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8"/>
  </p:notesMasterIdLst>
  <p:sldIdLst>
    <p:sldId id="256" r:id="rId2"/>
    <p:sldId id="260" r:id="rId3"/>
    <p:sldId id="262" r:id="rId4"/>
    <p:sldId id="263" r:id="rId5"/>
    <p:sldId id="265" r:id="rId6"/>
    <p:sldId id="266" r:id="rId7"/>
    <p:sldId id="267" r:id="rId8"/>
    <p:sldId id="268" r:id="rId9"/>
    <p:sldId id="316" r:id="rId10"/>
    <p:sldId id="329" r:id="rId11"/>
    <p:sldId id="300" r:id="rId12"/>
    <p:sldId id="269" r:id="rId13"/>
    <p:sldId id="270" r:id="rId14"/>
    <p:sldId id="295" r:id="rId15"/>
    <p:sldId id="296" r:id="rId16"/>
    <p:sldId id="274" r:id="rId17"/>
    <p:sldId id="275" r:id="rId18"/>
    <p:sldId id="276" r:id="rId19"/>
    <p:sldId id="277" r:id="rId20"/>
    <p:sldId id="278" r:id="rId21"/>
    <p:sldId id="279" r:id="rId22"/>
    <p:sldId id="292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71" r:id="rId33"/>
    <p:sldId id="301" r:id="rId34"/>
    <p:sldId id="302" r:id="rId35"/>
    <p:sldId id="304" r:id="rId36"/>
    <p:sldId id="305" r:id="rId37"/>
    <p:sldId id="306" r:id="rId38"/>
    <p:sldId id="307" r:id="rId39"/>
    <p:sldId id="311" r:id="rId40"/>
    <p:sldId id="308" r:id="rId41"/>
    <p:sldId id="348" r:id="rId42"/>
    <p:sldId id="273" r:id="rId43"/>
    <p:sldId id="309" r:id="rId44"/>
    <p:sldId id="310" r:id="rId45"/>
    <p:sldId id="312" r:id="rId46"/>
    <p:sldId id="313" r:id="rId47"/>
    <p:sldId id="314" r:id="rId48"/>
    <p:sldId id="414" r:id="rId49"/>
    <p:sldId id="315" r:id="rId50"/>
    <p:sldId id="317" r:id="rId51"/>
    <p:sldId id="272" r:id="rId52"/>
    <p:sldId id="323" r:id="rId53"/>
    <p:sldId id="326" r:id="rId54"/>
    <p:sldId id="322" r:id="rId55"/>
    <p:sldId id="327" r:id="rId56"/>
    <p:sldId id="320" r:id="rId57"/>
    <p:sldId id="330" r:id="rId58"/>
    <p:sldId id="331" r:id="rId59"/>
    <p:sldId id="346" r:id="rId60"/>
    <p:sldId id="332" r:id="rId61"/>
    <p:sldId id="333" r:id="rId62"/>
    <p:sldId id="334" r:id="rId63"/>
    <p:sldId id="347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422" r:id="rId74"/>
    <p:sldId id="297" r:id="rId75"/>
    <p:sldId id="350" r:id="rId76"/>
    <p:sldId id="351" r:id="rId77"/>
    <p:sldId id="355" r:id="rId78"/>
    <p:sldId id="352" r:id="rId79"/>
    <p:sldId id="354" r:id="rId80"/>
    <p:sldId id="356" r:id="rId81"/>
    <p:sldId id="357" r:id="rId82"/>
    <p:sldId id="353" r:id="rId83"/>
    <p:sldId id="358" r:id="rId84"/>
    <p:sldId id="360" r:id="rId85"/>
    <p:sldId id="361" r:id="rId86"/>
    <p:sldId id="321" r:id="rId87"/>
    <p:sldId id="362" r:id="rId88"/>
    <p:sldId id="363" r:id="rId89"/>
    <p:sldId id="364" r:id="rId90"/>
    <p:sldId id="298" r:id="rId91"/>
    <p:sldId id="366" r:id="rId92"/>
    <p:sldId id="367" r:id="rId93"/>
    <p:sldId id="368" r:id="rId94"/>
    <p:sldId id="371" r:id="rId95"/>
    <p:sldId id="370" r:id="rId96"/>
    <p:sldId id="299" r:id="rId97"/>
    <p:sldId id="373" r:id="rId98"/>
    <p:sldId id="375" r:id="rId99"/>
    <p:sldId id="376" r:id="rId100"/>
    <p:sldId id="378" r:id="rId101"/>
    <p:sldId id="385" r:id="rId102"/>
    <p:sldId id="386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18" r:id="rId112"/>
    <p:sldId id="397" r:id="rId113"/>
    <p:sldId id="398" r:id="rId114"/>
    <p:sldId id="399" r:id="rId115"/>
    <p:sldId id="400" r:id="rId116"/>
    <p:sldId id="401" r:id="rId117"/>
    <p:sldId id="418" r:id="rId118"/>
    <p:sldId id="419" r:id="rId119"/>
    <p:sldId id="420" r:id="rId120"/>
    <p:sldId id="319" r:id="rId121"/>
    <p:sldId id="403" r:id="rId122"/>
    <p:sldId id="404" r:id="rId123"/>
    <p:sldId id="405" r:id="rId124"/>
    <p:sldId id="407" r:id="rId125"/>
    <p:sldId id="406" r:id="rId126"/>
    <p:sldId id="417" r:id="rId127"/>
    <p:sldId id="408" r:id="rId128"/>
    <p:sldId id="328" r:id="rId129"/>
    <p:sldId id="411" r:id="rId130"/>
    <p:sldId id="412" r:id="rId131"/>
    <p:sldId id="413" r:id="rId132"/>
    <p:sldId id="409" r:id="rId133"/>
    <p:sldId id="324" r:id="rId134"/>
    <p:sldId id="410" r:id="rId135"/>
    <p:sldId id="325" r:id="rId136"/>
    <p:sldId id="259" r:id="rId1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4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422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Deployment" id="{46F72456-81C0-41CE-BBF6-80918A12A3C8}">
          <p14:sldIdLst>
            <p14:sldId id="418"/>
            <p14:sldId id="419"/>
            <p14:sldId id="420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17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624" autoAdjust="0"/>
  </p:normalViewPr>
  <p:slideViewPr>
    <p:cSldViewPr snapToGrid="0">
      <p:cViewPr varScale="1">
        <p:scale>
          <a:sx n="93" d="100"/>
          <a:sy n="93" d="100"/>
        </p:scale>
        <p:origin x="-121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28/04/2016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0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89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brains/phpstorm-workshop.git" TargetMode="Externa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://confluence.jetbrains.com/display/PhpStorm/Using+the+PhpStorm+built-in+SSH+terminal+and+remote+SSH+external+tools#UsingthePhpStormbuilt-inSSHterminalandremoteSSHexternaltools-WorkingwithremoteSSHexternaltools" TargetMode="External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tbrains.com/phpst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#d705080e49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Zend+Debugger+Installation+Guide" TargetMode="External"/><Relationship Id="rId2" Type="http://schemas.openxmlformats.org/officeDocument/2006/relationships/hyperlink" Target="http://confluence.jetbrains.com/display/PhpStorm/Xdebug+Installation+Guide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Browser+Debugging+Extensions" TargetMode="External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5.png"/><Relationship Id="rId4" Type="http://schemas.openxmlformats.org/officeDocument/2006/relationships/image" Target="../media/image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</a:t>
            </a:r>
            <a:endParaRPr lang="nl-BE" dirty="0"/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8095" y="5011199"/>
            <a:ext cx="1415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Alt+Left /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408377"/>
            <a:ext cx="3564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Command+Shift+[ / ] (or Ctrl+Left / Right)</a:t>
            </a:r>
            <a:endParaRPr lang="nl-BE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/>
              <a:t>, </a:t>
            </a:r>
            <a:r>
              <a:rPr lang="en-US" dirty="0" smtClean="0"/>
              <a:t>highlighting</a:t>
            </a:r>
            <a:r>
              <a:rPr lang="en-US" dirty="0"/>
              <a:t>, ability to go to query editor, run query right from PHP file, </a:t>
            </a:r>
            <a:r>
              <a:rPr lang="en-US" dirty="0" smtClean="0"/>
              <a:t>…</a:t>
            </a:r>
            <a:endParaRPr lang="nl-BE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3265162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Deployment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Hosts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files and folders back and forth between local project and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FTP, FTPS, SFTP, Local or Mounted Folder or In Place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060" y="1321761"/>
            <a:ext cx="4460092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28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Integration with VCS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 files to server when committing to source control.</a:t>
            </a:r>
          </a:p>
          <a:p>
            <a:pPr lvl="1"/>
            <a:r>
              <a:rPr lang="en-US" dirty="0" smtClean="0"/>
              <a:t>Useful for development servers.</a:t>
            </a:r>
          </a:p>
          <a:p>
            <a:pPr lvl="1"/>
            <a:r>
              <a:rPr lang="en-US" dirty="0" smtClean="0"/>
              <a:t>For production servers better to use continuous integration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165" y="1474160"/>
            <a:ext cx="49176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use 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github.com/jetbrains/phpstorm-workshop.git</a:t>
            </a:r>
            <a:r>
              <a:rPr lang="nl-BE" sz="2000" i="1" dirty="0" smtClean="0"/>
              <a:t> </a:t>
            </a:r>
          </a:p>
          <a:p>
            <a:pPr lvl="1"/>
            <a:r>
              <a:rPr lang="nl-BE" sz="2000" i="1" dirty="0" smtClean="0"/>
              <a:t>Project / directory name: Workshop</a:t>
            </a:r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External </a:t>
            </a:r>
            <a:r>
              <a:rPr lang="nl-BE" dirty="0"/>
              <a:t>T</a:t>
            </a:r>
            <a:r>
              <a:rPr lang="nl-BE" dirty="0" smtClean="0"/>
              <a:t>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remote commands over </a:t>
            </a:r>
            <a:r>
              <a:rPr lang="en-US" dirty="0" smtClean="0"/>
              <a:t>SSH without having to manually log in to the remote server.</a:t>
            </a:r>
          </a:p>
          <a:p>
            <a:pPr lvl="1"/>
            <a:r>
              <a:rPr lang="en-US" dirty="0" smtClean="0"/>
              <a:t>Add them to PhpStorm menus for easy access.</a:t>
            </a:r>
          </a:p>
          <a:p>
            <a:pPr lvl="1"/>
            <a:r>
              <a:rPr lang="en-US" dirty="0" smtClean="0"/>
              <a:t>Assign keyboard shortcut.</a:t>
            </a:r>
          </a:p>
          <a:p>
            <a:pPr lvl="1"/>
            <a:endParaRPr lang="en-US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confluence.jetbrains.com/display/PhpStorm/Using+the+PhpStorm+built-in+SSH+terminal+and+remote+SSH+external+tools#UsingthePhpStormbuilt-inSSHterminalandremoteSSHexternaltools-WorkingwithremoteSSHexternaltools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4" y="1556221"/>
            <a:ext cx="4711884" cy="4558236"/>
          </a:xfrm>
        </p:spPr>
      </p:pic>
    </p:spTree>
    <p:extLst>
      <p:ext uri="{BB962C8B-B14F-4D97-AF65-F5344CB8AC3E}">
        <p14:creationId xmlns:p14="http://schemas.microsoft.com/office/powerpoint/2010/main" val="9113719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PhpStorm = IntelliJ IDEA – JAVA + plugins</a:t>
            </a:r>
            <a:endParaRPr lang="nl-B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</a:t>
            </a:r>
            <a:r>
              <a:rPr lang="nl-BE" dirty="0" smtClean="0">
                <a:solidFill>
                  <a:schemeClr val="accent2"/>
                </a:solidFill>
              </a:rPr>
              <a:t>Composer</a:t>
            </a:r>
          </a:p>
          <a:p>
            <a:r>
              <a:rPr lang="nl-BE" dirty="0" smtClean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</a:t>
            </a:r>
            <a:r>
              <a:rPr lang="nl-BE" dirty="0" smtClean="0">
                <a:solidFill>
                  <a:schemeClr val="accent2"/>
                </a:solidFill>
              </a:rPr>
              <a:t>tests</a:t>
            </a:r>
            <a:endParaRPr lang="nl-BE" dirty="0">
              <a:solidFill>
                <a:schemeClr val="accent2"/>
              </a:solidFill>
            </a:endParaRP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</a:t>
            </a:r>
            <a:r>
              <a:rPr lang="nl-BE" dirty="0" smtClean="0">
                <a:solidFill>
                  <a:schemeClr val="accent2"/>
                </a:solidFill>
              </a:rPr>
              <a:t>Vagrant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1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smtClean="0"/>
              <a:t>Command+1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4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066" y="3569707"/>
            <a:ext cx="11033432" cy="6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67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</a:t>
            </a:r>
            <a:r>
              <a:rPr lang="en-US" dirty="0" err="1" smtClean="0"/>
              <a:t>PhpStorm</a:t>
            </a:r>
            <a:r>
              <a:rPr lang="en-US" dirty="0" smtClean="0"/>
              <a:t> </a:t>
            </a:r>
            <a:r>
              <a:rPr lang="en-US" dirty="0" smtClean="0"/>
              <a:t>2016.1</a:t>
            </a:r>
            <a:r>
              <a:rPr lang="en-US" dirty="0" smtClean="0"/>
              <a:t>+ </a:t>
            </a:r>
            <a:r>
              <a:rPr lang="en-US" dirty="0" smtClean="0"/>
              <a:t>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Vagrant 1.8.*+ and </a:t>
            </a:r>
            <a:r>
              <a:rPr lang="en-US" dirty="0" err="1" smtClean="0"/>
              <a:t>VirtualBox</a:t>
            </a:r>
            <a:r>
              <a:rPr lang="en-US" dirty="0" smtClean="0"/>
              <a:t> 5.*+</a:t>
            </a:r>
          </a:p>
          <a:p>
            <a:r>
              <a:rPr lang="en-US" dirty="0" smtClean="0"/>
              <a:t>Make sure you have </a:t>
            </a:r>
            <a:r>
              <a:rPr lang="en-US" dirty="0" err="1" smtClean="0"/>
              <a:t>git</a:t>
            </a:r>
            <a:r>
              <a:rPr lang="en-US" dirty="0" smtClean="0"/>
              <a:t> command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Ctrl-click (or </a:t>
            </a:r>
            <a:r>
              <a:rPr lang="en-GB" dirty="0" err="1" smtClean="0"/>
              <a:t>Command+Click</a:t>
            </a:r>
            <a:r>
              <a:rPr lang="en-GB" dirty="0" smtClean="0"/>
              <a:t>) on 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Ctrl+Click or 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80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Command+Click or 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11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Shift+Command+Delete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Command+F3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</a:t>
            </a:r>
            <a:r>
              <a:rPr lang="en-US" dirty="0" err="1" smtClean="0"/>
              <a:t>PhpStorm</a:t>
            </a:r>
            <a:r>
              <a:rPr lang="en-US" dirty="0" smtClean="0"/>
              <a:t> </a:t>
            </a:r>
            <a:r>
              <a:rPr lang="en-US" dirty="0" smtClean="0"/>
              <a:t>2016.1</a:t>
            </a:r>
            <a:endParaRPr lang="en-US" dirty="0" smtClean="0"/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(Alt+Command+F7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Ctrl+Space</a:t>
            </a:r>
            <a:r>
              <a:rPr lang="en-US" dirty="0" smtClean="0"/>
              <a:t> twice for more variants</a:t>
            </a:r>
          </a:p>
          <a:p>
            <a:pPr lvl="1"/>
            <a:r>
              <a:rPr lang="en-US" dirty="0" smtClean="0"/>
              <a:t>Also allows path completion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6752" y="306415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Alt+Up / Down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95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Shift+Command+8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 / PHP Mess Detector.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PHPMD / PHPCS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PHP Mess Detector and PHP Code Sniffer can be plugged in for inspections as well.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7500" y="1754445"/>
            <a:ext cx="6826348" cy="42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 smtClean="0"/>
              <a:t>Deployment</a:t>
            </a:r>
            <a:endParaRPr lang="nl-BE" dirty="0"/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 (snippets)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or </a:t>
            </a:r>
            <a:r>
              <a:rPr lang="nl-BE" sz="1600" dirty="0" smtClean="0"/>
              <a:t>Alt+Command+J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smtClean="0"/>
              <a:t>occurrences </a:t>
            </a:r>
            <a:r>
              <a:rPr lang="en-US" sz="2800" dirty="0"/>
              <a:t>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</a:p>
          <a:p>
            <a:pPr lvl="1"/>
            <a:r>
              <a:rPr lang="nl-BE" dirty="0" smtClean="0"/>
              <a:t>Move Static Member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Using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change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</a:t>
            </a:r>
            <a:r>
              <a:rPr lang="nl-BE" dirty="0" smtClean="0"/>
              <a:t>into a </a:t>
            </a:r>
            <a:r>
              <a:rPr lang="nl-BE" dirty="0"/>
              <a:t>method, detecting </a:t>
            </a:r>
            <a:r>
              <a:rPr lang="nl-BE" dirty="0" smtClean="0"/>
              <a:t>parameters and return values.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Variable /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Move Static </a:t>
            </a:r>
            <a:r>
              <a:rPr lang="nl-BE" dirty="0" smtClean="0"/>
              <a:t>Member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/>
              <a:t>static fields and methods to another </a:t>
            </a:r>
            <a:r>
              <a:rPr lang="en-US" dirty="0" smtClean="0"/>
              <a:t>type.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www.jetbrains.com/phpstorm/webhelp/move-refactorings.html#d705080e490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41318" y="2139037"/>
            <a:ext cx="5603577" cy="34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needs one of these configured:</a:t>
            </a:r>
          </a:p>
          <a:p>
            <a:pPr lvl="1"/>
            <a:r>
              <a:rPr lang="nl-BE" dirty="0"/>
              <a:t>Xdebug </a:t>
            </a:r>
            <a:r>
              <a:rPr lang="nl-BE" sz="1800" dirty="0" smtClean="0"/>
              <a:t>- </a:t>
            </a:r>
            <a:r>
              <a:rPr lang="nl-BE" sz="1800" dirty="0" smtClean="0">
                <a:hlinkClick r:id="rId2"/>
              </a:rPr>
              <a:t>http</a:t>
            </a:r>
            <a:r>
              <a:rPr lang="nl-BE" sz="1800" dirty="0">
                <a:hlinkClick r:id="rId2"/>
              </a:rPr>
              <a:t>://confluence.jetbrains.com/display/PhpStorm/Xdebug+Installation+Guide</a:t>
            </a:r>
            <a:endParaRPr lang="nl-BE" sz="1800" dirty="0"/>
          </a:p>
          <a:p>
            <a:pPr lvl="1"/>
            <a:r>
              <a:rPr lang="nl-BE" dirty="0" smtClean="0"/>
              <a:t>Zend </a:t>
            </a:r>
            <a:r>
              <a:rPr lang="nl-BE" dirty="0"/>
              <a:t>Debugger</a:t>
            </a:r>
            <a:r>
              <a:rPr lang="nl-BE" sz="1800" dirty="0"/>
              <a:t> - </a:t>
            </a:r>
            <a:r>
              <a:rPr lang="nl-BE" sz="1800" dirty="0">
                <a:hlinkClick r:id="rId3"/>
              </a:rPr>
              <a:t>http://confluence.jetbrains.com/display/PhpStorm/Zend+Debugger+Installation+Guide</a:t>
            </a:r>
            <a:r>
              <a:rPr lang="nl-BE" sz="1800" dirty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</a:t>
            </a:r>
            <a:r>
              <a:rPr lang="nl-BE" dirty="0" smtClean="0">
                <a:hlinkClick r:id="rId3"/>
              </a:rPr>
              <a:t>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2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err="1"/>
              <a:t>Ctrl+Shift+T</a:t>
            </a:r>
            <a:r>
              <a:rPr lang="en-US" sz="1600" dirty="0"/>
              <a:t> 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03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 </a:t>
            </a:r>
            <a:r>
              <a:rPr lang="en-US" sz="1600" dirty="0" smtClean="0"/>
              <a:t>or </a:t>
            </a:r>
            <a:r>
              <a:rPr lang="en-US" sz="1600" dirty="0" err="1" smtClean="0"/>
              <a:t>Command+Shift+T</a:t>
            </a:r>
            <a:r>
              <a:rPr lang="en-US" sz="1600" dirty="0" smtClean="0"/>
              <a:t> </a:t>
            </a:r>
            <a:r>
              <a:rPr lang="en-US" sz="1600" dirty="0"/>
              <a:t>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529" y="2425578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2481</TotalTime>
  <Words>3440</Words>
  <Application>Microsoft Office PowerPoint</Application>
  <PresentationFormat>Custom</PresentationFormat>
  <Paragraphs>730</Paragraphs>
  <Slides>136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7" baseType="lpstr">
      <vt:lpstr>Metropolitan</vt:lpstr>
      <vt:lpstr>PhpStorm Workshop</vt:lpstr>
      <vt:lpstr>Before we start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PHPMD / PHPCS</vt:lpstr>
      <vt:lpstr>Find Issues</vt:lpstr>
      <vt:lpstr>Run Inspections</vt:lpstr>
      <vt:lpstr>Live templates (snippets)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Move Static Member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Deployment</vt:lpstr>
      <vt:lpstr>Remote Hosts</vt:lpstr>
      <vt:lpstr>Integration with VCS</vt:lpstr>
      <vt:lpstr>Tools</vt:lpstr>
      <vt:lpstr>REST Client</vt:lpstr>
      <vt:lpstr>Composer</vt:lpstr>
      <vt:lpstr>Command Line Tools</vt:lpstr>
      <vt:lpstr>Vagrant</vt:lpstr>
      <vt:lpstr>Remote SSH Terminal</vt:lpstr>
      <vt:lpstr>Remote SSH External Tools</vt:lpstr>
      <vt:lpstr>Local Terminal</vt:lpstr>
      <vt:lpstr>Plugins</vt:lpstr>
      <vt:lpstr>PhpStorm = IntelliJ IDEA – JAVA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lastModifiedBy>Maxim Kolmakov</cp:lastModifiedBy>
  <cp:revision>186</cp:revision>
  <dcterms:created xsi:type="dcterms:W3CDTF">2013-12-30T08:40:32Z</dcterms:created>
  <dcterms:modified xsi:type="dcterms:W3CDTF">2016-04-28T15:53:46Z</dcterms:modified>
</cp:coreProperties>
</file>