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8"/>
  </p:notesMasterIdLst>
  <p:sldIdLst>
    <p:sldId id="256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316" r:id="rId10"/>
    <p:sldId id="329" r:id="rId11"/>
    <p:sldId id="300" r:id="rId12"/>
    <p:sldId id="269" r:id="rId13"/>
    <p:sldId id="270" r:id="rId14"/>
    <p:sldId id="295" r:id="rId15"/>
    <p:sldId id="296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71" r:id="rId33"/>
    <p:sldId id="301" r:id="rId34"/>
    <p:sldId id="302" r:id="rId35"/>
    <p:sldId id="304" r:id="rId36"/>
    <p:sldId id="305" r:id="rId37"/>
    <p:sldId id="306" r:id="rId38"/>
    <p:sldId id="307" r:id="rId39"/>
    <p:sldId id="311" r:id="rId40"/>
    <p:sldId id="308" r:id="rId41"/>
    <p:sldId id="348" r:id="rId42"/>
    <p:sldId id="273" r:id="rId43"/>
    <p:sldId id="309" r:id="rId44"/>
    <p:sldId id="310" r:id="rId45"/>
    <p:sldId id="312" r:id="rId46"/>
    <p:sldId id="313" r:id="rId47"/>
    <p:sldId id="314" r:id="rId48"/>
    <p:sldId id="414" r:id="rId49"/>
    <p:sldId id="315" r:id="rId50"/>
    <p:sldId id="317" r:id="rId51"/>
    <p:sldId id="272" r:id="rId52"/>
    <p:sldId id="323" r:id="rId53"/>
    <p:sldId id="326" r:id="rId54"/>
    <p:sldId id="322" r:id="rId55"/>
    <p:sldId id="327" r:id="rId56"/>
    <p:sldId id="320" r:id="rId57"/>
    <p:sldId id="330" r:id="rId58"/>
    <p:sldId id="331" r:id="rId59"/>
    <p:sldId id="346" r:id="rId60"/>
    <p:sldId id="332" r:id="rId61"/>
    <p:sldId id="333" r:id="rId62"/>
    <p:sldId id="334" r:id="rId63"/>
    <p:sldId id="347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422" r:id="rId74"/>
    <p:sldId id="297" r:id="rId75"/>
    <p:sldId id="350" r:id="rId76"/>
    <p:sldId id="351" r:id="rId77"/>
    <p:sldId id="355" r:id="rId78"/>
    <p:sldId id="352" r:id="rId79"/>
    <p:sldId id="354" r:id="rId80"/>
    <p:sldId id="356" r:id="rId81"/>
    <p:sldId id="357" r:id="rId82"/>
    <p:sldId id="353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85" r:id="rId102"/>
    <p:sldId id="386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18" r:id="rId112"/>
    <p:sldId id="397" r:id="rId113"/>
    <p:sldId id="398" r:id="rId114"/>
    <p:sldId id="399" r:id="rId115"/>
    <p:sldId id="400" r:id="rId116"/>
    <p:sldId id="401" r:id="rId117"/>
    <p:sldId id="418" r:id="rId118"/>
    <p:sldId id="419" r:id="rId119"/>
    <p:sldId id="420" r:id="rId120"/>
    <p:sldId id="319" r:id="rId121"/>
    <p:sldId id="403" r:id="rId122"/>
    <p:sldId id="404" r:id="rId123"/>
    <p:sldId id="405" r:id="rId124"/>
    <p:sldId id="407" r:id="rId125"/>
    <p:sldId id="406" r:id="rId126"/>
    <p:sldId id="417" r:id="rId127"/>
    <p:sldId id="408" r:id="rId128"/>
    <p:sldId id="328" r:id="rId129"/>
    <p:sldId id="411" r:id="rId130"/>
    <p:sldId id="412" r:id="rId131"/>
    <p:sldId id="413" r:id="rId132"/>
    <p:sldId id="409" r:id="rId133"/>
    <p:sldId id="324" r:id="rId134"/>
    <p:sldId id="410" r:id="rId135"/>
    <p:sldId id="325" r:id="rId136"/>
    <p:sldId id="259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422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656" autoAdjust="0"/>
  </p:normalViewPr>
  <p:slideViewPr>
    <p:cSldViewPr snapToGrid="0">
      <p:cViewPr varScale="1">
        <p:scale>
          <a:sx n="93" d="100"/>
          <a:sy n="93" d="100"/>
        </p:scale>
        <p:origin x="-121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17/02/2016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phpstorm-workshop.git" TargetMode="Externa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#d705080e49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5.png"/><Relationship Id="rId4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3564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Command+Shift+[ / ] (or Ctrl+Left / Right)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github.com/jetbrains/phpstorm-workshop.git</a:t>
            </a:r>
            <a:r>
              <a:rPr lang="nl-BE" sz="2000" i="1" dirty="0" smtClean="0"/>
              <a:t> </a:t>
            </a:r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4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66" y="3569707"/>
            <a:ext cx="11033432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6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</a:t>
            </a:r>
            <a:r>
              <a:rPr lang="en-US" dirty="0" err="1" smtClean="0"/>
              <a:t>PhpStorm</a:t>
            </a:r>
            <a:r>
              <a:rPr lang="en-US" dirty="0" smtClean="0"/>
              <a:t> 11+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Vagrant 1.8.*+ and </a:t>
            </a:r>
            <a:r>
              <a:rPr lang="en-US" dirty="0" err="1" smtClean="0"/>
              <a:t>VirtualBox</a:t>
            </a:r>
            <a:r>
              <a:rPr lang="en-US" dirty="0" smtClean="0"/>
              <a:t> 5.*+</a:t>
            </a:r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Ctrl-click (or </a:t>
            </a:r>
            <a:r>
              <a:rPr lang="en-GB" dirty="0" err="1" smtClean="0"/>
              <a:t>Command+Click</a:t>
            </a:r>
            <a:r>
              <a:rPr lang="en-GB" dirty="0" smtClean="0"/>
              <a:t>) on 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Ctrl+Click or 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8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Command+Click or 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11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Shift+Command+Delete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Command+F3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</a:t>
            </a:r>
            <a:r>
              <a:rPr lang="en-US" dirty="0" err="1" smtClean="0"/>
              <a:t>PhpStorm</a:t>
            </a:r>
            <a:r>
              <a:rPr lang="en-US" dirty="0" smtClean="0"/>
              <a:t> 11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(Alt+Command+F7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95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Shift+Command+8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or </a:t>
            </a:r>
            <a:r>
              <a:rPr lang="nl-BE" sz="1600" dirty="0" smtClean="0"/>
              <a:t>Alt+Command+J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</a:p>
          <a:p>
            <a:pPr lvl="1"/>
            <a:r>
              <a:rPr lang="nl-BE" dirty="0" smtClean="0"/>
              <a:t>Move Static Member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Using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change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</a:t>
            </a:r>
            <a:r>
              <a:rPr lang="nl-BE" dirty="0" smtClean="0"/>
              <a:t>into a </a:t>
            </a:r>
            <a:r>
              <a:rPr lang="nl-BE" dirty="0"/>
              <a:t>method, detecting </a:t>
            </a:r>
            <a:r>
              <a:rPr lang="nl-BE" dirty="0" smtClean="0"/>
              <a:t>parameters and return values.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Variable /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Move Static </a:t>
            </a:r>
            <a:r>
              <a:rPr lang="nl-BE" dirty="0" smtClean="0"/>
              <a:t>Member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/>
              <a:t>static fields and methods to another </a:t>
            </a:r>
            <a:r>
              <a:rPr lang="en-US" dirty="0" smtClean="0"/>
              <a:t>type.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www.jetbrains.com/phpstorm/webhelp/move-refactorings.html#d705080e490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41318" y="2139037"/>
            <a:ext cx="5603577" cy="34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2480</TotalTime>
  <Words>3440</Words>
  <Application>Microsoft Office PowerPoint</Application>
  <PresentationFormat>Custom</PresentationFormat>
  <Paragraphs>730</Paragraphs>
  <Slides>136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Metropolitan</vt:lpstr>
      <vt:lpstr>PhpStorm Workshop</vt:lpstr>
      <vt:lpstr>Before we start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Move Static Member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lastModifiedBy>Maxim Kolmakov</cp:lastModifiedBy>
  <cp:revision>185</cp:revision>
  <dcterms:created xsi:type="dcterms:W3CDTF">2013-12-30T08:40:32Z</dcterms:created>
  <dcterms:modified xsi:type="dcterms:W3CDTF">2016-02-17T14:53:20Z</dcterms:modified>
</cp:coreProperties>
</file>