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110" d="100"/>
          <a:sy n="110" d="100"/>
        </p:scale>
        <p:origin x="6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guyenxuanhoa94.github.io/samsung-s8/camera.html" TargetMode="External"/><Relationship Id="rId4" Type="http://schemas.openxmlformats.org/officeDocument/2006/relationships/hyperlink" Target="https://nguyenxuanhoa94.github.io/samsung-s8/spec.html" TargetMode="External"/><Relationship Id="rId5" Type="http://schemas.openxmlformats.org/officeDocument/2006/relationships/hyperlink" Target="https://nguyenxuanhoa94.github.io/samsung-s8/phone.html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guyenxuanhoa94.github.io/samsung-s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15768"/>
          </a:xfrm>
        </p:spPr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SamSung</a:t>
            </a:r>
            <a:r>
              <a:rPr lang="en-US" dirty="0" smtClean="0"/>
              <a:t> Galaxy Note8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47" y="0"/>
            <a:ext cx="2932252" cy="4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94424"/>
            <a:ext cx="10058400" cy="21319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Hoà</a:t>
            </a:r>
            <a:r>
              <a:rPr lang="en-US" dirty="0" smtClean="0"/>
              <a:t> (Developer)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Trần</a:t>
            </a:r>
            <a:r>
              <a:rPr lang="en-US" dirty="0" smtClean="0"/>
              <a:t> Anh </a:t>
            </a:r>
            <a:r>
              <a:rPr lang="en-US" dirty="0" err="1" smtClean="0"/>
              <a:t>Tuấn</a:t>
            </a:r>
            <a:r>
              <a:rPr lang="en-US" dirty="0" smtClean="0"/>
              <a:t> (Developer)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r>
              <a:rPr lang="en-US" dirty="0" smtClean="0"/>
              <a:t> (Scrum master)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Vân</a:t>
            </a:r>
            <a:r>
              <a:rPr lang="en-US" dirty="0" smtClean="0"/>
              <a:t> (Product Owner)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78" y="2259935"/>
            <a:ext cx="5568002" cy="3457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47" y="0"/>
            <a:ext cx="2932252" cy="4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102016"/>
            <a:ext cx="10058400" cy="2084172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website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SamSung</a:t>
            </a:r>
            <a:r>
              <a:rPr lang="en-US" dirty="0" smtClean="0"/>
              <a:t> GalaxyNote8</a:t>
            </a:r>
          </a:p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</a:t>
            </a:r>
            <a:r>
              <a:rPr lang="en-US" dirty="0" err="1" smtClean="0"/>
              <a:t>trang</a:t>
            </a:r>
            <a:r>
              <a:rPr lang="en-US" dirty="0" smtClean="0"/>
              <a:t> phone+, </a:t>
            </a:r>
            <a:r>
              <a:rPr lang="en-US" dirty="0" err="1" smtClean="0"/>
              <a:t>trang</a:t>
            </a:r>
            <a:r>
              <a:rPr lang="en-US" dirty="0" smtClean="0"/>
              <a:t> camera, </a:t>
            </a:r>
            <a:r>
              <a:rPr lang="en-US" dirty="0" err="1" smtClean="0"/>
              <a:t>trang</a:t>
            </a:r>
            <a:r>
              <a:rPr lang="en-US" dirty="0" smtClean="0"/>
              <a:t> spec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24" y="1737360"/>
            <a:ext cx="2731626" cy="4641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47" y="0"/>
            <a:ext cx="2932252" cy="4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7310"/>
            <a:ext cx="10058400" cy="19507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endParaRPr lang="en-US" dirty="0" smtClean="0"/>
          </a:p>
          <a:p>
            <a:r>
              <a:rPr lang="en-US" dirty="0" smtClean="0"/>
              <a:t>* Trang </a:t>
            </a:r>
            <a:r>
              <a:rPr lang="en-US" dirty="0" err="1" smtClean="0"/>
              <a:t>chủ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https://nguyenxuanhoa94.github.io/samsung-s8</a:t>
            </a:r>
            <a:r>
              <a:rPr lang="en-US" dirty="0"/>
              <a:t>/)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/>
              <a:t>Trang camera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nguyenxuanhoa94.github.io/samsung-s8/</a:t>
            </a:r>
            <a:r>
              <a:rPr lang="en-US" dirty="0" err="1" smtClean="0">
                <a:hlinkClick r:id="rId3"/>
              </a:rPr>
              <a:t>camera.html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* </a:t>
            </a:r>
            <a:r>
              <a:rPr lang="en-US" dirty="0"/>
              <a:t>Trang spec (</a:t>
            </a:r>
            <a:r>
              <a:rPr lang="en-US" dirty="0">
                <a:hlinkClick r:id="rId4"/>
              </a:rPr>
              <a:t>https://nguyenxuanhoa94.github.io/samsung-s8/</a:t>
            </a:r>
            <a:r>
              <a:rPr lang="en-US" dirty="0" err="1">
                <a:hlinkClick r:id="rId4"/>
              </a:rPr>
              <a:t>spec.html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* Trang </a:t>
            </a:r>
            <a:r>
              <a:rPr lang="en-US" dirty="0"/>
              <a:t>phone+ (</a:t>
            </a:r>
            <a:r>
              <a:rPr lang="en-US" dirty="0">
                <a:hlinkClick r:id="rId5"/>
              </a:rPr>
              <a:t>https://nguyenxuanhoa94.github.io/samsung-s8/</a:t>
            </a:r>
            <a:r>
              <a:rPr lang="en-US" dirty="0" err="1">
                <a:hlinkClick r:id="rId5"/>
              </a:rPr>
              <a:t>phone.html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04872"/>
            <a:ext cx="10058400" cy="242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47" y="0"/>
            <a:ext cx="2932252" cy="4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71868"/>
            <a:ext cx="10058400" cy="3797226"/>
          </a:xfrm>
        </p:spPr>
        <p:txBody>
          <a:bodyPr/>
          <a:lstStyle/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do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HTML, CSS</a:t>
            </a:r>
          </a:p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437681"/>
            <a:ext cx="6065520" cy="2874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47" y="0"/>
            <a:ext cx="2932252" cy="4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1316"/>
            <a:ext cx="10058400" cy="3727778"/>
          </a:xfrm>
        </p:spPr>
        <p:txBody>
          <a:bodyPr/>
          <a:lstStyle/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HTML, CSS.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Scrum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414747"/>
            <a:ext cx="6004206" cy="2858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47" y="0"/>
            <a:ext cx="2932252" cy="4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4466"/>
            <a:ext cx="10058400" cy="3704628"/>
          </a:xfrm>
        </p:spPr>
        <p:txBody>
          <a:bodyPr/>
          <a:lstStyle/>
          <a:p>
            <a:r>
              <a:rPr lang="en-US" dirty="0" smtClean="0"/>
              <a:t>Responsive </a:t>
            </a:r>
            <a:r>
              <a:rPr lang="en-US" dirty="0" err="1" smtClean="0"/>
              <a:t>để</a:t>
            </a:r>
            <a:r>
              <a:rPr lang="en-US" dirty="0" smtClean="0"/>
              <a:t> website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Học</a:t>
            </a:r>
            <a:r>
              <a:rPr lang="en-US" dirty="0" smtClean="0"/>
              <a:t> backend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đựng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website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dung.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testing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37" y="3078866"/>
            <a:ext cx="3557286" cy="3217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47" y="0"/>
            <a:ext cx="2932252" cy="4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52" y="920287"/>
            <a:ext cx="8390255" cy="45198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47" y="0"/>
            <a:ext cx="2932252" cy="4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260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Website Giới thiệu SamSung Galaxy Note8</vt:lpstr>
      <vt:lpstr>Thành viên của nhóm</vt:lpstr>
      <vt:lpstr>Mô tả về sản phẩm </vt:lpstr>
      <vt:lpstr>Kết quả đạt được</vt:lpstr>
      <vt:lpstr>Khó khăn gặp phải</vt:lpstr>
      <vt:lpstr>Bài học </vt:lpstr>
      <vt:lpstr>Hướng phát triển tiếp theo 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3 </dc:title>
  <dc:creator>Hoa Nguyen Xuan</dc:creator>
  <cp:lastModifiedBy>Hoa Nguyen Xuan</cp:lastModifiedBy>
  <cp:revision>71</cp:revision>
  <dcterms:created xsi:type="dcterms:W3CDTF">2018-04-16T04:57:11Z</dcterms:created>
  <dcterms:modified xsi:type="dcterms:W3CDTF">2018-04-16T06:46:29Z</dcterms:modified>
</cp:coreProperties>
</file>