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3" r:id="rId1"/>
  </p:sldMasterIdLst>
  <p:notesMasterIdLst>
    <p:notesMasterId r:id="rId17"/>
  </p:notesMasterIdLst>
  <p:sldIdLst>
    <p:sldId id="256" r:id="rId2"/>
    <p:sldId id="270" r:id="rId3"/>
    <p:sldId id="258" r:id="rId4"/>
    <p:sldId id="259" r:id="rId5"/>
    <p:sldId id="273" r:id="rId6"/>
    <p:sldId id="275" r:id="rId7"/>
    <p:sldId id="276" r:id="rId8"/>
    <p:sldId id="278" r:id="rId9"/>
    <p:sldId id="263" r:id="rId10"/>
    <p:sldId id="265" r:id="rId11"/>
    <p:sldId id="267" r:id="rId12"/>
    <p:sldId id="269" r:id="rId13"/>
    <p:sldId id="274" r:id="rId14"/>
    <p:sldId id="271"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5885" autoAdjust="0"/>
  </p:normalViewPr>
  <p:slideViewPr>
    <p:cSldViewPr snapToGrid="0">
      <p:cViewPr varScale="1">
        <p:scale>
          <a:sx n="121" d="100"/>
          <a:sy n="121" d="100"/>
        </p:scale>
        <p:origin x="200" y="18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ata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ata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rawing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36DC93-2677-43AD-BABD-AB29EF6BDD7A}"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095DDC25-56D2-4321-B236-082D7CF82586}">
      <dgm:prSet/>
      <dgm:spPr/>
      <dgm:t>
        <a:bodyPr/>
        <a:lstStyle/>
        <a:p>
          <a:r>
            <a:rPr lang="en-US" dirty="0"/>
            <a:t>Governance and Oversight</a:t>
          </a:r>
        </a:p>
      </dgm:t>
    </dgm:pt>
    <dgm:pt modelId="{E4E68A72-5158-4180-9974-B8EBE84130ED}" type="parTrans" cxnId="{07F30604-7845-4D4D-BA93-9B1BBC5C4BE3}">
      <dgm:prSet/>
      <dgm:spPr/>
      <dgm:t>
        <a:bodyPr/>
        <a:lstStyle/>
        <a:p>
          <a:endParaRPr lang="en-US"/>
        </a:p>
      </dgm:t>
    </dgm:pt>
    <dgm:pt modelId="{3946957E-36F7-455B-88BA-15E518819F68}" type="sibTrans" cxnId="{07F30604-7845-4D4D-BA93-9B1BBC5C4BE3}">
      <dgm:prSet/>
      <dgm:spPr/>
      <dgm:t>
        <a:bodyPr/>
        <a:lstStyle/>
        <a:p>
          <a:endParaRPr lang="en-US"/>
        </a:p>
      </dgm:t>
    </dgm:pt>
    <dgm:pt modelId="{63904637-3662-4AA6-B0F3-5793ED6896C6}">
      <dgm:prSet/>
      <dgm:spPr/>
      <dgm:t>
        <a:bodyPr/>
        <a:lstStyle/>
        <a:p>
          <a:r>
            <a:rPr lang="en-US" dirty="0"/>
            <a:t>Strategic Decision Making</a:t>
          </a:r>
        </a:p>
      </dgm:t>
    </dgm:pt>
    <dgm:pt modelId="{8A7D1073-DE9E-40DF-A69B-F079691501D1}" type="parTrans" cxnId="{2FF31C92-4274-4438-B9B7-E2F13B054B50}">
      <dgm:prSet/>
      <dgm:spPr/>
      <dgm:t>
        <a:bodyPr/>
        <a:lstStyle/>
        <a:p>
          <a:endParaRPr lang="en-US"/>
        </a:p>
      </dgm:t>
    </dgm:pt>
    <dgm:pt modelId="{22A30A10-E4AE-46E5-B39A-A73E4C125AEB}" type="sibTrans" cxnId="{2FF31C92-4274-4438-B9B7-E2F13B054B50}">
      <dgm:prSet/>
      <dgm:spPr/>
      <dgm:t>
        <a:bodyPr/>
        <a:lstStyle/>
        <a:p>
          <a:endParaRPr lang="en-US"/>
        </a:p>
      </dgm:t>
    </dgm:pt>
    <dgm:pt modelId="{2547AEB3-57F0-4990-B73C-EA8425DD2A20}">
      <dgm:prSet/>
      <dgm:spPr/>
      <dgm:t>
        <a:bodyPr/>
        <a:lstStyle/>
        <a:p>
          <a:r>
            <a:rPr lang="en-US" dirty="0"/>
            <a:t>Executive Leadership and Accountability</a:t>
          </a:r>
        </a:p>
      </dgm:t>
    </dgm:pt>
    <dgm:pt modelId="{DEF8FC33-B47B-466F-8029-BAAE6E0736C7}" type="parTrans" cxnId="{C897F622-DDCA-46EC-AB98-7A407F50CCE9}">
      <dgm:prSet/>
      <dgm:spPr/>
      <dgm:t>
        <a:bodyPr/>
        <a:lstStyle/>
        <a:p>
          <a:endParaRPr lang="en-US"/>
        </a:p>
      </dgm:t>
    </dgm:pt>
    <dgm:pt modelId="{D23CB38D-1A93-4E6B-9ADA-C7B241C32755}" type="sibTrans" cxnId="{C897F622-DDCA-46EC-AB98-7A407F50CCE9}">
      <dgm:prSet/>
      <dgm:spPr/>
      <dgm:t>
        <a:bodyPr/>
        <a:lstStyle/>
        <a:p>
          <a:endParaRPr lang="en-US"/>
        </a:p>
      </dgm:t>
    </dgm:pt>
    <dgm:pt modelId="{DD9A943D-86F3-4BAA-BD5E-89E5A0D74E20}">
      <dgm:prSet/>
      <dgm:spPr/>
      <dgm:t>
        <a:bodyPr/>
        <a:lstStyle/>
        <a:p>
          <a:r>
            <a:rPr lang="en-US" dirty="0"/>
            <a:t>Financial Performance and Investor Confidence</a:t>
          </a:r>
        </a:p>
      </dgm:t>
    </dgm:pt>
    <dgm:pt modelId="{26479FA5-8A52-42A1-94FA-9EBC70A00B0C}" type="parTrans" cxnId="{D5FD0917-22E7-4C35-8E31-1067BAEE8C61}">
      <dgm:prSet/>
      <dgm:spPr/>
      <dgm:t>
        <a:bodyPr/>
        <a:lstStyle/>
        <a:p>
          <a:endParaRPr lang="en-US"/>
        </a:p>
      </dgm:t>
    </dgm:pt>
    <dgm:pt modelId="{9AEA2DD5-9913-4978-B146-E885B2786D95}" type="sibTrans" cxnId="{D5FD0917-22E7-4C35-8E31-1067BAEE8C61}">
      <dgm:prSet/>
      <dgm:spPr/>
      <dgm:t>
        <a:bodyPr/>
        <a:lstStyle/>
        <a:p>
          <a:endParaRPr lang="en-US"/>
        </a:p>
      </dgm:t>
    </dgm:pt>
    <dgm:pt modelId="{70468373-BC78-41B5-9EAC-A9E2F244C6A9}">
      <dgm:prSet/>
      <dgm:spPr/>
      <dgm:t>
        <a:bodyPr/>
        <a:lstStyle/>
        <a:p>
          <a:r>
            <a:rPr lang="en-US" dirty="0"/>
            <a:t>Risk Management and Crisis Response</a:t>
          </a:r>
        </a:p>
      </dgm:t>
    </dgm:pt>
    <dgm:pt modelId="{96FC2CEE-DACA-4459-A614-54EEF2FD72F4}" type="parTrans" cxnId="{A89BD770-E140-4206-8C7E-41CBB721C0A8}">
      <dgm:prSet/>
      <dgm:spPr/>
      <dgm:t>
        <a:bodyPr/>
        <a:lstStyle/>
        <a:p>
          <a:endParaRPr lang="en-US"/>
        </a:p>
      </dgm:t>
    </dgm:pt>
    <dgm:pt modelId="{F181E476-4148-407B-9B1F-56E94FC6912C}" type="sibTrans" cxnId="{A89BD770-E140-4206-8C7E-41CBB721C0A8}">
      <dgm:prSet/>
      <dgm:spPr/>
      <dgm:t>
        <a:bodyPr/>
        <a:lstStyle/>
        <a:p>
          <a:endParaRPr lang="en-US"/>
        </a:p>
      </dgm:t>
    </dgm:pt>
    <dgm:pt modelId="{2B1C33D4-0973-466D-B74C-9619F764A23D}">
      <dgm:prSet/>
      <dgm:spPr/>
      <dgm:t>
        <a:bodyPr/>
        <a:lstStyle/>
        <a:p>
          <a:r>
            <a:rPr lang="en-US" dirty="0"/>
            <a:t>Stakeholder Relations</a:t>
          </a:r>
        </a:p>
      </dgm:t>
    </dgm:pt>
    <dgm:pt modelId="{200B67BB-9E28-42D4-91BD-9F0FD4E90AB6}" type="parTrans" cxnId="{FAB46313-50A8-4654-9EE7-2011B5C64966}">
      <dgm:prSet/>
      <dgm:spPr/>
      <dgm:t>
        <a:bodyPr/>
        <a:lstStyle/>
        <a:p>
          <a:endParaRPr lang="en-US"/>
        </a:p>
      </dgm:t>
    </dgm:pt>
    <dgm:pt modelId="{6E5CDD89-233D-4FF7-8D63-C95ECA899F2A}" type="sibTrans" cxnId="{FAB46313-50A8-4654-9EE7-2011B5C64966}">
      <dgm:prSet/>
      <dgm:spPr/>
      <dgm:t>
        <a:bodyPr/>
        <a:lstStyle/>
        <a:p>
          <a:endParaRPr lang="en-US"/>
        </a:p>
      </dgm:t>
    </dgm:pt>
    <dgm:pt modelId="{D1EA9ECD-DCF2-400E-8A58-4ECD445847A4}">
      <dgm:prSet/>
      <dgm:spPr/>
      <dgm:t>
        <a:bodyPr/>
        <a:lstStyle/>
        <a:p>
          <a:r>
            <a:rPr lang="en-US" dirty="0"/>
            <a:t>Board Diversity and Inclusion</a:t>
          </a:r>
        </a:p>
      </dgm:t>
    </dgm:pt>
    <dgm:pt modelId="{22B3C115-80DD-4788-A662-BA588BB51727}" type="parTrans" cxnId="{1AF9C518-B1B2-49B0-A73A-92691F6F794F}">
      <dgm:prSet/>
      <dgm:spPr/>
      <dgm:t>
        <a:bodyPr/>
        <a:lstStyle/>
        <a:p>
          <a:endParaRPr lang="en-US"/>
        </a:p>
      </dgm:t>
    </dgm:pt>
    <dgm:pt modelId="{0A23D1C5-B603-45F2-AC24-9D61AD73951E}" type="sibTrans" cxnId="{1AF9C518-B1B2-49B0-A73A-92691F6F794F}">
      <dgm:prSet/>
      <dgm:spPr/>
      <dgm:t>
        <a:bodyPr/>
        <a:lstStyle/>
        <a:p>
          <a:endParaRPr lang="en-US"/>
        </a:p>
      </dgm:t>
    </dgm:pt>
    <dgm:pt modelId="{37C680B0-DC44-4FDE-A00D-812BB3D4D827}" type="pres">
      <dgm:prSet presAssocID="{7D36DC93-2677-43AD-BABD-AB29EF6BDD7A}" presName="root" presStyleCnt="0">
        <dgm:presLayoutVars>
          <dgm:dir/>
          <dgm:resizeHandles val="exact"/>
        </dgm:presLayoutVars>
      </dgm:prSet>
      <dgm:spPr/>
    </dgm:pt>
    <dgm:pt modelId="{BDCAFFE8-7DEA-433E-984D-AE06BB9B9C23}" type="pres">
      <dgm:prSet presAssocID="{095DDC25-56D2-4321-B236-082D7CF82586}" presName="compNode" presStyleCnt="0"/>
      <dgm:spPr/>
    </dgm:pt>
    <dgm:pt modelId="{8C36C4DE-897C-404A-B27B-E5AA36B9649D}" type="pres">
      <dgm:prSet presAssocID="{095DDC25-56D2-4321-B236-082D7CF82586}"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eting"/>
        </a:ext>
      </dgm:extLst>
    </dgm:pt>
    <dgm:pt modelId="{E8261F1C-BFBF-4F11-849B-34B8520C0A0F}" type="pres">
      <dgm:prSet presAssocID="{095DDC25-56D2-4321-B236-082D7CF82586}" presName="spaceRect" presStyleCnt="0"/>
      <dgm:spPr/>
    </dgm:pt>
    <dgm:pt modelId="{61E882FE-FA2C-4EEA-914F-20212A4C1348}" type="pres">
      <dgm:prSet presAssocID="{095DDC25-56D2-4321-B236-082D7CF82586}" presName="textRect" presStyleLbl="revTx" presStyleIdx="0" presStyleCnt="7">
        <dgm:presLayoutVars>
          <dgm:chMax val="1"/>
          <dgm:chPref val="1"/>
        </dgm:presLayoutVars>
      </dgm:prSet>
      <dgm:spPr/>
    </dgm:pt>
    <dgm:pt modelId="{EF7316B5-7B57-4A6B-B3F4-8A8D4E9BB442}" type="pres">
      <dgm:prSet presAssocID="{3946957E-36F7-455B-88BA-15E518819F68}" presName="sibTrans" presStyleCnt="0"/>
      <dgm:spPr/>
    </dgm:pt>
    <dgm:pt modelId="{EEE4E888-4D73-4064-8967-92D3812AB083}" type="pres">
      <dgm:prSet presAssocID="{63904637-3662-4AA6-B0F3-5793ED6896C6}" presName="compNode" presStyleCnt="0"/>
      <dgm:spPr/>
    </dgm:pt>
    <dgm:pt modelId="{793A6EFB-C0DB-4F1E-A32B-2F50ED663A12}" type="pres">
      <dgm:prSet presAssocID="{63904637-3662-4AA6-B0F3-5793ED6896C6}"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A298D306-BEBF-42F9-B4C1-7D1F770BB7C1}" type="pres">
      <dgm:prSet presAssocID="{63904637-3662-4AA6-B0F3-5793ED6896C6}" presName="spaceRect" presStyleCnt="0"/>
      <dgm:spPr/>
    </dgm:pt>
    <dgm:pt modelId="{1CC5F687-CD6E-434F-AEB6-B0DC71E5A2AE}" type="pres">
      <dgm:prSet presAssocID="{63904637-3662-4AA6-B0F3-5793ED6896C6}" presName="textRect" presStyleLbl="revTx" presStyleIdx="1" presStyleCnt="7">
        <dgm:presLayoutVars>
          <dgm:chMax val="1"/>
          <dgm:chPref val="1"/>
        </dgm:presLayoutVars>
      </dgm:prSet>
      <dgm:spPr/>
    </dgm:pt>
    <dgm:pt modelId="{72F25D45-5112-440F-B853-53F9AF2FCDC1}" type="pres">
      <dgm:prSet presAssocID="{22A30A10-E4AE-46E5-B39A-A73E4C125AEB}" presName="sibTrans" presStyleCnt="0"/>
      <dgm:spPr/>
    </dgm:pt>
    <dgm:pt modelId="{2B897D2C-E4FE-49DA-BA15-F616297EF8C0}" type="pres">
      <dgm:prSet presAssocID="{2547AEB3-57F0-4990-B73C-EA8425DD2A20}" presName="compNode" presStyleCnt="0"/>
      <dgm:spPr/>
    </dgm:pt>
    <dgm:pt modelId="{C85FCB06-3740-4420-9C4F-A03B408BCA87}" type="pres">
      <dgm:prSet presAssocID="{2547AEB3-57F0-4990-B73C-EA8425DD2A20}"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ecturer"/>
        </a:ext>
      </dgm:extLst>
    </dgm:pt>
    <dgm:pt modelId="{E49DBA2D-4CA3-4524-8F7E-996E02AE9BBA}" type="pres">
      <dgm:prSet presAssocID="{2547AEB3-57F0-4990-B73C-EA8425DD2A20}" presName="spaceRect" presStyleCnt="0"/>
      <dgm:spPr/>
    </dgm:pt>
    <dgm:pt modelId="{1F08C8C9-6253-4786-B47F-26A7F17BC988}" type="pres">
      <dgm:prSet presAssocID="{2547AEB3-57F0-4990-B73C-EA8425DD2A20}" presName="textRect" presStyleLbl="revTx" presStyleIdx="2" presStyleCnt="7">
        <dgm:presLayoutVars>
          <dgm:chMax val="1"/>
          <dgm:chPref val="1"/>
        </dgm:presLayoutVars>
      </dgm:prSet>
      <dgm:spPr/>
    </dgm:pt>
    <dgm:pt modelId="{254C53E7-1B16-40E7-A5BA-C8DFF96F672B}" type="pres">
      <dgm:prSet presAssocID="{D23CB38D-1A93-4E6B-9ADA-C7B241C32755}" presName="sibTrans" presStyleCnt="0"/>
      <dgm:spPr/>
    </dgm:pt>
    <dgm:pt modelId="{813078F2-4CE2-42D8-9B06-057FD743E260}" type="pres">
      <dgm:prSet presAssocID="{DD9A943D-86F3-4BAA-BD5E-89E5A0D74E20}" presName="compNode" presStyleCnt="0"/>
      <dgm:spPr/>
    </dgm:pt>
    <dgm:pt modelId="{2B1EA070-6346-4560-96D0-474075F65854}" type="pres">
      <dgm:prSet presAssocID="{DD9A943D-86F3-4BAA-BD5E-89E5A0D74E20}"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pward trend"/>
        </a:ext>
      </dgm:extLst>
    </dgm:pt>
    <dgm:pt modelId="{FED5A65E-3685-49A5-9E12-F0ADC8A6A9F9}" type="pres">
      <dgm:prSet presAssocID="{DD9A943D-86F3-4BAA-BD5E-89E5A0D74E20}" presName="spaceRect" presStyleCnt="0"/>
      <dgm:spPr/>
    </dgm:pt>
    <dgm:pt modelId="{C50D2136-6D35-4A86-935C-DF2A2E92DB06}" type="pres">
      <dgm:prSet presAssocID="{DD9A943D-86F3-4BAA-BD5E-89E5A0D74E20}" presName="textRect" presStyleLbl="revTx" presStyleIdx="3" presStyleCnt="7">
        <dgm:presLayoutVars>
          <dgm:chMax val="1"/>
          <dgm:chPref val="1"/>
        </dgm:presLayoutVars>
      </dgm:prSet>
      <dgm:spPr/>
    </dgm:pt>
    <dgm:pt modelId="{EA9A5E8D-6CF6-4ABB-B53D-94AB1938C009}" type="pres">
      <dgm:prSet presAssocID="{9AEA2DD5-9913-4978-B146-E885B2786D95}" presName="sibTrans" presStyleCnt="0"/>
      <dgm:spPr/>
    </dgm:pt>
    <dgm:pt modelId="{13FE53F3-02E2-41BB-BDB9-1D6305B1994C}" type="pres">
      <dgm:prSet presAssocID="{70468373-BC78-41B5-9EAC-A9E2F244C6A9}" presName="compNode" presStyleCnt="0"/>
      <dgm:spPr/>
    </dgm:pt>
    <dgm:pt modelId="{6920E5C4-3F97-4D15-A997-E5E9F71B79CC}" type="pres">
      <dgm:prSet presAssocID="{70468373-BC78-41B5-9EAC-A9E2F244C6A9}"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Warning"/>
        </a:ext>
      </dgm:extLst>
    </dgm:pt>
    <dgm:pt modelId="{6F57BCF2-2B64-47CF-B1B0-134F655B50E0}" type="pres">
      <dgm:prSet presAssocID="{70468373-BC78-41B5-9EAC-A9E2F244C6A9}" presName="spaceRect" presStyleCnt="0"/>
      <dgm:spPr/>
    </dgm:pt>
    <dgm:pt modelId="{CF69B053-1989-4245-BF87-123507017542}" type="pres">
      <dgm:prSet presAssocID="{70468373-BC78-41B5-9EAC-A9E2F244C6A9}" presName="textRect" presStyleLbl="revTx" presStyleIdx="4" presStyleCnt="7">
        <dgm:presLayoutVars>
          <dgm:chMax val="1"/>
          <dgm:chPref val="1"/>
        </dgm:presLayoutVars>
      </dgm:prSet>
      <dgm:spPr/>
    </dgm:pt>
    <dgm:pt modelId="{9837E888-4A5A-46AD-8860-D2FE0353599F}" type="pres">
      <dgm:prSet presAssocID="{F181E476-4148-407B-9B1F-56E94FC6912C}" presName="sibTrans" presStyleCnt="0"/>
      <dgm:spPr/>
    </dgm:pt>
    <dgm:pt modelId="{B34DA70B-7457-4F2F-913C-DB7A87614EF4}" type="pres">
      <dgm:prSet presAssocID="{2B1C33D4-0973-466D-B74C-9619F764A23D}" presName="compNode" presStyleCnt="0"/>
      <dgm:spPr/>
    </dgm:pt>
    <dgm:pt modelId="{71CEDA06-66D9-4731-9EF8-D55C5FB7DB54}" type="pres">
      <dgm:prSet presAssocID="{2B1C33D4-0973-466D-B74C-9619F764A23D}"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Handshake"/>
        </a:ext>
      </dgm:extLst>
    </dgm:pt>
    <dgm:pt modelId="{F02BB3D0-033C-4BC2-BAC3-ADF2FA8A5CE2}" type="pres">
      <dgm:prSet presAssocID="{2B1C33D4-0973-466D-B74C-9619F764A23D}" presName="spaceRect" presStyleCnt="0"/>
      <dgm:spPr/>
    </dgm:pt>
    <dgm:pt modelId="{1E3F3540-36CE-43DD-8259-4097EE917B4C}" type="pres">
      <dgm:prSet presAssocID="{2B1C33D4-0973-466D-B74C-9619F764A23D}" presName="textRect" presStyleLbl="revTx" presStyleIdx="5" presStyleCnt="7">
        <dgm:presLayoutVars>
          <dgm:chMax val="1"/>
          <dgm:chPref val="1"/>
        </dgm:presLayoutVars>
      </dgm:prSet>
      <dgm:spPr/>
    </dgm:pt>
    <dgm:pt modelId="{9434DD75-8887-4175-8858-8E9FC336B835}" type="pres">
      <dgm:prSet presAssocID="{6E5CDD89-233D-4FF7-8D63-C95ECA899F2A}" presName="sibTrans" presStyleCnt="0"/>
      <dgm:spPr/>
    </dgm:pt>
    <dgm:pt modelId="{09B6EC36-235C-4016-BA9E-8A34A3173D74}" type="pres">
      <dgm:prSet presAssocID="{D1EA9ECD-DCF2-400E-8A58-4ECD445847A4}" presName="compNode" presStyleCnt="0"/>
      <dgm:spPr/>
    </dgm:pt>
    <dgm:pt modelId="{0D962344-7C9A-40D3-B51F-448623519F49}" type="pres">
      <dgm:prSet presAssocID="{D1EA9ECD-DCF2-400E-8A58-4ECD445847A4}"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Group"/>
        </a:ext>
      </dgm:extLst>
    </dgm:pt>
    <dgm:pt modelId="{DD1DB210-2975-476A-B608-948230A5214A}" type="pres">
      <dgm:prSet presAssocID="{D1EA9ECD-DCF2-400E-8A58-4ECD445847A4}" presName="spaceRect" presStyleCnt="0"/>
      <dgm:spPr/>
    </dgm:pt>
    <dgm:pt modelId="{A43F9F8C-6996-4625-B519-D6518C61B034}" type="pres">
      <dgm:prSet presAssocID="{D1EA9ECD-DCF2-400E-8A58-4ECD445847A4}" presName="textRect" presStyleLbl="revTx" presStyleIdx="6" presStyleCnt="7">
        <dgm:presLayoutVars>
          <dgm:chMax val="1"/>
          <dgm:chPref val="1"/>
        </dgm:presLayoutVars>
      </dgm:prSet>
      <dgm:spPr/>
    </dgm:pt>
  </dgm:ptLst>
  <dgm:cxnLst>
    <dgm:cxn modelId="{07F30604-7845-4D4D-BA93-9B1BBC5C4BE3}" srcId="{7D36DC93-2677-43AD-BABD-AB29EF6BDD7A}" destId="{095DDC25-56D2-4321-B236-082D7CF82586}" srcOrd="0" destOrd="0" parTransId="{E4E68A72-5158-4180-9974-B8EBE84130ED}" sibTransId="{3946957E-36F7-455B-88BA-15E518819F68}"/>
    <dgm:cxn modelId="{67E4A30D-052E-41F8-AC8C-3B9A301FE903}" type="presOf" srcId="{2B1C33D4-0973-466D-B74C-9619F764A23D}" destId="{1E3F3540-36CE-43DD-8259-4097EE917B4C}" srcOrd="0" destOrd="0" presId="urn:microsoft.com/office/officeart/2018/2/layout/IconLabelList"/>
    <dgm:cxn modelId="{FAB46313-50A8-4654-9EE7-2011B5C64966}" srcId="{7D36DC93-2677-43AD-BABD-AB29EF6BDD7A}" destId="{2B1C33D4-0973-466D-B74C-9619F764A23D}" srcOrd="5" destOrd="0" parTransId="{200B67BB-9E28-42D4-91BD-9F0FD4E90AB6}" sibTransId="{6E5CDD89-233D-4FF7-8D63-C95ECA899F2A}"/>
    <dgm:cxn modelId="{D5FD0917-22E7-4C35-8E31-1067BAEE8C61}" srcId="{7D36DC93-2677-43AD-BABD-AB29EF6BDD7A}" destId="{DD9A943D-86F3-4BAA-BD5E-89E5A0D74E20}" srcOrd="3" destOrd="0" parTransId="{26479FA5-8A52-42A1-94FA-9EBC70A00B0C}" sibTransId="{9AEA2DD5-9913-4978-B146-E885B2786D95}"/>
    <dgm:cxn modelId="{3ED85918-0DDB-4EDA-A440-AD4C3C2448D5}" type="presOf" srcId="{095DDC25-56D2-4321-B236-082D7CF82586}" destId="{61E882FE-FA2C-4EEA-914F-20212A4C1348}" srcOrd="0" destOrd="0" presId="urn:microsoft.com/office/officeart/2018/2/layout/IconLabelList"/>
    <dgm:cxn modelId="{1AF9C518-B1B2-49B0-A73A-92691F6F794F}" srcId="{7D36DC93-2677-43AD-BABD-AB29EF6BDD7A}" destId="{D1EA9ECD-DCF2-400E-8A58-4ECD445847A4}" srcOrd="6" destOrd="0" parTransId="{22B3C115-80DD-4788-A662-BA588BB51727}" sibTransId="{0A23D1C5-B603-45F2-AC24-9D61AD73951E}"/>
    <dgm:cxn modelId="{12BDFE1A-D913-4F6C-B427-1B5A50E1C91C}" type="presOf" srcId="{2547AEB3-57F0-4990-B73C-EA8425DD2A20}" destId="{1F08C8C9-6253-4786-B47F-26A7F17BC988}" srcOrd="0" destOrd="0" presId="urn:microsoft.com/office/officeart/2018/2/layout/IconLabelList"/>
    <dgm:cxn modelId="{C897F622-DDCA-46EC-AB98-7A407F50CCE9}" srcId="{7D36DC93-2677-43AD-BABD-AB29EF6BDD7A}" destId="{2547AEB3-57F0-4990-B73C-EA8425DD2A20}" srcOrd="2" destOrd="0" parTransId="{DEF8FC33-B47B-466F-8029-BAAE6E0736C7}" sibTransId="{D23CB38D-1A93-4E6B-9ADA-C7B241C32755}"/>
    <dgm:cxn modelId="{A89BD770-E140-4206-8C7E-41CBB721C0A8}" srcId="{7D36DC93-2677-43AD-BABD-AB29EF6BDD7A}" destId="{70468373-BC78-41B5-9EAC-A9E2F244C6A9}" srcOrd="4" destOrd="0" parTransId="{96FC2CEE-DACA-4459-A614-54EEF2FD72F4}" sibTransId="{F181E476-4148-407B-9B1F-56E94FC6912C}"/>
    <dgm:cxn modelId="{57A89987-A271-4546-BFD6-68F19F0983F6}" type="presOf" srcId="{63904637-3662-4AA6-B0F3-5793ED6896C6}" destId="{1CC5F687-CD6E-434F-AEB6-B0DC71E5A2AE}" srcOrd="0" destOrd="0" presId="urn:microsoft.com/office/officeart/2018/2/layout/IconLabelList"/>
    <dgm:cxn modelId="{222BF787-9E9E-4BB8-8A1D-219E4DA4038C}" type="presOf" srcId="{D1EA9ECD-DCF2-400E-8A58-4ECD445847A4}" destId="{A43F9F8C-6996-4625-B519-D6518C61B034}" srcOrd="0" destOrd="0" presId="urn:microsoft.com/office/officeart/2018/2/layout/IconLabelList"/>
    <dgm:cxn modelId="{2FF31C92-4274-4438-B9B7-E2F13B054B50}" srcId="{7D36DC93-2677-43AD-BABD-AB29EF6BDD7A}" destId="{63904637-3662-4AA6-B0F3-5793ED6896C6}" srcOrd="1" destOrd="0" parTransId="{8A7D1073-DE9E-40DF-A69B-F079691501D1}" sibTransId="{22A30A10-E4AE-46E5-B39A-A73E4C125AEB}"/>
    <dgm:cxn modelId="{194F35D1-CF5A-4F91-9CA8-51DF50FEE7F9}" type="presOf" srcId="{70468373-BC78-41B5-9EAC-A9E2F244C6A9}" destId="{CF69B053-1989-4245-BF87-123507017542}" srcOrd="0" destOrd="0" presId="urn:microsoft.com/office/officeart/2018/2/layout/IconLabelList"/>
    <dgm:cxn modelId="{3CF226EA-FCC6-447D-8D47-C616D9E1B03D}" type="presOf" srcId="{DD9A943D-86F3-4BAA-BD5E-89E5A0D74E20}" destId="{C50D2136-6D35-4A86-935C-DF2A2E92DB06}" srcOrd="0" destOrd="0" presId="urn:microsoft.com/office/officeart/2018/2/layout/IconLabelList"/>
    <dgm:cxn modelId="{14A54FF6-AC3F-49D0-B9DD-519874A7FAAD}" type="presOf" srcId="{7D36DC93-2677-43AD-BABD-AB29EF6BDD7A}" destId="{37C680B0-DC44-4FDE-A00D-812BB3D4D827}" srcOrd="0" destOrd="0" presId="urn:microsoft.com/office/officeart/2018/2/layout/IconLabelList"/>
    <dgm:cxn modelId="{29DACE9D-69C1-4FFF-BD0F-EE474DB8C4AF}" type="presParOf" srcId="{37C680B0-DC44-4FDE-A00D-812BB3D4D827}" destId="{BDCAFFE8-7DEA-433E-984D-AE06BB9B9C23}" srcOrd="0" destOrd="0" presId="urn:microsoft.com/office/officeart/2018/2/layout/IconLabelList"/>
    <dgm:cxn modelId="{426FD059-E66A-4B44-8CEF-6C16EF0033C3}" type="presParOf" srcId="{BDCAFFE8-7DEA-433E-984D-AE06BB9B9C23}" destId="{8C36C4DE-897C-404A-B27B-E5AA36B9649D}" srcOrd="0" destOrd="0" presId="urn:microsoft.com/office/officeart/2018/2/layout/IconLabelList"/>
    <dgm:cxn modelId="{4BA975A2-D6CC-4248-8EC4-FCB1018F9B62}" type="presParOf" srcId="{BDCAFFE8-7DEA-433E-984D-AE06BB9B9C23}" destId="{E8261F1C-BFBF-4F11-849B-34B8520C0A0F}" srcOrd="1" destOrd="0" presId="urn:microsoft.com/office/officeart/2018/2/layout/IconLabelList"/>
    <dgm:cxn modelId="{5B5BD894-C197-46C0-9BE2-D3FC632B194B}" type="presParOf" srcId="{BDCAFFE8-7DEA-433E-984D-AE06BB9B9C23}" destId="{61E882FE-FA2C-4EEA-914F-20212A4C1348}" srcOrd="2" destOrd="0" presId="urn:microsoft.com/office/officeart/2018/2/layout/IconLabelList"/>
    <dgm:cxn modelId="{77BF1394-0892-4F67-BC74-4ABB0966CAFF}" type="presParOf" srcId="{37C680B0-DC44-4FDE-A00D-812BB3D4D827}" destId="{EF7316B5-7B57-4A6B-B3F4-8A8D4E9BB442}" srcOrd="1" destOrd="0" presId="urn:microsoft.com/office/officeart/2018/2/layout/IconLabelList"/>
    <dgm:cxn modelId="{8BF6CE83-51BB-46FE-999B-8FF231C1C5EC}" type="presParOf" srcId="{37C680B0-DC44-4FDE-A00D-812BB3D4D827}" destId="{EEE4E888-4D73-4064-8967-92D3812AB083}" srcOrd="2" destOrd="0" presId="urn:microsoft.com/office/officeart/2018/2/layout/IconLabelList"/>
    <dgm:cxn modelId="{CA4A8F87-C588-435E-8FC5-7D22EB17A82A}" type="presParOf" srcId="{EEE4E888-4D73-4064-8967-92D3812AB083}" destId="{793A6EFB-C0DB-4F1E-A32B-2F50ED663A12}" srcOrd="0" destOrd="0" presId="urn:microsoft.com/office/officeart/2018/2/layout/IconLabelList"/>
    <dgm:cxn modelId="{7BD279F5-174B-41DF-ABFD-BEBCF53B97D7}" type="presParOf" srcId="{EEE4E888-4D73-4064-8967-92D3812AB083}" destId="{A298D306-BEBF-42F9-B4C1-7D1F770BB7C1}" srcOrd="1" destOrd="0" presId="urn:microsoft.com/office/officeart/2018/2/layout/IconLabelList"/>
    <dgm:cxn modelId="{2772DB44-8846-406F-B771-9CB8F61DA09B}" type="presParOf" srcId="{EEE4E888-4D73-4064-8967-92D3812AB083}" destId="{1CC5F687-CD6E-434F-AEB6-B0DC71E5A2AE}" srcOrd="2" destOrd="0" presId="urn:microsoft.com/office/officeart/2018/2/layout/IconLabelList"/>
    <dgm:cxn modelId="{8F5BC0BF-A7C2-4376-BB5F-AF6B3835C612}" type="presParOf" srcId="{37C680B0-DC44-4FDE-A00D-812BB3D4D827}" destId="{72F25D45-5112-440F-B853-53F9AF2FCDC1}" srcOrd="3" destOrd="0" presId="urn:microsoft.com/office/officeart/2018/2/layout/IconLabelList"/>
    <dgm:cxn modelId="{1158253B-7B63-432B-BC1C-717CBAE715C0}" type="presParOf" srcId="{37C680B0-DC44-4FDE-A00D-812BB3D4D827}" destId="{2B897D2C-E4FE-49DA-BA15-F616297EF8C0}" srcOrd="4" destOrd="0" presId="urn:microsoft.com/office/officeart/2018/2/layout/IconLabelList"/>
    <dgm:cxn modelId="{6E2359DF-2B59-41DA-98A1-8F2AF17A452E}" type="presParOf" srcId="{2B897D2C-E4FE-49DA-BA15-F616297EF8C0}" destId="{C85FCB06-3740-4420-9C4F-A03B408BCA87}" srcOrd="0" destOrd="0" presId="urn:microsoft.com/office/officeart/2018/2/layout/IconLabelList"/>
    <dgm:cxn modelId="{DF41D06A-324E-48CD-B18F-3F2EAE96ADF6}" type="presParOf" srcId="{2B897D2C-E4FE-49DA-BA15-F616297EF8C0}" destId="{E49DBA2D-4CA3-4524-8F7E-996E02AE9BBA}" srcOrd="1" destOrd="0" presId="urn:microsoft.com/office/officeart/2018/2/layout/IconLabelList"/>
    <dgm:cxn modelId="{18297CF2-6566-406C-9748-91F5124A8E24}" type="presParOf" srcId="{2B897D2C-E4FE-49DA-BA15-F616297EF8C0}" destId="{1F08C8C9-6253-4786-B47F-26A7F17BC988}" srcOrd="2" destOrd="0" presId="urn:microsoft.com/office/officeart/2018/2/layout/IconLabelList"/>
    <dgm:cxn modelId="{D12A10EF-0A2D-4B87-9AD8-CD1D02480229}" type="presParOf" srcId="{37C680B0-DC44-4FDE-A00D-812BB3D4D827}" destId="{254C53E7-1B16-40E7-A5BA-C8DFF96F672B}" srcOrd="5" destOrd="0" presId="urn:microsoft.com/office/officeart/2018/2/layout/IconLabelList"/>
    <dgm:cxn modelId="{A7F92654-5BAA-4DA4-AE46-E51AD7D74C2F}" type="presParOf" srcId="{37C680B0-DC44-4FDE-A00D-812BB3D4D827}" destId="{813078F2-4CE2-42D8-9B06-057FD743E260}" srcOrd="6" destOrd="0" presId="urn:microsoft.com/office/officeart/2018/2/layout/IconLabelList"/>
    <dgm:cxn modelId="{5DCAD9E1-A0E0-4FE7-9F1B-F6597CD398E5}" type="presParOf" srcId="{813078F2-4CE2-42D8-9B06-057FD743E260}" destId="{2B1EA070-6346-4560-96D0-474075F65854}" srcOrd="0" destOrd="0" presId="urn:microsoft.com/office/officeart/2018/2/layout/IconLabelList"/>
    <dgm:cxn modelId="{E9FBE82F-5671-4312-9C46-080BED2A0F2D}" type="presParOf" srcId="{813078F2-4CE2-42D8-9B06-057FD743E260}" destId="{FED5A65E-3685-49A5-9E12-F0ADC8A6A9F9}" srcOrd="1" destOrd="0" presId="urn:microsoft.com/office/officeart/2018/2/layout/IconLabelList"/>
    <dgm:cxn modelId="{7F8F9608-E353-4CC2-B979-578C7A745EDB}" type="presParOf" srcId="{813078F2-4CE2-42D8-9B06-057FD743E260}" destId="{C50D2136-6D35-4A86-935C-DF2A2E92DB06}" srcOrd="2" destOrd="0" presId="urn:microsoft.com/office/officeart/2018/2/layout/IconLabelList"/>
    <dgm:cxn modelId="{3142A31E-5BE1-450B-A588-682C1D664FC4}" type="presParOf" srcId="{37C680B0-DC44-4FDE-A00D-812BB3D4D827}" destId="{EA9A5E8D-6CF6-4ABB-B53D-94AB1938C009}" srcOrd="7" destOrd="0" presId="urn:microsoft.com/office/officeart/2018/2/layout/IconLabelList"/>
    <dgm:cxn modelId="{8C108997-DDE7-49AE-8207-A3CD1C605F1B}" type="presParOf" srcId="{37C680B0-DC44-4FDE-A00D-812BB3D4D827}" destId="{13FE53F3-02E2-41BB-BDB9-1D6305B1994C}" srcOrd="8" destOrd="0" presId="urn:microsoft.com/office/officeart/2018/2/layout/IconLabelList"/>
    <dgm:cxn modelId="{DBE08AD0-1FD2-4DA2-9A03-684B4E07E67A}" type="presParOf" srcId="{13FE53F3-02E2-41BB-BDB9-1D6305B1994C}" destId="{6920E5C4-3F97-4D15-A997-E5E9F71B79CC}" srcOrd="0" destOrd="0" presId="urn:microsoft.com/office/officeart/2018/2/layout/IconLabelList"/>
    <dgm:cxn modelId="{CD2A2C08-DB02-4DDD-A5E0-F1C8E2E7A961}" type="presParOf" srcId="{13FE53F3-02E2-41BB-BDB9-1D6305B1994C}" destId="{6F57BCF2-2B64-47CF-B1B0-134F655B50E0}" srcOrd="1" destOrd="0" presId="urn:microsoft.com/office/officeart/2018/2/layout/IconLabelList"/>
    <dgm:cxn modelId="{02FCC6F1-365F-4A14-B728-B0109E7F1E0E}" type="presParOf" srcId="{13FE53F3-02E2-41BB-BDB9-1D6305B1994C}" destId="{CF69B053-1989-4245-BF87-123507017542}" srcOrd="2" destOrd="0" presId="urn:microsoft.com/office/officeart/2018/2/layout/IconLabelList"/>
    <dgm:cxn modelId="{73245080-E234-4AA1-B295-A04049E58B58}" type="presParOf" srcId="{37C680B0-DC44-4FDE-A00D-812BB3D4D827}" destId="{9837E888-4A5A-46AD-8860-D2FE0353599F}" srcOrd="9" destOrd="0" presId="urn:microsoft.com/office/officeart/2018/2/layout/IconLabelList"/>
    <dgm:cxn modelId="{AAAF2B96-EE3E-4B22-BBBD-61B98603FEAC}" type="presParOf" srcId="{37C680B0-DC44-4FDE-A00D-812BB3D4D827}" destId="{B34DA70B-7457-4F2F-913C-DB7A87614EF4}" srcOrd="10" destOrd="0" presId="urn:microsoft.com/office/officeart/2018/2/layout/IconLabelList"/>
    <dgm:cxn modelId="{9E352E08-3560-4D84-8D84-750B34EC126C}" type="presParOf" srcId="{B34DA70B-7457-4F2F-913C-DB7A87614EF4}" destId="{71CEDA06-66D9-4731-9EF8-D55C5FB7DB54}" srcOrd="0" destOrd="0" presId="urn:microsoft.com/office/officeart/2018/2/layout/IconLabelList"/>
    <dgm:cxn modelId="{C71E47D5-ABE0-4421-BBEC-29DFBBF3DF85}" type="presParOf" srcId="{B34DA70B-7457-4F2F-913C-DB7A87614EF4}" destId="{F02BB3D0-033C-4BC2-BAC3-ADF2FA8A5CE2}" srcOrd="1" destOrd="0" presId="urn:microsoft.com/office/officeart/2018/2/layout/IconLabelList"/>
    <dgm:cxn modelId="{A793B487-FF79-4280-A298-F4F8E4C95DAE}" type="presParOf" srcId="{B34DA70B-7457-4F2F-913C-DB7A87614EF4}" destId="{1E3F3540-36CE-43DD-8259-4097EE917B4C}" srcOrd="2" destOrd="0" presId="urn:microsoft.com/office/officeart/2018/2/layout/IconLabelList"/>
    <dgm:cxn modelId="{636E63DA-B9CE-4BCF-8CE1-B5ED2A16043D}" type="presParOf" srcId="{37C680B0-DC44-4FDE-A00D-812BB3D4D827}" destId="{9434DD75-8887-4175-8858-8E9FC336B835}" srcOrd="11" destOrd="0" presId="urn:microsoft.com/office/officeart/2018/2/layout/IconLabelList"/>
    <dgm:cxn modelId="{29C4101F-A6F2-487F-80D4-2CC49018EA99}" type="presParOf" srcId="{37C680B0-DC44-4FDE-A00D-812BB3D4D827}" destId="{09B6EC36-235C-4016-BA9E-8A34A3173D74}" srcOrd="12" destOrd="0" presId="urn:microsoft.com/office/officeart/2018/2/layout/IconLabelList"/>
    <dgm:cxn modelId="{742B4F43-712F-4B22-972D-54E68002F299}" type="presParOf" srcId="{09B6EC36-235C-4016-BA9E-8A34A3173D74}" destId="{0D962344-7C9A-40D3-B51F-448623519F49}" srcOrd="0" destOrd="0" presId="urn:microsoft.com/office/officeart/2018/2/layout/IconLabelList"/>
    <dgm:cxn modelId="{4080AE85-E3F4-40DF-93AC-5ED2EE81B0FA}" type="presParOf" srcId="{09B6EC36-235C-4016-BA9E-8A34A3173D74}" destId="{DD1DB210-2975-476A-B608-948230A5214A}" srcOrd="1" destOrd="0" presId="urn:microsoft.com/office/officeart/2018/2/layout/IconLabelList"/>
    <dgm:cxn modelId="{2EE4E006-6EB2-42CC-B9BB-DED8515D4E2A}" type="presParOf" srcId="{09B6EC36-235C-4016-BA9E-8A34A3173D74}" destId="{A43F9F8C-6996-4625-B519-D6518C61B034}"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B50DA6C-7D91-4735-8837-9310E411D1D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1E294A0-03CD-4084-887C-4B32147D0DFC}">
      <dgm:prSet/>
      <dgm:spPr/>
      <dgm:t>
        <a:bodyPr/>
        <a:lstStyle/>
        <a:p>
          <a:pPr>
            <a:lnSpc>
              <a:spcPct val="100000"/>
            </a:lnSpc>
          </a:pPr>
          <a:r>
            <a:rPr lang="en-US" b="1" i="0"/>
            <a:t>Analytical Study: </a:t>
          </a:r>
          <a:r>
            <a:rPr lang="en-US" b="0" i="0"/>
            <a:t>Research Presumptions &amp; Propositions</a:t>
          </a:r>
          <a:r>
            <a:rPr lang="en-US" b="1" i="0"/>
            <a:t> </a:t>
          </a:r>
          <a:r>
            <a:rPr lang="en-US" b="0" i="0"/>
            <a:t>unveiling the Research Parameters and Objectives</a:t>
          </a:r>
          <a:endParaRPr lang="en-US"/>
        </a:p>
      </dgm:t>
    </dgm:pt>
    <dgm:pt modelId="{DBD7E7CD-7486-499F-B54F-1CD7D6905C41}" type="parTrans" cxnId="{BA76AF2F-B21A-4AFD-AEE0-BD8635E79315}">
      <dgm:prSet/>
      <dgm:spPr/>
      <dgm:t>
        <a:bodyPr/>
        <a:lstStyle/>
        <a:p>
          <a:endParaRPr lang="en-US"/>
        </a:p>
      </dgm:t>
    </dgm:pt>
    <dgm:pt modelId="{1DDAD52E-C701-4CA4-ACFF-E86AA6AF8F0B}" type="sibTrans" cxnId="{BA76AF2F-B21A-4AFD-AEE0-BD8635E79315}">
      <dgm:prSet/>
      <dgm:spPr/>
      <dgm:t>
        <a:bodyPr/>
        <a:lstStyle/>
        <a:p>
          <a:endParaRPr lang="en-US"/>
        </a:p>
      </dgm:t>
    </dgm:pt>
    <dgm:pt modelId="{52E86324-B169-4441-ABCF-E4964DA23CE8}">
      <dgm:prSet/>
      <dgm:spPr/>
      <dgm:t>
        <a:bodyPr/>
        <a:lstStyle/>
        <a:p>
          <a:pPr>
            <a:lnSpc>
              <a:spcPct val="100000"/>
            </a:lnSpc>
          </a:pPr>
          <a:r>
            <a:rPr lang="en-US" b="1" i="0"/>
            <a:t>Data Manipulation: </a:t>
          </a:r>
          <a:r>
            <a:rPr lang="en-US" b="0" i="0"/>
            <a:t>feature extraction, data cleansing, etc..,</a:t>
          </a:r>
          <a:endParaRPr lang="en-US"/>
        </a:p>
      </dgm:t>
    </dgm:pt>
    <dgm:pt modelId="{C355FB2D-87C1-4A70-93F1-AC693B800600}" type="parTrans" cxnId="{E2DB218A-5DF1-4807-89B1-17745B93C2ED}">
      <dgm:prSet/>
      <dgm:spPr/>
      <dgm:t>
        <a:bodyPr/>
        <a:lstStyle/>
        <a:p>
          <a:endParaRPr lang="en-US"/>
        </a:p>
      </dgm:t>
    </dgm:pt>
    <dgm:pt modelId="{3974468A-7801-4E08-B79C-46829FDD000D}" type="sibTrans" cxnId="{E2DB218A-5DF1-4807-89B1-17745B93C2ED}">
      <dgm:prSet/>
      <dgm:spPr/>
      <dgm:t>
        <a:bodyPr/>
        <a:lstStyle/>
        <a:p>
          <a:endParaRPr lang="en-US"/>
        </a:p>
      </dgm:t>
    </dgm:pt>
    <dgm:pt modelId="{8D2C50E6-4DCC-4091-8945-3983C8B25453}">
      <dgm:prSet/>
      <dgm:spPr/>
      <dgm:t>
        <a:bodyPr/>
        <a:lstStyle/>
        <a:p>
          <a:pPr>
            <a:lnSpc>
              <a:spcPct val="100000"/>
            </a:lnSpc>
          </a:pPr>
          <a:r>
            <a:rPr lang="en-US" b="1" i="0"/>
            <a:t>Exploratory Analysis: </a:t>
          </a:r>
          <a:r>
            <a:rPr lang="en-US" b="0" i="0"/>
            <a:t>unveil the correlations between board type and attributes of directors' performance</a:t>
          </a:r>
          <a:endParaRPr lang="en-US"/>
        </a:p>
      </dgm:t>
    </dgm:pt>
    <dgm:pt modelId="{3FB74C37-4FE9-4461-BFD8-A6B0DFB506CA}" type="parTrans" cxnId="{8C29C4E5-F29B-4F50-BDF9-51DB4281F871}">
      <dgm:prSet/>
      <dgm:spPr/>
      <dgm:t>
        <a:bodyPr/>
        <a:lstStyle/>
        <a:p>
          <a:endParaRPr lang="en-US"/>
        </a:p>
      </dgm:t>
    </dgm:pt>
    <dgm:pt modelId="{8F9FE2C3-257E-423A-9C62-BE5B39F6CAE2}" type="sibTrans" cxnId="{8C29C4E5-F29B-4F50-BDF9-51DB4281F871}">
      <dgm:prSet/>
      <dgm:spPr/>
      <dgm:t>
        <a:bodyPr/>
        <a:lstStyle/>
        <a:p>
          <a:endParaRPr lang="en-US"/>
        </a:p>
      </dgm:t>
    </dgm:pt>
    <dgm:pt modelId="{5F47358A-B686-43FF-A428-217385D1FAAE}">
      <dgm:prSet/>
      <dgm:spPr/>
      <dgm:t>
        <a:bodyPr/>
        <a:lstStyle/>
        <a:p>
          <a:pPr>
            <a:lnSpc>
              <a:spcPct val="100000"/>
            </a:lnSpc>
          </a:pPr>
          <a:r>
            <a:rPr lang="en-US" b="1" i="0"/>
            <a:t>Predictive Models: </a:t>
          </a:r>
          <a:r>
            <a:rPr lang="en-US" b="0" i="0"/>
            <a:t>assess the performance of classification models and derive robust statistical findings</a:t>
          </a:r>
          <a:endParaRPr lang="en-US"/>
        </a:p>
      </dgm:t>
    </dgm:pt>
    <dgm:pt modelId="{3586976B-6E91-43AB-A29E-0A629A76FD23}" type="parTrans" cxnId="{AAFEFF59-F2EF-45E9-915F-AD189AB7276B}">
      <dgm:prSet/>
      <dgm:spPr/>
      <dgm:t>
        <a:bodyPr/>
        <a:lstStyle/>
        <a:p>
          <a:endParaRPr lang="en-US"/>
        </a:p>
      </dgm:t>
    </dgm:pt>
    <dgm:pt modelId="{57A89CCE-8399-4F14-8EB3-948BC0056307}" type="sibTrans" cxnId="{AAFEFF59-F2EF-45E9-915F-AD189AB7276B}">
      <dgm:prSet/>
      <dgm:spPr/>
      <dgm:t>
        <a:bodyPr/>
        <a:lstStyle/>
        <a:p>
          <a:endParaRPr lang="en-US"/>
        </a:p>
      </dgm:t>
    </dgm:pt>
    <dgm:pt modelId="{771E73C3-9767-474F-9621-C311E5897E6C}">
      <dgm:prSet/>
      <dgm:spPr/>
      <dgm:t>
        <a:bodyPr/>
        <a:lstStyle/>
        <a:p>
          <a:pPr>
            <a:lnSpc>
              <a:spcPct val="100000"/>
            </a:lnSpc>
          </a:pPr>
          <a:r>
            <a:rPr lang="en-US" b="1"/>
            <a:t>Actionable Insights: </a:t>
          </a:r>
          <a:r>
            <a:rPr lang="en-US">
              <a:latin typeface="Söhne"/>
            </a:rPr>
            <a:t>V</a:t>
          </a:r>
          <a:r>
            <a:rPr lang="en-US" b="0" i="0">
              <a:effectLst/>
              <a:latin typeface="Söhne"/>
            </a:rPr>
            <a:t>aluable and practical findings derived from analyzing data that can be used to drive specific actions to achieve desired outcomes</a:t>
          </a:r>
          <a:endParaRPr lang="en-US"/>
        </a:p>
      </dgm:t>
    </dgm:pt>
    <dgm:pt modelId="{C759FB1F-CE3D-2047-B4F4-D1A7C64423E4}" type="parTrans" cxnId="{A6D87698-2BAF-2C4B-A406-8F0C9C11E765}">
      <dgm:prSet/>
      <dgm:spPr/>
      <dgm:t>
        <a:bodyPr/>
        <a:lstStyle/>
        <a:p>
          <a:endParaRPr lang="en-US"/>
        </a:p>
      </dgm:t>
    </dgm:pt>
    <dgm:pt modelId="{0746391E-5DE4-FB44-B38B-C9AB45681563}" type="sibTrans" cxnId="{A6D87698-2BAF-2C4B-A406-8F0C9C11E765}">
      <dgm:prSet/>
      <dgm:spPr/>
      <dgm:t>
        <a:bodyPr/>
        <a:lstStyle/>
        <a:p>
          <a:endParaRPr lang="en-US"/>
        </a:p>
      </dgm:t>
    </dgm:pt>
    <dgm:pt modelId="{2B9CA415-6EE8-4621-98CA-71A078F9AC1C}" type="pres">
      <dgm:prSet presAssocID="{0B50DA6C-7D91-4735-8837-9310E411D1D6}" presName="root" presStyleCnt="0">
        <dgm:presLayoutVars>
          <dgm:dir/>
          <dgm:resizeHandles val="exact"/>
        </dgm:presLayoutVars>
      </dgm:prSet>
      <dgm:spPr/>
    </dgm:pt>
    <dgm:pt modelId="{66090332-F8AB-41F6-A461-6747715E6285}" type="pres">
      <dgm:prSet presAssocID="{11E294A0-03CD-4084-887C-4B32147D0DFC}" presName="compNode" presStyleCnt="0"/>
      <dgm:spPr/>
    </dgm:pt>
    <dgm:pt modelId="{788D5BFA-EEA7-4CA9-BA69-CBC2711F72ED}" type="pres">
      <dgm:prSet presAssocID="{11E294A0-03CD-4084-887C-4B32147D0DFC}" presName="bgRect" presStyleLbl="bgShp" presStyleIdx="0" presStyleCnt="5"/>
      <dgm:spPr/>
    </dgm:pt>
    <dgm:pt modelId="{E3F9A9C7-451E-4B0D-8B37-716174449DBB}" type="pres">
      <dgm:prSet presAssocID="{11E294A0-03CD-4084-887C-4B32147D0DF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00E39BBA-F916-42F7-AE72-4E0307004254}" type="pres">
      <dgm:prSet presAssocID="{11E294A0-03CD-4084-887C-4B32147D0DFC}" presName="spaceRect" presStyleCnt="0"/>
      <dgm:spPr/>
    </dgm:pt>
    <dgm:pt modelId="{9BF9095A-5608-44C4-90B4-F1531B490882}" type="pres">
      <dgm:prSet presAssocID="{11E294A0-03CD-4084-887C-4B32147D0DFC}" presName="parTx" presStyleLbl="revTx" presStyleIdx="0" presStyleCnt="5">
        <dgm:presLayoutVars>
          <dgm:chMax val="0"/>
          <dgm:chPref val="0"/>
        </dgm:presLayoutVars>
      </dgm:prSet>
      <dgm:spPr/>
    </dgm:pt>
    <dgm:pt modelId="{B3E2233E-B49E-4BF1-8171-56E6E752130F}" type="pres">
      <dgm:prSet presAssocID="{1DDAD52E-C701-4CA4-ACFF-E86AA6AF8F0B}" presName="sibTrans" presStyleCnt="0"/>
      <dgm:spPr/>
    </dgm:pt>
    <dgm:pt modelId="{D04BE7CD-066D-47AB-B337-385B479F27C8}" type="pres">
      <dgm:prSet presAssocID="{52E86324-B169-4441-ABCF-E4964DA23CE8}" presName="compNode" presStyleCnt="0"/>
      <dgm:spPr/>
    </dgm:pt>
    <dgm:pt modelId="{D47AE059-D253-461B-B1E3-B83CD44EA6FF}" type="pres">
      <dgm:prSet presAssocID="{52E86324-B169-4441-ABCF-E4964DA23CE8}" presName="bgRect" presStyleLbl="bgShp" presStyleIdx="1" presStyleCnt="5"/>
      <dgm:spPr/>
    </dgm:pt>
    <dgm:pt modelId="{BFFF9822-A256-4BCF-BFDF-01F9DF509AF9}" type="pres">
      <dgm:prSet presAssocID="{52E86324-B169-4441-ABCF-E4964DA23CE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9780F2B1-324D-440E-8650-ADBB05335347}" type="pres">
      <dgm:prSet presAssocID="{52E86324-B169-4441-ABCF-E4964DA23CE8}" presName="spaceRect" presStyleCnt="0"/>
      <dgm:spPr/>
    </dgm:pt>
    <dgm:pt modelId="{15EB1C25-A702-44EC-801A-0FC43860C937}" type="pres">
      <dgm:prSet presAssocID="{52E86324-B169-4441-ABCF-E4964DA23CE8}" presName="parTx" presStyleLbl="revTx" presStyleIdx="1" presStyleCnt="5">
        <dgm:presLayoutVars>
          <dgm:chMax val="0"/>
          <dgm:chPref val="0"/>
        </dgm:presLayoutVars>
      </dgm:prSet>
      <dgm:spPr/>
    </dgm:pt>
    <dgm:pt modelId="{1560BC73-1799-4834-A962-B26DE05972CA}" type="pres">
      <dgm:prSet presAssocID="{3974468A-7801-4E08-B79C-46829FDD000D}" presName="sibTrans" presStyleCnt="0"/>
      <dgm:spPr/>
    </dgm:pt>
    <dgm:pt modelId="{10FBF60C-B544-47BA-927B-1080C78AD8FF}" type="pres">
      <dgm:prSet presAssocID="{8D2C50E6-4DCC-4091-8945-3983C8B25453}" presName="compNode" presStyleCnt="0"/>
      <dgm:spPr/>
    </dgm:pt>
    <dgm:pt modelId="{51BA0BC8-F1F4-4425-A32D-5731E8A48231}" type="pres">
      <dgm:prSet presAssocID="{8D2C50E6-4DCC-4091-8945-3983C8B25453}" presName="bgRect" presStyleLbl="bgShp" presStyleIdx="2" presStyleCnt="5"/>
      <dgm:spPr/>
    </dgm:pt>
    <dgm:pt modelId="{B4F9C514-F2C8-41E5-AFAC-3FDD5F82131A}" type="pres">
      <dgm:prSet presAssocID="{8D2C50E6-4DCC-4091-8945-3983C8B2545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esentation with Org Chart"/>
        </a:ext>
      </dgm:extLst>
    </dgm:pt>
    <dgm:pt modelId="{FB82D07D-A560-4C72-A180-33ECC3ADCA24}" type="pres">
      <dgm:prSet presAssocID="{8D2C50E6-4DCC-4091-8945-3983C8B25453}" presName="spaceRect" presStyleCnt="0"/>
      <dgm:spPr/>
    </dgm:pt>
    <dgm:pt modelId="{9C8CF701-FCBF-4A18-959D-9ED89B7FE37B}" type="pres">
      <dgm:prSet presAssocID="{8D2C50E6-4DCC-4091-8945-3983C8B25453}" presName="parTx" presStyleLbl="revTx" presStyleIdx="2" presStyleCnt="5">
        <dgm:presLayoutVars>
          <dgm:chMax val="0"/>
          <dgm:chPref val="0"/>
        </dgm:presLayoutVars>
      </dgm:prSet>
      <dgm:spPr/>
    </dgm:pt>
    <dgm:pt modelId="{5558AF99-5BEE-437C-91DA-6C46D7D750B2}" type="pres">
      <dgm:prSet presAssocID="{8F9FE2C3-257E-423A-9C62-BE5B39F6CAE2}" presName="sibTrans" presStyleCnt="0"/>
      <dgm:spPr/>
    </dgm:pt>
    <dgm:pt modelId="{4BE7113E-FF26-40B7-B6CF-2410D125B338}" type="pres">
      <dgm:prSet presAssocID="{5F47358A-B686-43FF-A428-217385D1FAAE}" presName="compNode" presStyleCnt="0"/>
      <dgm:spPr/>
    </dgm:pt>
    <dgm:pt modelId="{9F482CFE-ED13-48E4-AB2E-B5DD0B0B61E5}" type="pres">
      <dgm:prSet presAssocID="{5F47358A-B686-43FF-A428-217385D1FAAE}" presName="bgRect" presStyleLbl="bgShp" presStyleIdx="3" presStyleCnt="5"/>
      <dgm:spPr/>
    </dgm:pt>
    <dgm:pt modelId="{910186E2-CDA8-4169-A16C-A48B8E8FB718}" type="pres">
      <dgm:prSet presAssocID="{5F47358A-B686-43FF-A428-217385D1FAA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tistics"/>
        </a:ext>
      </dgm:extLst>
    </dgm:pt>
    <dgm:pt modelId="{28BEF2D0-BA68-49EE-9238-7B24BD0D9DAD}" type="pres">
      <dgm:prSet presAssocID="{5F47358A-B686-43FF-A428-217385D1FAAE}" presName="spaceRect" presStyleCnt="0"/>
      <dgm:spPr/>
    </dgm:pt>
    <dgm:pt modelId="{8D82DA52-78A7-4D53-89E1-74F922A52D74}" type="pres">
      <dgm:prSet presAssocID="{5F47358A-B686-43FF-A428-217385D1FAAE}" presName="parTx" presStyleLbl="revTx" presStyleIdx="3" presStyleCnt="5">
        <dgm:presLayoutVars>
          <dgm:chMax val="0"/>
          <dgm:chPref val="0"/>
        </dgm:presLayoutVars>
      </dgm:prSet>
      <dgm:spPr/>
    </dgm:pt>
    <dgm:pt modelId="{40AE8D50-8E06-4670-99C5-02EED69628CF}" type="pres">
      <dgm:prSet presAssocID="{57A89CCE-8399-4F14-8EB3-948BC0056307}" presName="sibTrans" presStyleCnt="0"/>
      <dgm:spPr/>
    </dgm:pt>
    <dgm:pt modelId="{D121BEB8-1BB6-4402-8CC8-6510F8AAD82E}" type="pres">
      <dgm:prSet presAssocID="{771E73C3-9767-474F-9621-C311E5897E6C}" presName="compNode" presStyleCnt="0"/>
      <dgm:spPr/>
    </dgm:pt>
    <dgm:pt modelId="{D3A50D0B-3AEA-44E1-BF62-8B3443F5BAC2}" type="pres">
      <dgm:prSet presAssocID="{771E73C3-9767-474F-9621-C311E5897E6C}" presName="bgRect" presStyleLbl="bgShp" presStyleIdx="4" presStyleCnt="5"/>
      <dgm:spPr/>
    </dgm:pt>
    <dgm:pt modelId="{62C05090-61AC-4EF9-A6AC-8BC97F48FF2F}" type="pres">
      <dgm:prSet presAssocID="{771E73C3-9767-474F-9621-C311E5897E6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ead with Gears"/>
        </a:ext>
      </dgm:extLst>
    </dgm:pt>
    <dgm:pt modelId="{FF36BE0E-E86B-4ACA-8F10-EA7E5ECF95F7}" type="pres">
      <dgm:prSet presAssocID="{771E73C3-9767-474F-9621-C311E5897E6C}" presName="spaceRect" presStyleCnt="0"/>
      <dgm:spPr/>
    </dgm:pt>
    <dgm:pt modelId="{AE530C41-052C-427D-A860-AAE4A82F8166}" type="pres">
      <dgm:prSet presAssocID="{771E73C3-9767-474F-9621-C311E5897E6C}" presName="parTx" presStyleLbl="revTx" presStyleIdx="4" presStyleCnt="5">
        <dgm:presLayoutVars>
          <dgm:chMax val="0"/>
          <dgm:chPref val="0"/>
        </dgm:presLayoutVars>
      </dgm:prSet>
      <dgm:spPr/>
    </dgm:pt>
  </dgm:ptLst>
  <dgm:cxnLst>
    <dgm:cxn modelId="{BD54421A-FF37-8C49-A5EC-7ADAC8D8B4E4}" type="presOf" srcId="{8D2C50E6-4DCC-4091-8945-3983C8B25453}" destId="{9C8CF701-FCBF-4A18-959D-9ED89B7FE37B}" srcOrd="0" destOrd="0" presId="urn:microsoft.com/office/officeart/2018/2/layout/IconVerticalSolidList"/>
    <dgm:cxn modelId="{BA76AF2F-B21A-4AFD-AEE0-BD8635E79315}" srcId="{0B50DA6C-7D91-4735-8837-9310E411D1D6}" destId="{11E294A0-03CD-4084-887C-4B32147D0DFC}" srcOrd="0" destOrd="0" parTransId="{DBD7E7CD-7486-499F-B54F-1CD7D6905C41}" sibTransId="{1DDAD52E-C701-4CA4-ACFF-E86AA6AF8F0B}"/>
    <dgm:cxn modelId="{22300B46-5141-4D42-ADA1-6867CFF79662}" type="presOf" srcId="{52E86324-B169-4441-ABCF-E4964DA23CE8}" destId="{15EB1C25-A702-44EC-801A-0FC43860C937}" srcOrd="0" destOrd="0" presId="urn:microsoft.com/office/officeart/2018/2/layout/IconVerticalSolidList"/>
    <dgm:cxn modelId="{AAFEFF59-F2EF-45E9-915F-AD189AB7276B}" srcId="{0B50DA6C-7D91-4735-8837-9310E411D1D6}" destId="{5F47358A-B686-43FF-A428-217385D1FAAE}" srcOrd="3" destOrd="0" parTransId="{3586976B-6E91-43AB-A29E-0A629A76FD23}" sibTransId="{57A89CCE-8399-4F14-8EB3-948BC0056307}"/>
    <dgm:cxn modelId="{B30CE66E-6708-7A42-A4A3-C9EC5BFC0D25}" type="presOf" srcId="{5F47358A-B686-43FF-A428-217385D1FAAE}" destId="{8D82DA52-78A7-4D53-89E1-74F922A52D74}" srcOrd="0" destOrd="0" presId="urn:microsoft.com/office/officeart/2018/2/layout/IconVerticalSolidList"/>
    <dgm:cxn modelId="{E2DB218A-5DF1-4807-89B1-17745B93C2ED}" srcId="{0B50DA6C-7D91-4735-8837-9310E411D1D6}" destId="{52E86324-B169-4441-ABCF-E4964DA23CE8}" srcOrd="1" destOrd="0" parTransId="{C355FB2D-87C1-4A70-93F1-AC693B800600}" sibTransId="{3974468A-7801-4E08-B79C-46829FDD000D}"/>
    <dgm:cxn modelId="{A6D87698-2BAF-2C4B-A406-8F0C9C11E765}" srcId="{0B50DA6C-7D91-4735-8837-9310E411D1D6}" destId="{771E73C3-9767-474F-9621-C311E5897E6C}" srcOrd="4" destOrd="0" parTransId="{C759FB1F-CE3D-2047-B4F4-D1A7C64423E4}" sibTransId="{0746391E-5DE4-FB44-B38B-C9AB45681563}"/>
    <dgm:cxn modelId="{66C8DDA5-3E22-494C-80E8-E7FDEEDB2F31}" type="presOf" srcId="{0B50DA6C-7D91-4735-8837-9310E411D1D6}" destId="{2B9CA415-6EE8-4621-98CA-71A078F9AC1C}" srcOrd="0" destOrd="0" presId="urn:microsoft.com/office/officeart/2018/2/layout/IconVerticalSolidList"/>
    <dgm:cxn modelId="{94CA01B9-3756-754D-BDB7-6C693BED3093}" type="presOf" srcId="{11E294A0-03CD-4084-887C-4B32147D0DFC}" destId="{9BF9095A-5608-44C4-90B4-F1531B490882}" srcOrd="0" destOrd="0" presId="urn:microsoft.com/office/officeart/2018/2/layout/IconVerticalSolidList"/>
    <dgm:cxn modelId="{985BD7B9-1989-604F-B6D9-978E5F303E87}" type="presOf" srcId="{771E73C3-9767-474F-9621-C311E5897E6C}" destId="{AE530C41-052C-427D-A860-AAE4A82F8166}" srcOrd="0" destOrd="0" presId="urn:microsoft.com/office/officeart/2018/2/layout/IconVerticalSolidList"/>
    <dgm:cxn modelId="{8C29C4E5-F29B-4F50-BDF9-51DB4281F871}" srcId="{0B50DA6C-7D91-4735-8837-9310E411D1D6}" destId="{8D2C50E6-4DCC-4091-8945-3983C8B25453}" srcOrd="2" destOrd="0" parTransId="{3FB74C37-4FE9-4461-BFD8-A6B0DFB506CA}" sibTransId="{8F9FE2C3-257E-423A-9C62-BE5B39F6CAE2}"/>
    <dgm:cxn modelId="{F438AF16-5CBC-C74D-B52D-914F3AED5155}" type="presParOf" srcId="{2B9CA415-6EE8-4621-98CA-71A078F9AC1C}" destId="{66090332-F8AB-41F6-A461-6747715E6285}" srcOrd="0" destOrd="0" presId="urn:microsoft.com/office/officeart/2018/2/layout/IconVerticalSolidList"/>
    <dgm:cxn modelId="{FE33C686-E5AF-BD47-84DE-8EB6E0FFCBDE}" type="presParOf" srcId="{66090332-F8AB-41F6-A461-6747715E6285}" destId="{788D5BFA-EEA7-4CA9-BA69-CBC2711F72ED}" srcOrd="0" destOrd="0" presId="urn:microsoft.com/office/officeart/2018/2/layout/IconVerticalSolidList"/>
    <dgm:cxn modelId="{BE7409CC-A827-9A46-9F47-72BBCAA24249}" type="presParOf" srcId="{66090332-F8AB-41F6-A461-6747715E6285}" destId="{E3F9A9C7-451E-4B0D-8B37-716174449DBB}" srcOrd="1" destOrd="0" presId="urn:microsoft.com/office/officeart/2018/2/layout/IconVerticalSolidList"/>
    <dgm:cxn modelId="{C8B499CA-98BF-B24F-A517-10932B20CB36}" type="presParOf" srcId="{66090332-F8AB-41F6-A461-6747715E6285}" destId="{00E39BBA-F916-42F7-AE72-4E0307004254}" srcOrd="2" destOrd="0" presId="urn:microsoft.com/office/officeart/2018/2/layout/IconVerticalSolidList"/>
    <dgm:cxn modelId="{D2AB1D86-1DF4-5A4A-B332-B41B2774364F}" type="presParOf" srcId="{66090332-F8AB-41F6-A461-6747715E6285}" destId="{9BF9095A-5608-44C4-90B4-F1531B490882}" srcOrd="3" destOrd="0" presId="urn:microsoft.com/office/officeart/2018/2/layout/IconVerticalSolidList"/>
    <dgm:cxn modelId="{5FD28F76-17F5-2E49-A311-11C5B6DA8965}" type="presParOf" srcId="{2B9CA415-6EE8-4621-98CA-71A078F9AC1C}" destId="{B3E2233E-B49E-4BF1-8171-56E6E752130F}" srcOrd="1" destOrd="0" presId="urn:microsoft.com/office/officeart/2018/2/layout/IconVerticalSolidList"/>
    <dgm:cxn modelId="{F8ED4DC1-31A7-1343-89C0-C9018FF00360}" type="presParOf" srcId="{2B9CA415-6EE8-4621-98CA-71A078F9AC1C}" destId="{D04BE7CD-066D-47AB-B337-385B479F27C8}" srcOrd="2" destOrd="0" presId="urn:microsoft.com/office/officeart/2018/2/layout/IconVerticalSolidList"/>
    <dgm:cxn modelId="{2A9E8CBA-65FC-8B45-BE04-F0E48CE95F08}" type="presParOf" srcId="{D04BE7CD-066D-47AB-B337-385B479F27C8}" destId="{D47AE059-D253-461B-B1E3-B83CD44EA6FF}" srcOrd="0" destOrd="0" presId="urn:microsoft.com/office/officeart/2018/2/layout/IconVerticalSolidList"/>
    <dgm:cxn modelId="{CC1BC086-686B-B742-A064-2ADFFAB3E9D0}" type="presParOf" srcId="{D04BE7CD-066D-47AB-B337-385B479F27C8}" destId="{BFFF9822-A256-4BCF-BFDF-01F9DF509AF9}" srcOrd="1" destOrd="0" presId="urn:microsoft.com/office/officeart/2018/2/layout/IconVerticalSolidList"/>
    <dgm:cxn modelId="{8B33CC73-4BFE-7440-BC24-632D08462D57}" type="presParOf" srcId="{D04BE7CD-066D-47AB-B337-385B479F27C8}" destId="{9780F2B1-324D-440E-8650-ADBB05335347}" srcOrd="2" destOrd="0" presId="urn:microsoft.com/office/officeart/2018/2/layout/IconVerticalSolidList"/>
    <dgm:cxn modelId="{33DC76E4-2C5F-AA47-A062-BDFFC19CD265}" type="presParOf" srcId="{D04BE7CD-066D-47AB-B337-385B479F27C8}" destId="{15EB1C25-A702-44EC-801A-0FC43860C937}" srcOrd="3" destOrd="0" presId="urn:microsoft.com/office/officeart/2018/2/layout/IconVerticalSolidList"/>
    <dgm:cxn modelId="{545738C4-8DE9-3C47-9868-86816F5E66F0}" type="presParOf" srcId="{2B9CA415-6EE8-4621-98CA-71A078F9AC1C}" destId="{1560BC73-1799-4834-A962-B26DE05972CA}" srcOrd="3" destOrd="0" presId="urn:microsoft.com/office/officeart/2018/2/layout/IconVerticalSolidList"/>
    <dgm:cxn modelId="{B0FA9DEC-8F6F-354C-BA98-F1293CE73157}" type="presParOf" srcId="{2B9CA415-6EE8-4621-98CA-71A078F9AC1C}" destId="{10FBF60C-B544-47BA-927B-1080C78AD8FF}" srcOrd="4" destOrd="0" presId="urn:microsoft.com/office/officeart/2018/2/layout/IconVerticalSolidList"/>
    <dgm:cxn modelId="{63C11812-92D8-BB4C-8A98-C1BC9B641F39}" type="presParOf" srcId="{10FBF60C-B544-47BA-927B-1080C78AD8FF}" destId="{51BA0BC8-F1F4-4425-A32D-5731E8A48231}" srcOrd="0" destOrd="0" presId="urn:microsoft.com/office/officeart/2018/2/layout/IconVerticalSolidList"/>
    <dgm:cxn modelId="{1365AD6E-58D3-264D-B50C-C5E1080E2BD6}" type="presParOf" srcId="{10FBF60C-B544-47BA-927B-1080C78AD8FF}" destId="{B4F9C514-F2C8-41E5-AFAC-3FDD5F82131A}" srcOrd="1" destOrd="0" presId="urn:microsoft.com/office/officeart/2018/2/layout/IconVerticalSolidList"/>
    <dgm:cxn modelId="{1ED1AE3A-D022-294C-AB4A-ACF50657CE18}" type="presParOf" srcId="{10FBF60C-B544-47BA-927B-1080C78AD8FF}" destId="{FB82D07D-A560-4C72-A180-33ECC3ADCA24}" srcOrd="2" destOrd="0" presId="urn:microsoft.com/office/officeart/2018/2/layout/IconVerticalSolidList"/>
    <dgm:cxn modelId="{1BCEF62A-1E09-8141-AF12-C6EA03EE118B}" type="presParOf" srcId="{10FBF60C-B544-47BA-927B-1080C78AD8FF}" destId="{9C8CF701-FCBF-4A18-959D-9ED89B7FE37B}" srcOrd="3" destOrd="0" presId="urn:microsoft.com/office/officeart/2018/2/layout/IconVerticalSolidList"/>
    <dgm:cxn modelId="{8A1F0499-5EE0-434B-80DA-4E9CA28D2A77}" type="presParOf" srcId="{2B9CA415-6EE8-4621-98CA-71A078F9AC1C}" destId="{5558AF99-5BEE-437C-91DA-6C46D7D750B2}" srcOrd="5" destOrd="0" presId="urn:microsoft.com/office/officeart/2018/2/layout/IconVerticalSolidList"/>
    <dgm:cxn modelId="{D94A8430-59E2-EF4F-93A4-9CB51487F368}" type="presParOf" srcId="{2B9CA415-6EE8-4621-98CA-71A078F9AC1C}" destId="{4BE7113E-FF26-40B7-B6CF-2410D125B338}" srcOrd="6" destOrd="0" presId="urn:microsoft.com/office/officeart/2018/2/layout/IconVerticalSolidList"/>
    <dgm:cxn modelId="{5279AE4A-F031-6D42-8F29-64E69106B315}" type="presParOf" srcId="{4BE7113E-FF26-40B7-B6CF-2410D125B338}" destId="{9F482CFE-ED13-48E4-AB2E-B5DD0B0B61E5}" srcOrd="0" destOrd="0" presId="urn:microsoft.com/office/officeart/2018/2/layout/IconVerticalSolidList"/>
    <dgm:cxn modelId="{633F9F25-6384-9346-9519-054566D46915}" type="presParOf" srcId="{4BE7113E-FF26-40B7-B6CF-2410D125B338}" destId="{910186E2-CDA8-4169-A16C-A48B8E8FB718}" srcOrd="1" destOrd="0" presId="urn:microsoft.com/office/officeart/2018/2/layout/IconVerticalSolidList"/>
    <dgm:cxn modelId="{EC9621A0-803F-A44D-BB1B-DDA5BA5D8B18}" type="presParOf" srcId="{4BE7113E-FF26-40B7-B6CF-2410D125B338}" destId="{28BEF2D0-BA68-49EE-9238-7B24BD0D9DAD}" srcOrd="2" destOrd="0" presId="urn:microsoft.com/office/officeart/2018/2/layout/IconVerticalSolidList"/>
    <dgm:cxn modelId="{73FEB5CF-2A72-374C-8D9D-FD68EA22AFC2}" type="presParOf" srcId="{4BE7113E-FF26-40B7-B6CF-2410D125B338}" destId="{8D82DA52-78A7-4D53-89E1-74F922A52D74}" srcOrd="3" destOrd="0" presId="urn:microsoft.com/office/officeart/2018/2/layout/IconVerticalSolidList"/>
    <dgm:cxn modelId="{82C7D146-74AD-9C42-AD2A-459BB1483787}" type="presParOf" srcId="{2B9CA415-6EE8-4621-98CA-71A078F9AC1C}" destId="{40AE8D50-8E06-4670-99C5-02EED69628CF}" srcOrd="7" destOrd="0" presId="urn:microsoft.com/office/officeart/2018/2/layout/IconVerticalSolidList"/>
    <dgm:cxn modelId="{6AF084BB-F440-E949-A2AA-9AE5CC6800B2}" type="presParOf" srcId="{2B9CA415-6EE8-4621-98CA-71A078F9AC1C}" destId="{D121BEB8-1BB6-4402-8CC8-6510F8AAD82E}" srcOrd="8" destOrd="0" presId="urn:microsoft.com/office/officeart/2018/2/layout/IconVerticalSolidList"/>
    <dgm:cxn modelId="{190ED2CB-A951-D94D-BE69-3675C9144C48}" type="presParOf" srcId="{D121BEB8-1BB6-4402-8CC8-6510F8AAD82E}" destId="{D3A50D0B-3AEA-44E1-BF62-8B3443F5BAC2}" srcOrd="0" destOrd="0" presId="urn:microsoft.com/office/officeart/2018/2/layout/IconVerticalSolidList"/>
    <dgm:cxn modelId="{2543928E-CA17-0147-9E8B-B9158E07EFAB}" type="presParOf" srcId="{D121BEB8-1BB6-4402-8CC8-6510F8AAD82E}" destId="{62C05090-61AC-4EF9-A6AC-8BC97F48FF2F}" srcOrd="1" destOrd="0" presId="urn:microsoft.com/office/officeart/2018/2/layout/IconVerticalSolidList"/>
    <dgm:cxn modelId="{8DF96A84-4723-8245-A8F1-7B1EBE435247}" type="presParOf" srcId="{D121BEB8-1BB6-4402-8CC8-6510F8AAD82E}" destId="{FF36BE0E-E86B-4ACA-8F10-EA7E5ECF95F7}" srcOrd="2" destOrd="0" presId="urn:microsoft.com/office/officeart/2018/2/layout/IconVerticalSolidList"/>
    <dgm:cxn modelId="{17FB4E14-B037-B844-B7B8-3C599030DBFE}" type="presParOf" srcId="{D121BEB8-1BB6-4402-8CC8-6510F8AAD82E}" destId="{AE530C41-052C-427D-A860-AAE4A82F816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18A281C-8950-9A46-A54A-2DF45F60BA3A}" type="doc">
      <dgm:prSet loTypeId="urn:microsoft.com/office/officeart/2005/8/layout/hierarchy2" loCatId="" qsTypeId="urn:microsoft.com/office/officeart/2005/8/quickstyle/simple5" qsCatId="simple" csTypeId="urn:microsoft.com/office/officeart/2005/8/colors/colorful1" csCatId="colorful" phldr="1"/>
      <dgm:spPr/>
      <dgm:t>
        <a:bodyPr/>
        <a:lstStyle/>
        <a:p>
          <a:endParaRPr lang="en-US"/>
        </a:p>
      </dgm:t>
    </dgm:pt>
    <dgm:pt modelId="{7DD6301B-2C00-1B40-82CB-2C1B3B2C1011}">
      <dgm:prSet phldrT="[Text]"/>
      <dgm:spPr/>
      <dgm:t>
        <a:bodyPr/>
        <a:lstStyle/>
        <a:p>
          <a:r>
            <a:rPr lang="en-US" dirty="0"/>
            <a:t>Impact on Board type</a:t>
          </a:r>
        </a:p>
      </dgm:t>
    </dgm:pt>
    <dgm:pt modelId="{31B9D228-AF93-1E48-9021-580410D10FE7}" type="parTrans" cxnId="{61086201-181D-F340-84DA-6657D2454084}">
      <dgm:prSet/>
      <dgm:spPr/>
      <dgm:t>
        <a:bodyPr/>
        <a:lstStyle/>
        <a:p>
          <a:endParaRPr lang="en-US"/>
        </a:p>
      </dgm:t>
    </dgm:pt>
    <dgm:pt modelId="{170EADED-9CB9-0643-B045-7B42BA05F53D}" type="sibTrans" cxnId="{61086201-181D-F340-84DA-6657D2454084}">
      <dgm:prSet/>
      <dgm:spPr/>
      <dgm:t>
        <a:bodyPr/>
        <a:lstStyle/>
        <a:p>
          <a:endParaRPr lang="en-US"/>
        </a:p>
      </dgm:t>
    </dgm:pt>
    <dgm:pt modelId="{9E34737E-4B22-3343-A9FF-20615CA5BB64}">
      <dgm:prSet phldrT="[Text]"/>
      <dgm:spPr>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dgm:spPr>
      <dgm:t>
        <a:bodyPr/>
        <a:lstStyle/>
        <a:p>
          <a:r>
            <a:rPr lang="en-US" dirty="0"/>
            <a:t>Identities</a:t>
          </a:r>
        </a:p>
      </dgm:t>
    </dgm:pt>
    <dgm:pt modelId="{609F8BFA-0D4B-B94C-9E97-F5103B6B5A19}" type="parTrans" cxnId="{78F096AB-0EF4-5A47-BDCD-49FDE7E99203}">
      <dgm:prSet/>
      <dgm:spPr/>
      <dgm:t>
        <a:bodyPr/>
        <a:lstStyle/>
        <a:p>
          <a:endParaRPr lang="en-US"/>
        </a:p>
      </dgm:t>
    </dgm:pt>
    <dgm:pt modelId="{7959B777-68A4-4E4D-9EC8-8823AB03D26D}" type="sibTrans" cxnId="{78F096AB-0EF4-5A47-BDCD-49FDE7E99203}">
      <dgm:prSet/>
      <dgm:spPr/>
      <dgm:t>
        <a:bodyPr/>
        <a:lstStyle/>
        <a:p>
          <a:endParaRPr lang="en-US"/>
        </a:p>
      </dgm:t>
    </dgm:pt>
    <dgm:pt modelId="{F9AA68AF-0016-E44A-A392-10992ED71B4E}">
      <dgm:prSet phldrT="[Text]"/>
      <dgm:spPr/>
      <dgm:t>
        <a:bodyPr/>
        <a:lstStyle/>
        <a:p>
          <a:r>
            <a:rPr lang="en-US" dirty="0"/>
            <a:t>Historical/Present CEO</a:t>
          </a:r>
        </a:p>
        <a:p>
          <a:r>
            <a:rPr lang="en-US" dirty="0"/>
            <a:t>Insider?</a:t>
          </a:r>
        </a:p>
        <a:p>
          <a:r>
            <a:rPr lang="en-US" dirty="0"/>
            <a:t>Smart People</a:t>
          </a:r>
        </a:p>
        <a:p>
          <a:r>
            <a:rPr lang="en-US" dirty="0"/>
            <a:t>Network power</a:t>
          </a:r>
        </a:p>
        <a:p>
          <a:r>
            <a:rPr lang="en-US" dirty="0"/>
            <a:t>Connect with each other</a:t>
          </a:r>
        </a:p>
      </dgm:t>
    </dgm:pt>
    <dgm:pt modelId="{A94DAEAA-BE70-5047-B275-394911CAE6DA}" type="parTrans" cxnId="{58D5C4F8-A0E5-2745-9732-C152300FA2FE}">
      <dgm:prSet/>
      <dgm:spPr/>
      <dgm:t>
        <a:bodyPr/>
        <a:lstStyle/>
        <a:p>
          <a:endParaRPr lang="en-US"/>
        </a:p>
      </dgm:t>
    </dgm:pt>
    <dgm:pt modelId="{291D215A-6E8E-2E4D-B393-0817523A2673}" type="sibTrans" cxnId="{58D5C4F8-A0E5-2745-9732-C152300FA2FE}">
      <dgm:prSet/>
      <dgm:spPr/>
      <dgm:t>
        <a:bodyPr/>
        <a:lstStyle/>
        <a:p>
          <a:endParaRPr lang="en-US"/>
        </a:p>
      </dgm:t>
    </dgm:pt>
    <dgm:pt modelId="{CC4034E2-1E9E-BD44-89F2-F1A37F1B914D}">
      <dgm:prSet phldrT="[Text]"/>
      <dgm:spPr/>
      <dgm:t>
        <a:bodyPr/>
        <a:lstStyle/>
        <a:p>
          <a:r>
            <a:rPr lang="en-US" dirty="0"/>
            <a:t>Influence</a:t>
          </a:r>
        </a:p>
      </dgm:t>
    </dgm:pt>
    <dgm:pt modelId="{E7C8A388-3ACE-5443-8FDB-C9DB7F2EC552}" type="parTrans" cxnId="{B15E32ED-8A33-424C-B285-3A258F5121D7}">
      <dgm:prSet/>
      <dgm:spPr/>
      <dgm:t>
        <a:bodyPr/>
        <a:lstStyle/>
        <a:p>
          <a:endParaRPr lang="en-US"/>
        </a:p>
      </dgm:t>
    </dgm:pt>
    <dgm:pt modelId="{8B541937-6936-E64F-9749-B9CE08BEF0E1}" type="sibTrans" cxnId="{B15E32ED-8A33-424C-B285-3A258F5121D7}">
      <dgm:prSet/>
      <dgm:spPr/>
      <dgm:t>
        <a:bodyPr/>
        <a:lstStyle/>
        <a:p>
          <a:endParaRPr lang="en-US"/>
        </a:p>
      </dgm:t>
    </dgm:pt>
    <dgm:pt modelId="{19BFB8A4-5593-544F-BE81-4CA023FDA9CF}">
      <dgm:prSet phldrT="[Text]"/>
      <dgm:spPr/>
      <dgm:t>
        <a:bodyPr/>
        <a:lstStyle/>
        <a:p>
          <a:r>
            <a:rPr lang="en-US" dirty="0"/>
            <a:t>Highest percentage influence</a:t>
          </a:r>
        </a:p>
        <a:p>
          <a:r>
            <a:rPr lang="en-US" dirty="0"/>
            <a:t>Committee</a:t>
          </a:r>
        </a:p>
        <a:p>
          <a:r>
            <a:rPr lang="en-US" dirty="0"/>
            <a:t>Gender Power gap</a:t>
          </a:r>
        </a:p>
      </dgm:t>
    </dgm:pt>
    <dgm:pt modelId="{B69F3DDE-D4E0-6445-875E-081AB4276EB4}" type="parTrans" cxnId="{54A0FBB8-359A-AA49-9730-E6F6B7786F17}">
      <dgm:prSet/>
      <dgm:spPr/>
      <dgm:t>
        <a:bodyPr/>
        <a:lstStyle/>
        <a:p>
          <a:endParaRPr lang="en-US"/>
        </a:p>
      </dgm:t>
    </dgm:pt>
    <dgm:pt modelId="{82B9BBC0-9B3A-954E-B9E7-1C0621D8513B}" type="sibTrans" cxnId="{54A0FBB8-359A-AA49-9730-E6F6B7786F17}">
      <dgm:prSet/>
      <dgm:spPr/>
      <dgm:t>
        <a:bodyPr/>
        <a:lstStyle/>
        <a:p>
          <a:endParaRPr lang="en-US"/>
        </a:p>
      </dgm:t>
    </dgm:pt>
    <dgm:pt modelId="{6BF8E09F-FBDC-5F4C-B281-98552F4F5B25}">
      <dgm:prSet/>
      <dgm:spPr/>
      <dgm:t>
        <a:bodyPr/>
        <a:lstStyle/>
        <a:p>
          <a:r>
            <a:rPr lang="en-US" dirty="0"/>
            <a:t>Performance</a:t>
          </a:r>
        </a:p>
      </dgm:t>
    </dgm:pt>
    <dgm:pt modelId="{3F5BBE67-3B8F-9545-85CD-D08C5E5114BB}" type="parTrans" cxnId="{9D7C3405-6B8E-F449-9752-0A06C66B952E}">
      <dgm:prSet/>
      <dgm:spPr/>
      <dgm:t>
        <a:bodyPr/>
        <a:lstStyle/>
        <a:p>
          <a:endParaRPr lang="en-US"/>
        </a:p>
      </dgm:t>
    </dgm:pt>
    <dgm:pt modelId="{D603C0F2-AE73-AF43-9E5A-576B51B8675D}" type="sibTrans" cxnId="{9D7C3405-6B8E-F449-9752-0A06C66B952E}">
      <dgm:prSet/>
      <dgm:spPr/>
      <dgm:t>
        <a:bodyPr/>
        <a:lstStyle/>
        <a:p>
          <a:endParaRPr lang="en-US"/>
        </a:p>
      </dgm:t>
    </dgm:pt>
    <dgm:pt modelId="{0FAA82E9-D2E1-D448-AEC5-BA1254AB63D2}">
      <dgm:prSet/>
      <dgm:spPr/>
      <dgm:t>
        <a:bodyPr/>
        <a:lstStyle/>
        <a:p>
          <a:r>
            <a:rPr lang="en-US" dirty="0"/>
            <a:t>Company League and Directors</a:t>
          </a:r>
        </a:p>
      </dgm:t>
    </dgm:pt>
    <dgm:pt modelId="{9E3FF82D-841F-3540-9271-E73153306C66}" type="parTrans" cxnId="{F026DA82-8023-794C-BBF7-28F79C458AE4}">
      <dgm:prSet/>
      <dgm:spPr/>
      <dgm:t>
        <a:bodyPr/>
        <a:lstStyle/>
        <a:p>
          <a:endParaRPr lang="en-US"/>
        </a:p>
      </dgm:t>
    </dgm:pt>
    <dgm:pt modelId="{E94C5357-56D5-5948-9BE0-8D9DDCFE1478}" type="sibTrans" cxnId="{F026DA82-8023-794C-BBF7-28F79C458AE4}">
      <dgm:prSet/>
      <dgm:spPr/>
      <dgm:t>
        <a:bodyPr/>
        <a:lstStyle/>
        <a:p>
          <a:endParaRPr lang="en-US"/>
        </a:p>
      </dgm:t>
    </dgm:pt>
    <dgm:pt modelId="{E136A379-FAE8-B54A-86D1-A72A7BF91DBF}">
      <dgm:prSet/>
      <dgm:spPr/>
      <dgm:t>
        <a:bodyPr/>
        <a:lstStyle/>
        <a:p>
          <a:r>
            <a:rPr lang="en-US" dirty="0"/>
            <a:t>Category</a:t>
          </a:r>
        </a:p>
        <a:p>
          <a:r>
            <a:rPr lang="en-US" dirty="0"/>
            <a:t>EBITDA Win rate</a:t>
          </a:r>
        </a:p>
        <a:p>
          <a:r>
            <a:rPr lang="en-US" dirty="0"/>
            <a:t>TSR Win rate</a:t>
          </a:r>
        </a:p>
        <a:p>
          <a:r>
            <a:rPr lang="en-US" dirty="0"/>
            <a:t>Carbon Win rate</a:t>
          </a:r>
        </a:p>
        <a:p>
          <a:r>
            <a:rPr lang="en-US" dirty="0"/>
            <a:t>Controversy win rate</a:t>
          </a:r>
        </a:p>
      </dgm:t>
    </dgm:pt>
    <dgm:pt modelId="{2FB93145-1B81-184F-88E7-77AD3BD32292}" type="parTrans" cxnId="{AE5F6CB6-5F2D-974E-A67E-FB2B43F012CB}">
      <dgm:prSet/>
      <dgm:spPr/>
      <dgm:t>
        <a:bodyPr/>
        <a:lstStyle/>
        <a:p>
          <a:endParaRPr lang="en-US"/>
        </a:p>
      </dgm:t>
    </dgm:pt>
    <dgm:pt modelId="{23B2AC15-DE33-7646-A77C-0720BD4529C6}" type="sibTrans" cxnId="{AE5F6CB6-5F2D-974E-A67E-FB2B43F012CB}">
      <dgm:prSet/>
      <dgm:spPr/>
      <dgm:t>
        <a:bodyPr/>
        <a:lstStyle/>
        <a:p>
          <a:endParaRPr lang="en-US"/>
        </a:p>
      </dgm:t>
    </dgm:pt>
    <dgm:pt modelId="{8CB70A0D-B8A5-534D-B8BB-68861AD5E961}" type="pres">
      <dgm:prSet presAssocID="{D18A281C-8950-9A46-A54A-2DF45F60BA3A}" presName="diagram" presStyleCnt="0">
        <dgm:presLayoutVars>
          <dgm:chPref val="1"/>
          <dgm:dir/>
          <dgm:animOne val="branch"/>
          <dgm:animLvl val="lvl"/>
          <dgm:resizeHandles val="exact"/>
        </dgm:presLayoutVars>
      </dgm:prSet>
      <dgm:spPr/>
    </dgm:pt>
    <dgm:pt modelId="{79B8F683-5C62-1644-B203-4371868CE5C0}" type="pres">
      <dgm:prSet presAssocID="{7DD6301B-2C00-1B40-82CB-2C1B3B2C1011}" presName="root1" presStyleCnt="0"/>
      <dgm:spPr/>
    </dgm:pt>
    <dgm:pt modelId="{0BE2AD61-081E-A242-94E8-4F3DB5CB1AC5}" type="pres">
      <dgm:prSet presAssocID="{7DD6301B-2C00-1B40-82CB-2C1B3B2C1011}" presName="LevelOneTextNode" presStyleLbl="node0" presStyleIdx="0" presStyleCnt="1" custScaleY="32937">
        <dgm:presLayoutVars>
          <dgm:chPref val="3"/>
        </dgm:presLayoutVars>
      </dgm:prSet>
      <dgm:spPr/>
    </dgm:pt>
    <dgm:pt modelId="{FA727814-FC8C-F443-A818-0E28C344BB60}" type="pres">
      <dgm:prSet presAssocID="{7DD6301B-2C00-1B40-82CB-2C1B3B2C1011}" presName="level2hierChild" presStyleCnt="0"/>
      <dgm:spPr/>
    </dgm:pt>
    <dgm:pt modelId="{DA62A148-42D7-DA42-9C0B-DB53F1D08090}" type="pres">
      <dgm:prSet presAssocID="{609F8BFA-0D4B-B94C-9E97-F5103B6B5A19}" presName="conn2-1" presStyleLbl="parChTrans1D2" presStyleIdx="0" presStyleCnt="4"/>
      <dgm:spPr/>
    </dgm:pt>
    <dgm:pt modelId="{EEFA2845-C404-3A49-B875-D6DD1F96D4AD}" type="pres">
      <dgm:prSet presAssocID="{609F8BFA-0D4B-B94C-9E97-F5103B6B5A19}" presName="connTx" presStyleLbl="parChTrans1D2" presStyleIdx="0" presStyleCnt="4"/>
      <dgm:spPr/>
    </dgm:pt>
    <dgm:pt modelId="{54DD612F-EEF8-B542-AA77-181D31152E1C}" type="pres">
      <dgm:prSet presAssocID="{9E34737E-4B22-3343-A9FF-20615CA5BB64}" presName="root2" presStyleCnt="0"/>
      <dgm:spPr/>
    </dgm:pt>
    <dgm:pt modelId="{8B00DC51-2877-0443-899C-C9E62950E99C}" type="pres">
      <dgm:prSet presAssocID="{9E34737E-4B22-3343-A9FF-20615CA5BB64}" presName="LevelTwoTextNode" presStyleLbl="node2" presStyleIdx="0" presStyleCnt="4" custScaleY="43840" custLinFactNeighborX="-243" custLinFactNeighborY="59482">
        <dgm:presLayoutVars>
          <dgm:chPref val="3"/>
        </dgm:presLayoutVars>
      </dgm:prSet>
      <dgm:spPr/>
    </dgm:pt>
    <dgm:pt modelId="{A94DD09C-475F-2141-A8AB-FB0159C643D7}" type="pres">
      <dgm:prSet presAssocID="{9E34737E-4B22-3343-A9FF-20615CA5BB64}" presName="level3hierChild" presStyleCnt="0"/>
      <dgm:spPr/>
    </dgm:pt>
    <dgm:pt modelId="{D4342519-3B0A-464C-A31E-6833E2D2A4FB}" type="pres">
      <dgm:prSet presAssocID="{A94DAEAA-BE70-5047-B275-394911CAE6DA}" presName="conn2-1" presStyleLbl="parChTrans1D3" presStyleIdx="0" presStyleCnt="3"/>
      <dgm:spPr/>
    </dgm:pt>
    <dgm:pt modelId="{AC72DAD5-B1B7-E34C-A461-21ACA2CDC3DC}" type="pres">
      <dgm:prSet presAssocID="{A94DAEAA-BE70-5047-B275-394911CAE6DA}" presName="connTx" presStyleLbl="parChTrans1D3" presStyleIdx="0" presStyleCnt="3"/>
      <dgm:spPr/>
    </dgm:pt>
    <dgm:pt modelId="{1B29A7D5-8832-384B-80B1-DE96F4709B7E}" type="pres">
      <dgm:prSet presAssocID="{F9AA68AF-0016-E44A-A392-10992ED71B4E}" presName="root2" presStyleCnt="0"/>
      <dgm:spPr/>
    </dgm:pt>
    <dgm:pt modelId="{EF3EF7CD-2562-CE43-84E1-E5F98AE8709B}" type="pres">
      <dgm:prSet presAssocID="{F9AA68AF-0016-E44A-A392-10992ED71B4E}" presName="LevelTwoTextNode" presStyleLbl="node3" presStyleIdx="0" presStyleCnt="3" custLinFactNeighborX="-2569" custLinFactNeighborY="788">
        <dgm:presLayoutVars>
          <dgm:chPref val="3"/>
        </dgm:presLayoutVars>
      </dgm:prSet>
      <dgm:spPr/>
    </dgm:pt>
    <dgm:pt modelId="{62E49383-4334-5E45-BEE5-595023824BC0}" type="pres">
      <dgm:prSet presAssocID="{F9AA68AF-0016-E44A-A392-10992ED71B4E}" presName="level3hierChild" presStyleCnt="0"/>
      <dgm:spPr/>
    </dgm:pt>
    <dgm:pt modelId="{AEFA795B-1739-D442-92BB-6AAA25AAC2C5}" type="pres">
      <dgm:prSet presAssocID="{E7C8A388-3ACE-5443-8FDB-C9DB7F2EC552}" presName="conn2-1" presStyleLbl="parChTrans1D2" presStyleIdx="1" presStyleCnt="4"/>
      <dgm:spPr/>
    </dgm:pt>
    <dgm:pt modelId="{C4C3DD3A-47FB-3948-A08C-DBD26E5684A9}" type="pres">
      <dgm:prSet presAssocID="{E7C8A388-3ACE-5443-8FDB-C9DB7F2EC552}" presName="connTx" presStyleLbl="parChTrans1D2" presStyleIdx="1" presStyleCnt="4"/>
      <dgm:spPr/>
    </dgm:pt>
    <dgm:pt modelId="{B6205799-E269-0343-B01A-792D9F8403BC}" type="pres">
      <dgm:prSet presAssocID="{CC4034E2-1E9E-BD44-89F2-F1A37F1B914D}" presName="root2" presStyleCnt="0"/>
      <dgm:spPr/>
    </dgm:pt>
    <dgm:pt modelId="{445141BB-F9F7-784B-AD98-0871D6F9115F}" type="pres">
      <dgm:prSet presAssocID="{CC4034E2-1E9E-BD44-89F2-F1A37F1B914D}" presName="LevelTwoTextNode" presStyleLbl="node2" presStyleIdx="1" presStyleCnt="4" custScaleY="34376" custLinFactNeighborX="-243" custLinFactNeighborY="43110">
        <dgm:presLayoutVars>
          <dgm:chPref val="3"/>
        </dgm:presLayoutVars>
      </dgm:prSet>
      <dgm:spPr/>
    </dgm:pt>
    <dgm:pt modelId="{715A3934-F86D-2547-A3C4-F25536F0634A}" type="pres">
      <dgm:prSet presAssocID="{CC4034E2-1E9E-BD44-89F2-F1A37F1B914D}" presName="level3hierChild" presStyleCnt="0"/>
      <dgm:spPr/>
    </dgm:pt>
    <dgm:pt modelId="{574C908F-0BED-E644-A548-EE2F0DE7A979}" type="pres">
      <dgm:prSet presAssocID="{B69F3DDE-D4E0-6445-875E-081AB4276EB4}" presName="conn2-1" presStyleLbl="parChTrans1D3" presStyleIdx="1" presStyleCnt="3"/>
      <dgm:spPr/>
    </dgm:pt>
    <dgm:pt modelId="{A34E1BD3-F0E2-B64E-968E-EC82B2C48DD7}" type="pres">
      <dgm:prSet presAssocID="{B69F3DDE-D4E0-6445-875E-081AB4276EB4}" presName="connTx" presStyleLbl="parChTrans1D3" presStyleIdx="1" presStyleCnt="3"/>
      <dgm:spPr/>
    </dgm:pt>
    <dgm:pt modelId="{4DD76932-53F2-C048-90AF-F798315F6A59}" type="pres">
      <dgm:prSet presAssocID="{19BFB8A4-5593-544F-BE81-4CA023FDA9CF}" presName="root2" presStyleCnt="0"/>
      <dgm:spPr/>
    </dgm:pt>
    <dgm:pt modelId="{F7169F02-11EC-D741-8A42-48C6158B1078}" type="pres">
      <dgm:prSet presAssocID="{19BFB8A4-5593-544F-BE81-4CA023FDA9CF}" presName="LevelTwoTextNode" presStyleLbl="node3" presStyleIdx="1" presStyleCnt="3" custLinFactNeighborX="-1852" custLinFactNeighborY="-5424">
        <dgm:presLayoutVars>
          <dgm:chPref val="3"/>
        </dgm:presLayoutVars>
      </dgm:prSet>
      <dgm:spPr/>
    </dgm:pt>
    <dgm:pt modelId="{B667796A-6E9F-0E47-820A-E5B32A249DB8}" type="pres">
      <dgm:prSet presAssocID="{19BFB8A4-5593-544F-BE81-4CA023FDA9CF}" presName="level3hierChild" presStyleCnt="0"/>
      <dgm:spPr/>
    </dgm:pt>
    <dgm:pt modelId="{B218C421-A554-C14B-B545-E30DA3D8C3DF}" type="pres">
      <dgm:prSet presAssocID="{3F5BBE67-3B8F-9545-85CD-D08C5E5114BB}" presName="conn2-1" presStyleLbl="parChTrans1D2" presStyleIdx="2" presStyleCnt="4"/>
      <dgm:spPr/>
    </dgm:pt>
    <dgm:pt modelId="{C264549F-E7D9-C64D-B6AA-3310991047E5}" type="pres">
      <dgm:prSet presAssocID="{3F5BBE67-3B8F-9545-85CD-D08C5E5114BB}" presName="connTx" presStyleLbl="parChTrans1D2" presStyleIdx="2" presStyleCnt="4"/>
      <dgm:spPr/>
    </dgm:pt>
    <dgm:pt modelId="{2D21B4C1-C2E5-464D-A9A6-A99C000E24AE}" type="pres">
      <dgm:prSet presAssocID="{6BF8E09F-FBDC-5F4C-B281-98552F4F5B25}" presName="root2" presStyleCnt="0"/>
      <dgm:spPr/>
    </dgm:pt>
    <dgm:pt modelId="{88742B7E-0BFA-6D4A-8413-5D6D02905E55}" type="pres">
      <dgm:prSet presAssocID="{6BF8E09F-FBDC-5F4C-B281-98552F4F5B25}" presName="LevelTwoTextNode" presStyleLbl="node2" presStyleIdx="2" presStyleCnt="4" custScaleX="99169" custScaleY="36395" custLinFactNeighborX="3702" custLinFactNeighborY="26956">
        <dgm:presLayoutVars>
          <dgm:chPref val="3"/>
        </dgm:presLayoutVars>
      </dgm:prSet>
      <dgm:spPr/>
    </dgm:pt>
    <dgm:pt modelId="{01C29BD2-837A-7249-A9E0-3432170C6721}" type="pres">
      <dgm:prSet presAssocID="{6BF8E09F-FBDC-5F4C-B281-98552F4F5B25}" presName="level3hierChild" presStyleCnt="0"/>
      <dgm:spPr/>
    </dgm:pt>
    <dgm:pt modelId="{9C3B1D47-6E77-1B48-BF49-DCFB7696629D}" type="pres">
      <dgm:prSet presAssocID="{2FB93145-1B81-184F-88E7-77AD3BD32292}" presName="conn2-1" presStyleLbl="parChTrans1D3" presStyleIdx="2" presStyleCnt="3"/>
      <dgm:spPr/>
    </dgm:pt>
    <dgm:pt modelId="{4A1CD63A-1680-7041-AC68-711B11033A60}" type="pres">
      <dgm:prSet presAssocID="{2FB93145-1B81-184F-88E7-77AD3BD32292}" presName="connTx" presStyleLbl="parChTrans1D3" presStyleIdx="2" presStyleCnt="3"/>
      <dgm:spPr/>
    </dgm:pt>
    <dgm:pt modelId="{AAD8B23F-68AC-8140-8AA7-2CC4A2172712}" type="pres">
      <dgm:prSet presAssocID="{E136A379-FAE8-B54A-86D1-A72A7BF91DBF}" presName="root2" presStyleCnt="0"/>
      <dgm:spPr/>
    </dgm:pt>
    <dgm:pt modelId="{63D94FDB-1A03-B048-AB69-5099E9B46905}" type="pres">
      <dgm:prSet presAssocID="{E136A379-FAE8-B54A-86D1-A72A7BF91DBF}" presName="LevelTwoTextNode" presStyleLbl="node3" presStyleIdx="2" presStyleCnt="3" custLinFactNeighborX="-1467" custLinFactNeighborY="-7608">
        <dgm:presLayoutVars>
          <dgm:chPref val="3"/>
        </dgm:presLayoutVars>
      </dgm:prSet>
      <dgm:spPr/>
    </dgm:pt>
    <dgm:pt modelId="{01DED22A-3D05-5D4C-A86E-09383853DBAB}" type="pres">
      <dgm:prSet presAssocID="{E136A379-FAE8-B54A-86D1-A72A7BF91DBF}" presName="level3hierChild" presStyleCnt="0"/>
      <dgm:spPr/>
    </dgm:pt>
    <dgm:pt modelId="{DC89017E-DEC4-2244-895A-09D36BACC714}" type="pres">
      <dgm:prSet presAssocID="{9E3FF82D-841F-3540-9271-E73153306C66}" presName="conn2-1" presStyleLbl="parChTrans1D2" presStyleIdx="3" presStyleCnt="4"/>
      <dgm:spPr/>
    </dgm:pt>
    <dgm:pt modelId="{A162E0AC-2A99-5D47-8600-6E035BDAD589}" type="pres">
      <dgm:prSet presAssocID="{9E3FF82D-841F-3540-9271-E73153306C66}" presName="connTx" presStyleLbl="parChTrans1D2" presStyleIdx="3" presStyleCnt="4"/>
      <dgm:spPr/>
    </dgm:pt>
    <dgm:pt modelId="{E1C748A6-86B1-4F42-9418-FA2D3C902436}" type="pres">
      <dgm:prSet presAssocID="{0FAA82E9-D2E1-D448-AEC5-BA1254AB63D2}" presName="root2" presStyleCnt="0"/>
      <dgm:spPr/>
    </dgm:pt>
    <dgm:pt modelId="{3BFB340D-CC3D-D848-9F21-DC52C62B8E9E}" type="pres">
      <dgm:prSet presAssocID="{0FAA82E9-D2E1-D448-AEC5-BA1254AB63D2}" presName="LevelTwoTextNode" presStyleLbl="node2" presStyleIdx="3" presStyleCnt="4" custScaleY="42324" custLinFactY="-122338" custLinFactNeighborX="-243" custLinFactNeighborY="-200000">
        <dgm:presLayoutVars>
          <dgm:chPref val="3"/>
        </dgm:presLayoutVars>
      </dgm:prSet>
      <dgm:spPr/>
    </dgm:pt>
    <dgm:pt modelId="{B1AD6C30-A68A-4F46-A6BB-9FA67C5C5AE4}" type="pres">
      <dgm:prSet presAssocID="{0FAA82E9-D2E1-D448-AEC5-BA1254AB63D2}" presName="level3hierChild" presStyleCnt="0"/>
      <dgm:spPr/>
    </dgm:pt>
  </dgm:ptLst>
  <dgm:cxnLst>
    <dgm:cxn modelId="{61086201-181D-F340-84DA-6657D2454084}" srcId="{D18A281C-8950-9A46-A54A-2DF45F60BA3A}" destId="{7DD6301B-2C00-1B40-82CB-2C1B3B2C1011}" srcOrd="0" destOrd="0" parTransId="{31B9D228-AF93-1E48-9021-580410D10FE7}" sibTransId="{170EADED-9CB9-0643-B045-7B42BA05F53D}"/>
    <dgm:cxn modelId="{9D7C3405-6B8E-F449-9752-0A06C66B952E}" srcId="{7DD6301B-2C00-1B40-82CB-2C1B3B2C1011}" destId="{6BF8E09F-FBDC-5F4C-B281-98552F4F5B25}" srcOrd="2" destOrd="0" parTransId="{3F5BBE67-3B8F-9545-85CD-D08C5E5114BB}" sibTransId="{D603C0F2-AE73-AF43-9E5A-576B51B8675D}"/>
    <dgm:cxn modelId="{B591350D-83B7-D748-AAF0-D1896E5D1C2D}" type="presOf" srcId="{D18A281C-8950-9A46-A54A-2DF45F60BA3A}" destId="{8CB70A0D-B8A5-534D-B8BB-68861AD5E961}" srcOrd="0" destOrd="0" presId="urn:microsoft.com/office/officeart/2005/8/layout/hierarchy2"/>
    <dgm:cxn modelId="{15912410-CC73-344E-AC56-C5532284C49F}" type="presOf" srcId="{E136A379-FAE8-B54A-86D1-A72A7BF91DBF}" destId="{63D94FDB-1A03-B048-AB69-5099E9B46905}" srcOrd="0" destOrd="0" presId="urn:microsoft.com/office/officeart/2005/8/layout/hierarchy2"/>
    <dgm:cxn modelId="{F24EEA1E-9115-1E4E-A91B-8032C17D2E8B}" type="presOf" srcId="{9E3FF82D-841F-3540-9271-E73153306C66}" destId="{A162E0AC-2A99-5D47-8600-6E035BDAD589}" srcOrd="1" destOrd="0" presId="urn:microsoft.com/office/officeart/2005/8/layout/hierarchy2"/>
    <dgm:cxn modelId="{95BB4233-0EB8-F540-AFF9-631A83EA25CD}" type="presOf" srcId="{B69F3DDE-D4E0-6445-875E-081AB4276EB4}" destId="{A34E1BD3-F0E2-B64E-968E-EC82B2C48DD7}" srcOrd="1" destOrd="0" presId="urn:microsoft.com/office/officeart/2005/8/layout/hierarchy2"/>
    <dgm:cxn modelId="{24EEC63A-6749-5A46-A187-6C6243E00218}" type="presOf" srcId="{9E34737E-4B22-3343-A9FF-20615CA5BB64}" destId="{8B00DC51-2877-0443-899C-C9E62950E99C}" srcOrd="0" destOrd="0" presId="urn:microsoft.com/office/officeart/2005/8/layout/hierarchy2"/>
    <dgm:cxn modelId="{FB59E645-38B1-F44F-A68D-DE6B6FE2CFAC}" type="presOf" srcId="{7DD6301B-2C00-1B40-82CB-2C1B3B2C1011}" destId="{0BE2AD61-081E-A242-94E8-4F3DB5CB1AC5}" srcOrd="0" destOrd="0" presId="urn:microsoft.com/office/officeart/2005/8/layout/hierarchy2"/>
    <dgm:cxn modelId="{48C1C854-3258-684D-A6C2-453318BC1180}" type="presOf" srcId="{A94DAEAA-BE70-5047-B275-394911CAE6DA}" destId="{AC72DAD5-B1B7-E34C-A461-21ACA2CDC3DC}" srcOrd="1" destOrd="0" presId="urn:microsoft.com/office/officeart/2005/8/layout/hierarchy2"/>
    <dgm:cxn modelId="{DF36F26B-0495-D349-A5B3-5C984467C18D}" type="presOf" srcId="{CC4034E2-1E9E-BD44-89F2-F1A37F1B914D}" destId="{445141BB-F9F7-784B-AD98-0871D6F9115F}" srcOrd="0" destOrd="0" presId="urn:microsoft.com/office/officeart/2005/8/layout/hierarchy2"/>
    <dgm:cxn modelId="{3B16A472-3745-5745-9C96-348804FCE680}" type="presOf" srcId="{2FB93145-1B81-184F-88E7-77AD3BD32292}" destId="{4A1CD63A-1680-7041-AC68-711B11033A60}" srcOrd="1" destOrd="0" presId="urn:microsoft.com/office/officeart/2005/8/layout/hierarchy2"/>
    <dgm:cxn modelId="{F026DA82-8023-794C-BBF7-28F79C458AE4}" srcId="{7DD6301B-2C00-1B40-82CB-2C1B3B2C1011}" destId="{0FAA82E9-D2E1-D448-AEC5-BA1254AB63D2}" srcOrd="3" destOrd="0" parTransId="{9E3FF82D-841F-3540-9271-E73153306C66}" sibTransId="{E94C5357-56D5-5948-9BE0-8D9DDCFE1478}"/>
    <dgm:cxn modelId="{A105FF86-585C-8F46-9145-730AAC8316EF}" type="presOf" srcId="{E7C8A388-3ACE-5443-8FDB-C9DB7F2EC552}" destId="{AEFA795B-1739-D442-92BB-6AAA25AAC2C5}" srcOrd="0" destOrd="0" presId="urn:microsoft.com/office/officeart/2005/8/layout/hierarchy2"/>
    <dgm:cxn modelId="{C3F5EC9A-AFE3-BA41-87D0-4726122EF369}" type="presOf" srcId="{9E3FF82D-841F-3540-9271-E73153306C66}" destId="{DC89017E-DEC4-2244-895A-09D36BACC714}" srcOrd="0" destOrd="0" presId="urn:microsoft.com/office/officeart/2005/8/layout/hierarchy2"/>
    <dgm:cxn modelId="{46720AA0-B6F5-9448-BCF6-7C0DA9DBB171}" type="presOf" srcId="{609F8BFA-0D4B-B94C-9E97-F5103B6B5A19}" destId="{DA62A148-42D7-DA42-9C0B-DB53F1D08090}" srcOrd="0" destOrd="0" presId="urn:microsoft.com/office/officeart/2005/8/layout/hierarchy2"/>
    <dgm:cxn modelId="{1D431EA2-9088-7245-BAC8-086EDDC23E65}" type="presOf" srcId="{0FAA82E9-D2E1-D448-AEC5-BA1254AB63D2}" destId="{3BFB340D-CC3D-D848-9F21-DC52C62B8E9E}" srcOrd="0" destOrd="0" presId="urn:microsoft.com/office/officeart/2005/8/layout/hierarchy2"/>
    <dgm:cxn modelId="{487389A2-B1BB-BD4F-9B6E-77B003067487}" type="presOf" srcId="{2FB93145-1B81-184F-88E7-77AD3BD32292}" destId="{9C3B1D47-6E77-1B48-BF49-DCFB7696629D}" srcOrd="0" destOrd="0" presId="urn:microsoft.com/office/officeart/2005/8/layout/hierarchy2"/>
    <dgm:cxn modelId="{09551CA3-CC0D-9644-A910-1469EC5CD879}" type="presOf" srcId="{E7C8A388-3ACE-5443-8FDB-C9DB7F2EC552}" destId="{C4C3DD3A-47FB-3948-A08C-DBD26E5684A9}" srcOrd="1" destOrd="0" presId="urn:microsoft.com/office/officeart/2005/8/layout/hierarchy2"/>
    <dgm:cxn modelId="{8CFC3DA7-B41C-764D-B026-718847E49DA5}" type="presOf" srcId="{609F8BFA-0D4B-B94C-9E97-F5103B6B5A19}" destId="{EEFA2845-C404-3A49-B875-D6DD1F96D4AD}" srcOrd="1" destOrd="0" presId="urn:microsoft.com/office/officeart/2005/8/layout/hierarchy2"/>
    <dgm:cxn modelId="{78F096AB-0EF4-5A47-BDCD-49FDE7E99203}" srcId="{7DD6301B-2C00-1B40-82CB-2C1B3B2C1011}" destId="{9E34737E-4B22-3343-A9FF-20615CA5BB64}" srcOrd="0" destOrd="0" parTransId="{609F8BFA-0D4B-B94C-9E97-F5103B6B5A19}" sibTransId="{7959B777-68A4-4E4D-9EC8-8823AB03D26D}"/>
    <dgm:cxn modelId="{FB07AFB2-AA9A-7646-88DA-FDEB2CBFAFCA}" type="presOf" srcId="{3F5BBE67-3B8F-9545-85CD-D08C5E5114BB}" destId="{B218C421-A554-C14B-B545-E30DA3D8C3DF}" srcOrd="0" destOrd="0" presId="urn:microsoft.com/office/officeart/2005/8/layout/hierarchy2"/>
    <dgm:cxn modelId="{AE5F6CB6-5F2D-974E-A67E-FB2B43F012CB}" srcId="{6BF8E09F-FBDC-5F4C-B281-98552F4F5B25}" destId="{E136A379-FAE8-B54A-86D1-A72A7BF91DBF}" srcOrd="0" destOrd="0" parTransId="{2FB93145-1B81-184F-88E7-77AD3BD32292}" sibTransId="{23B2AC15-DE33-7646-A77C-0720BD4529C6}"/>
    <dgm:cxn modelId="{54A0FBB8-359A-AA49-9730-E6F6B7786F17}" srcId="{CC4034E2-1E9E-BD44-89F2-F1A37F1B914D}" destId="{19BFB8A4-5593-544F-BE81-4CA023FDA9CF}" srcOrd="0" destOrd="0" parTransId="{B69F3DDE-D4E0-6445-875E-081AB4276EB4}" sibTransId="{82B9BBC0-9B3A-954E-B9E7-1C0621D8513B}"/>
    <dgm:cxn modelId="{CF0C10BF-5481-5549-A8B4-1BFCD15E0396}" type="presOf" srcId="{F9AA68AF-0016-E44A-A392-10992ED71B4E}" destId="{EF3EF7CD-2562-CE43-84E1-E5F98AE8709B}" srcOrd="0" destOrd="0" presId="urn:microsoft.com/office/officeart/2005/8/layout/hierarchy2"/>
    <dgm:cxn modelId="{0C2713CD-8A61-6D4E-9639-EC89F184BB01}" type="presOf" srcId="{3F5BBE67-3B8F-9545-85CD-D08C5E5114BB}" destId="{C264549F-E7D9-C64D-B6AA-3310991047E5}" srcOrd="1" destOrd="0" presId="urn:microsoft.com/office/officeart/2005/8/layout/hierarchy2"/>
    <dgm:cxn modelId="{C08904D8-A850-FE44-8941-39A818EE37B2}" type="presOf" srcId="{6BF8E09F-FBDC-5F4C-B281-98552F4F5B25}" destId="{88742B7E-0BFA-6D4A-8413-5D6D02905E55}" srcOrd="0" destOrd="0" presId="urn:microsoft.com/office/officeart/2005/8/layout/hierarchy2"/>
    <dgm:cxn modelId="{E0E193D9-92D7-8A48-B507-F7451440D3F3}" type="presOf" srcId="{19BFB8A4-5593-544F-BE81-4CA023FDA9CF}" destId="{F7169F02-11EC-D741-8A42-48C6158B1078}" srcOrd="0" destOrd="0" presId="urn:microsoft.com/office/officeart/2005/8/layout/hierarchy2"/>
    <dgm:cxn modelId="{B5EAE7E1-8BB4-384A-91DD-22495F33D094}" type="presOf" srcId="{B69F3DDE-D4E0-6445-875E-081AB4276EB4}" destId="{574C908F-0BED-E644-A548-EE2F0DE7A979}" srcOrd="0" destOrd="0" presId="urn:microsoft.com/office/officeart/2005/8/layout/hierarchy2"/>
    <dgm:cxn modelId="{A199A0E9-BB65-D04B-898C-8608B9EB07DF}" type="presOf" srcId="{A94DAEAA-BE70-5047-B275-394911CAE6DA}" destId="{D4342519-3B0A-464C-A31E-6833E2D2A4FB}" srcOrd="0" destOrd="0" presId="urn:microsoft.com/office/officeart/2005/8/layout/hierarchy2"/>
    <dgm:cxn modelId="{B15E32ED-8A33-424C-B285-3A258F5121D7}" srcId="{7DD6301B-2C00-1B40-82CB-2C1B3B2C1011}" destId="{CC4034E2-1E9E-BD44-89F2-F1A37F1B914D}" srcOrd="1" destOrd="0" parTransId="{E7C8A388-3ACE-5443-8FDB-C9DB7F2EC552}" sibTransId="{8B541937-6936-E64F-9749-B9CE08BEF0E1}"/>
    <dgm:cxn modelId="{58D5C4F8-A0E5-2745-9732-C152300FA2FE}" srcId="{9E34737E-4B22-3343-A9FF-20615CA5BB64}" destId="{F9AA68AF-0016-E44A-A392-10992ED71B4E}" srcOrd="0" destOrd="0" parTransId="{A94DAEAA-BE70-5047-B275-394911CAE6DA}" sibTransId="{291D215A-6E8E-2E4D-B393-0817523A2673}"/>
    <dgm:cxn modelId="{A9645F7C-30E6-4448-9B19-3489E6E05660}" type="presParOf" srcId="{8CB70A0D-B8A5-534D-B8BB-68861AD5E961}" destId="{79B8F683-5C62-1644-B203-4371868CE5C0}" srcOrd="0" destOrd="0" presId="urn:microsoft.com/office/officeart/2005/8/layout/hierarchy2"/>
    <dgm:cxn modelId="{1B6C1804-D205-1E44-A965-85C4929A80DA}" type="presParOf" srcId="{79B8F683-5C62-1644-B203-4371868CE5C0}" destId="{0BE2AD61-081E-A242-94E8-4F3DB5CB1AC5}" srcOrd="0" destOrd="0" presId="urn:microsoft.com/office/officeart/2005/8/layout/hierarchy2"/>
    <dgm:cxn modelId="{A3EB558E-1E9C-054C-BD83-4C5A69D79026}" type="presParOf" srcId="{79B8F683-5C62-1644-B203-4371868CE5C0}" destId="{FA727814-FC8C-F443-A818-0E28C344BB60}" srcOrd="1" destOrd="0" presId="urn:microsoft.com/office/officeart/2005/8/layout/hierarchy2"/>
    <dgm:cxn modelId="{5AC901F9-305B-1B49-9E92-CE46808D92D0}" type="presParOf" srcId="{FA727814-FC8C-F443-A818-0E28C344BB60}" destId="{DA62A148-42D7-DA42-9C0B-DB53F1D08090}" srcOrd="0" destOrd="0" presId="urn:microsoft.com/office/officeart/2005/8/layout/hierarchy2"/>
    <dgm:cxn modelId="{92720AC4-80B8-BA4A-A6AD-AFD4B9D42DDE}" type="presParOf" srcId="{DA62A148-42D7-DA42-9C0B-DB53F1D08090}" destId="{EEFA2845-C404-3A49-B875-D6DD1F96D4AD}" srcOrd="0" destOrd="0" presId="urn:microsoft.com/office/officeart/2005/8/layout/hierarchy2"/>
    <dgm:cxn modelId="{54BB20E9-3F66-884F-94D1-A2A62E6F262F}" type="presParOf" srcId="{FA727814-FC8C-F443-A818-0E28C344BB60}" destId="{54DD612F-EEF8-B542-AA77-181D31152E1C}" srcOrd="1" destOrd="0" presId="urn:microsoft.com/office/officeart/2005/8/layout/hierarchy2"/>
    <dgm:cxn modelId="{3B194327-13BF-FE43-B677-5536B9A11395}" type="presParOf" srcId="{54DD612F-EEF8-B542-AA77-181D31152E1C}" destId="{8B00DC51-2877-0443-899C-C9E62950E99C}" srcOrd="0" destOrd="0" presId="urn:microsoft.com/office/officeart/2005/8/layout/hierarchy2"/>
    <dgm:cxn modelId="{19774509-3B06-6F43-A214-DE93BFB544BB}" type="presParOf" srcId="{54DD612F-EEF8-B542-AA77-181D31152E1C}" destId="{A94DD09C-475F-2141-A8AB-FB0159C643D7}" srcOrd="1" destOrd="0" presId="urn:microsoft.com/office/officeart/2005/8/layout/hierarchy2"/>
    <dgm:cxn modelId="{4657FC7A-BEE9-884D-9272-693D6C24A4DC}" type="presParOf" srcId="{A94DD09C-475F-2141-A8AB-FB0159C643D7}" destId="{D4342519-3B0A-464C-A31E-6833E2D2A4FB}" srcOrd="0" destOrd="0" presId="urn:microsoft.com/office/officeart/2005/8/layout/hierarchy2"/>
    <dgm:cxn modelId="{DC4A8510-40DC-F748-AB43-BB00AE768AB8}" type="presParOf" srcId="{D4342519-3B0A-464C-A31E-6833E2D2A4FB}" destId="{AC72DAD5-B1B7-E34C-A461-21ACA2CDC3DC}" srcOrd="0" destOrd="0" presId="urn:microsoft.com/office/officeart/2005/8/layout/hierarchy2"/>
    <dgm:cxn modelId="{42F9B372-6338-7848-9D7B-BD0F8976A27E}" type="presParOf" srcId="{A94DD09C-475F-2141-A8AB-FB0159C643D7}" destId="{1B29A7D5-8832-384B-80B1-DE96F4709B7E}" srcOrd="1" destOrd="0" presId="urn:microsoft.com/office/officeart/2005/8/layout/hierarchy2"/>
    <dgm:cxn modelId="{140F4F52-8CA3-DD44-A99A-17B7FA93FEF5}" type="presParOf" srcId="{1B29A7D5-8832-384B-80B1-DE96F4709B7E}" destId="{EF3EF7CD-2562-CE43-84E1-E5F98AE8709B}" srcOrd="0" destOrd="0" presId="urn:microsoft.com/office/officeart/2005/8/layout/hierarchy2"/>
    <dgm:cxn modelId="{E9740068-5021-FE4B-B25B-384D0B8AEA8E}" type="presParOf" srcId="{1B29A7D5-8832-384B-80B1-DE96F4709B7E}" destId="{62E49383-4334-5E45-BEE5-595023824BC0}" srcOrd="1" destOrd="0" presId="urn:microsoft.com/office/officeart/2005/8/layout/hierarchy2"/>
    <dgm:cxn modelId="{486965A7-C765-FE4D-83AB-88DF0C7EA327}" type="presParOf" srcId="{FA727814-FC8C-F443-A818-0E28C344BB60}" destId="{AEFA795B-1739-D442-92BB-6AAA25AAC2C5}" srcOrd="2" destOrd="0" presId="urn:microsoft.com/office/officeart/2005/8/layout/hierarchy2"/>
    <dgm:cxn modelId="{247A77B6-4031-EA48-96C6-2732D2731B47}" type="presParOf" srcId="{AEFA795B-1739-D442-92BB-6AAA25AAC2C5}" destId="{C4C3DD3A-47FB-3948-A08C-DBD26E5684A9}" srcOrd="0" destOrd="0" presId="urn:microsoft.com/office/officeart/2005/8/layout/hierarchy2"/>
    <dgm:cxn modelId="{AA35FD56-91DE-7745-AE7D-F1B965DD7A17}" type="presParOf" srcId="{FA727814-FC8C-F443-A818-0E28C344BB60}" destId="{B6205799-E269-0343-B01A-792D9F8403BC}" srcOrd="3" destOrd="0" presId="urn:microsoft.com/office/officeart/2005/8/layout/hierarchy2"/>
    <dgm:cxn modelId="{94AB9442-AED2-654D-9639-D9BCB7325C9C}" type="presParOf" srcId="{B6205799-E269-0343-B01A-792D9F8403BC}" destId="{445141BB-F9F7-784B-AD98-0871D6F9115F}" srcOrd="0" destOrd="0" presId="urn:microsoft.com/office/officeart/2005/8/layout/hierarchy2"/>
    <dgm:cxn modelId="{71D63A58-9CA2-C940-ADE2-42D8097CAC6F}" type="presParOf" srcId="{B6205799-E269-0343-B01A-792D9F8403BC}" destId="{715A3934-F86D-2547-A3C4-F25536F0634A}" srcOrd="1" destOrd="0" presId="urn:microsoft.com/office/officeart/2005/8/layout/hierarchy2"/>
    <dgm:cxn modelId="{DE307E43-BA2C-334D-846B-392EB28EB7B8}" type="presParOf" srcId="{715A3934-F86D-2547-A3C4-F25536F0634A}" destId="{574C908F-0BED-E644-A548-EE2F0DE7A979}" srcOrd="0" destOrd="0" presId="urn:microsoft.com/office/officeart/2005/8/layout/hierarchy2"/>
    <dgm:cxn modelId="{0F9161E2-D1E8-3648-87F4-1C82E0F4A6AF}" type="presParOf" srcId="{574C908F-0BED-E644-A548-EE2F0DE7A979}" destId="{A34E1BD3-F0E2-B64E-968E-EC82B2C48DD7}" srcOrd="0" destOrd="0" presId="urn:microsoft.com/office/officeart/2005/8/layout/hierarchy2"/>
    <dgm:cxn modelId="{341ACCEF-2454-7E41-80C4-7D17BF01DF82}" type="presParOf" srcId="{715A3934-F86D-2547-A3C4-F25536F0634A}" destId="{4DD76932-53F2-C048-90AF-F798315F6A59}" srcOrd="1" destOrd="0" presId="urn:microsoft.com/office/officeart/2005/8/layout/hierarchy2"/>
    <dgm:cxn modelId="{27AC4DD9-D83B-DB49-93BC-4FEA1F32A24A}" type="presParOf" srcId="{4DD76932-53F2-C048-90AF-F798315F6A59}" destId="{F7169F02-11EC-D741-8A42-48C6158B1078}" srcOrd="0" destOrd="0" presId="urn:microsoft.com/office/officeart/2005/8/layout/hierarchy2"/>
    <dgm:cxn modelId="{872EAF68-A52E-E44F-B280-EFB788DB7C9D}" type="presParOf" srcId="{4DD76932-53F2-C048-90AF-F798315F6A59}" destId="{B667796A-6E9F-0E47-820A-E5B32A249DB8}" srcOrd="1" destOrd="0" presId="urn:microsoft.com/office/officeart/2005/8/layout/hierarchy2"/>
    <dgm:cxn modelId="{626C7CD7-F86A-974F-8FB0-5C8743CA5480}" type="presParOf" srcId="{FA727814-FC8C-F443-A818-0E28C344BB60}" destId="{B218C421-A554-C14B-B545-E30DA3D8C3DF}" srcOrd="4" destOrd="0" presId="urn:microsoft.com/office/officeart/2005/8/layout/hierarchy2"/>
    <dgm:cxn modelId="{D6056CE2-C185-FC44-9F79-142E6362EB30}" type="presParOf" srcId="{B218C421-A554-C14B-B545-E30DA3D8C3DF}" destId="{C264549F-E7D9-C64D-B6AA-3310991047E5}" srcOrd="0" destOrd="0" presId="urn:microsoft.com/office/officeart/2005/8/layout/hierarchy2"/>
    <dgm:cxn modelId="{70AE6576-6227-2140-A84F-05D8FFBD2D65}" type="presParOf" srcId="{FA727814-FC8C-F443-A818-0E28C344BB60}" destId="{2D21B4C1-C2E5-464D-A9A6-A99C000E24AE}" srcOrd="5" destOrd="0" presId="urn:microsoft.com/office/officeart/2005/8/layout/hierarchy2"/>
    <dgm:cxn modelId="{DEBD5272-B5AA-3E40-B4B1-930E2480B381}" type="presParOf" srcId="{2D21B4C1-C2E5-464D-A9A6-A99C000E24AE}" destId="{88742B7E-0BFA-6D4A-8413-5D6D02905E55}" srcOrd="0" destOrd="0" presId="urn:microsoft.com/office/officeart/2005/8/layout/hierarchy2"/>
    <dgm:cxn modelId="{63532DBE-9C53-4841-A35B-358E04B0595B}" type="presParOf" srcId="{2D21B4C1-C2E5-464D-A9A6-A99C000E24AE}" destId="{01C29BD2-837A-7249-A9E0-3432170C6721}" srcOrd="1" destOrd="0" presId="urn:microsoft.com/office/officeart/2005/8/layout/hierarchy2"/>
    <dgm:cxn modelId="{BB7EC830-ED84-2643-87F3-FE9CE211B71E}" type="presParOf" srcId="{01C29BD2-837A-7249-A9E0-3432170C6721}" destId="{9C3B1D47-6E77-1B48-BF49-DCFB7696629D}" srcOrd="0" destOrd="0" presId="urn:microsoft.com/office/officeart/2005/8/layout/hierarchy2"/>
    <dgm:cxn modelId="{8F7071CC-C47A-C745-9504-84605C6408C4}" type="presParOf" srcId="{9C3B1D47-6E77-1B48-BF49-DCFB7696629D}" destId="{4A1CD63A-1680-7041-AC68-711B11033A60}" srcOrd="0" destOrd="0" presId="urn:microsoft.com/office/officeart/2005/8/layout/hierarchy2"/>
    <dgm:cxn modelId="{F8A278CC-F725-C145-8999-E906BCDD12FF}" type="presParOf" srcId="{01C29BD2-837A-7249-A9E0-3432170C6721}" destId="{AAD8B23F-68AC-8140-8AA7-2CC4A2172712}" srcOrd="1" destOrd="0" presId="urn:microsoft.com/office/officeart/2005/8/layout/hierarchy2"/>
    <dgm:cxn modelId="{9B4714FA-BD28-D64A-85A3-0DD42CF08AB3}" type="presParOf" srcId="{AAD8B23F-68AC-8140-8AA7-2CC4A2172712}" destId="{63D94FDB-1A03-B048-AB69-5099E9B46905}" srcOrd="0" destOrd="0" presId="urn:microsoft.com/office/officeart/2005/8/layout/hierarchy2"/>
    <dgm:cxn modelId="{1B3764D6-3962-D940-B754-76A18EC86E34}" type="presParOf" srcId="{AAD8B23F-68AC-8140-8AA7-2CC4A2172712}" destId="{01DED22A-3D05-5D4C-A86E-09383853DBAB}" srcOrd="1" destOrd="0" presId="urn:microsoft.com/office/officeart/2005/8/layout/hierarchy2"/>
    <dgm:cxn modelId="{FF03D074-041A-B046-A0A6-E87AA19360BA}" type="presParOf" srcId="{FA727814-FC8C-F443-A818-0E28C344BB60}" destId="{DC89017E-DEC4-2244-895A-09D36BACC714}" srcOrd="6" destOrd="0" presId="urn:microsoft.com/office/officeart/2005/8/layout/hierarchy2"/>
    <dgm:cxn modelId="{C78960FC-1BD2-284D-9D7B-6337D6408A42}" type="presParOf" srcId="{DC89017E-DEC4-2244-895A-09D36BACC714}" destId="{A162E0AC-2A99-5D47-8600-6E035BDAD589}" srcOrd="0" destOrd="0" presId="urn:microsoft.com/office/officeart/2005/8/layout/hierarchy2"/>
    <dgm:cxn modelId="{6DFC15F6-0F3A-5D40-82E2-65E2E3936FB2}" type="presParOf" srcId="{FA727814-FC8C-F443-A818-0E28C344BB60}" destId="{E1C748A6-86B1-4F42-9418-FA2D3C902436}" srcOrd="7" destOrd="0" presId="urn:microsoft.com/office/officeart/2005/8/layout/hierarchy2"/>
    <dgm:cxn modelId="{85283650-EC3B-5D44-8F5F-016C11FB2992}" type="presParOf" srcId="{E1C748A6-86B1-4F42-9418-FA2D3C902436}" destId="{3BFB340D-CC3D-D848-9F21-DC52C62B8E9E}" srcOrd="0" destOrd="0" presId="urn:microsoft.com/office/officeart/2005/8/layout/hierarchy2"/>
    <dgm:cxn modelId="{97578D67-4E10-1F4C-A1A6-CDF48B266FA3}" type="presParOf" srcId="{E1C748A6-86B1-4F42-9418-FA2D3C902436}" destId="{B1AD6C30-A68A-4F46-A6BB-9FA67C5C5AE4}"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CC4A582C-24E9-C34D-9A57-2AE83EDB552D}"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US"/>
        </a:p>
      </dgm:t>
    </dgm:pt>
    <dgm:pt modelId="{BF34685A-3036-6D44-B4CB-99125CB19996}">
      <dgm:prSet/>
      <dgm:spPr>
        <a:solidFill>
          <a:schemeClr val="tx2">
            <a:lumMod val="75000"/>
            <a:lumOff val="25000"/>
          </a:schemeClr>
        </a:solidFill>
        <a:effectLst>
          <a:innerShdw blurRad="63500" dist="50800" dir="5400000">
            <a:schemeClr val="tx2">
              <a:lumMod val="75000"/>
              <a:lumOff val="25000"/>
              <a:alpha val="50000"/>
            </a:schemeClr>
          </a:innerShdw>
          <a:softEdge rad="12700"/>
        </a:effectLst>
      </dgm:spPr>
      <dgm:t>
        <a:bodyPr/>
        <a:lstStyle/>
        <a:p>
          <a:r>
            <a:rPr lang="en-US" dirty="0"/>
            <a:t>Logistic Regression Model </a:t>
          </a:r>
        </a:p>
      </dgm:t>
    </dgm:pt>
    <dgm:pt modelId="{ACDCBF4B-EFE0-984A-A61A-180C32745A65}" type="parTrans" cxnId="{FAD2433C-6E84-274D-862D-263F0B13685B}">
      <dgm:prSet/>
      <dgm:spPr/>
      <dgm:t>
        <a:bodyPr/>
        <a:lstStyle/>
        <a:p>
          <a:endParaRPr lang="en-US"/>
        </a:p>
      </dgm:t>
    </dgm:pt>
    <dgm:pt modelId="{722DBFC9-81AE-E94D-8C6C-EC1801474D8F}" type="sibTrans" cxnId="{FAD2433C-6E84-274D-862D-263F0B13685B}">
      <dgm:prSet/>
      <dgm:spPr/>
      <dgm:t>
        <a:bodyPr/>
        <a:lstStyle/>
        <a:p>
          <a:endParaRPr lang="en-US"/>
        </a:p>
      </dgm:t>
    </dgm:pt>
    <dgm:pt modelId="{A16D81A4-C498-EF43-ADB1-A7E368CFC428}" type="pres">
      <dgm:prSet presAssocID="{CC4A582C-24E9-C34D-9A57-2AE83EDB552D}" presName="linear" presStyleCnt="0">
        <dgm:presLayoutVars>
          <dgm:animLvl val="lvl"/>
          <dgm:resizeHandles val="exact"/>
        </dgm:presLayoutVars>
      </dgm:prSet>
      <dgm:spPr/>
    </dgm:pt>
    <dgm:pt modelId="{D22D6F20-967F-6248-A343-1C9307CBF03C}" type="pres">
      <dgm:prSet presAssocID="{BF34685A-3036-6D44-B4CB-99125CB19996}" presName="parentText" presStyleLbl="node1" presStyleIdx="0" presStyleCnt="1">
        <dgm:presLayoutVars>
          <dgm:chMax val="0"/>
          <dgm:bulletEnabled val="1"/>
        </dgm:presLayoutVars>
      </dgm:prSet>
      <dgm:spPr/>
    </dgm:pt>
  </dgm:ptLst>
  <dgm:cxnLst>
    <dgm:cxn modelId="{C04CE426-430D-A045-A4FB-E4693F898490}" type="presOf" srcId="{CC4A582C-24E9-C34D-9A57-2AE83EDB552D}" destId="{A16D81A4-C498-EF43-ADB1-A7E368CFC428}" srcOrd="0" destOrd="0" presId="urn:microsoft.com/office/officeart/2005/8/layout/vList2"/>
    <dgm:cxn modelId="{FAD2433C-6E84-274D-862D-263F0B13685B}" srcId="{CC4A582C-24E9-C34D-9A57-2AE83EDB552D}" destId="{BF34685A-3036-6D44-B4CB-99125CB19996}" srcOrd="0" destOrd="0" parTransId="{ACDCBF4B-EFE0-984A-A61A-180C32745A65}" sibTransId="{722DBFC9-81AE-E94D-8C6C-EC1801474D8F}"/>
    <dgm:cxn modelId="{95B7B561-60AF-544E-B340-CFB6389D65FD}" type="presOf" srcId="{BF34685A-3036-6D44-B4CB-99125CB19996}" destId="{D22D6F20-967F-6248-A343-1C9307CBF03C}" srcOrd="0" destOrd="0" presId="urn:microsoft.com/office/officeart/2005/8/layout/vList2"/>
    <dgm:cxn modelId="{F86530BD-3746-F741-9911-548BBDEB3AED}" type="presParOf" srcId="{A16D81A4-C498-EF43-ADB1-A7E368CFC428}" destId="{D22D6F20-967F-6248-A343-1C9307CBF03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35A6328-E172-6A4D-9595-214BEC216F7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9BEDF2B-BCFE-B242-A3EB-7A7006AFACBD}">
      <dgm:prSet/>
      <dgm:spPr/>
      <dgm:t>
        <a:bodyPr/>
        <a:lstStyle/>
        <a:p>
          <a:r>
            <a:rPr lang="en-US" dirty="0"/>
            <a:t>Performance Matrix</a:t>
          </a:r>
        </a:p>
      </dgm:t>
    </dgm:pt>
    <dgm:pt modelId="{B698F851-04BF-D04C-8F0A-B90166023627}" type="parTrans" cxnId="{14A43587-354D-444E-BCE8-58CD3007DBA1}">
      <dgm:prSet/>
      <dgm:spPr/>
      <dgm:t>
        <a:bodyPr/>
        <a:lstStyle/>
        <a:p>
          <a:endParaRPr lang="en-US"/>
        </a:p>
      </dgm:t>
    </dgm:pt>
    <dgm:pt modelId="{04C0D1E4-BB37-054D-97BE-940748FFB785}" type="sibTrans" cxnId="{14A43587-354D-444E-BCE8-58CD3007DBA1}">
      <dgm:prSet/>
      <dgm:spPr/>
      <dgm:t>
        <a:bodyPr/>
        <a:lstStyle/>
        <a:p>
          <a:endParaRPr lang="en-US"/>
        </a:p>
      </dgm:t>
    </dgm:pt>
    <dgm:pt modelId="{57DD5512-16ED-0D40-9D87-BDF9A69CA15D}" type="pres">
      <dgm:prSet presAssocID="{835A6328-E172-6A4D-9595-214BEC216F78}" presName="linear" presStyleCnt="0">
        <dgm:presLayoutVars>
          <dgm:animLvl val="lvl"/>
          <dgm:resizeHandles val="exact"/>
        </dgm:presLayoutVars>
      </dgm:prSet>
      <dgm:spPr/>
    </dgm:pt>
    <dgm:pt modelId="{0F786A24-5736-E842-B398-86B209A15CAE}" type="pres">
      <dgm:prSet presAssocID="{99BEDF2B-BCFE-B242-A3EB-7A7006AFACBD}" presName="parentText" presStyleLbl="node1" presStyleIdx="0" presStyleCnt="1" custLinFactNeighborX="12584" custLinFactNeighborY="0">
        <dgm:presLayoutVars>
          <dgm:chMax val="0"/>
          <dgm:bulletEnabled val="1"/>
        </dgm:presLayoutVars>
      </dgm:prSet>
      <dgm:spPr/>
    </dgm:pt>
  </dgm:ptLst>
  <dgm:cxnLst>
    <dgm:cxn modelId="{F15D0A0B-3123-8A40-A204-677D9DB21ACF}" type="presOf" srcId="{99BEDF2B-BCFE-B242-A3EB-7A7006AFACBD}" destId="{0F786A24-5736-E842-B398-86B209A15CAE}" srcOrd="0" destOrd="0" presId="urn:microsoft.com/office/officeart/2005/8/layout/vList2"/>
    <dgm:cxn modelId="{A36B666E-2C85-B344-9BEE-D1E2ED44A0D9}" type="presOf" srcId="{835A6328-E172-6A4D-9595-214BEC216F78}" destId="{57DD5512-16ED-0D40-9D87-BDF9A69CA15D}" srcOrd="0" destOrd="0" presId="urn:microsoft.com/office/officeart/2005/8/layout/vList2"/>
    <dgm:cxn modelId="{14A43587-354D-444E-BCE8-58CD3007DBA1}" srcId="{835A6328-E172-6A4D-9595-214BEC216F78}" destId="{99BEDF2B-BCFE-B242-A3EB-7A7006AFACBD}" srcOrd="0" destOrd="0" parTransId="{B698F851-04BF-D04C-8F0A-B90166023627}" sibTransId="{04C0D1E4-BB37-054D-97BE-940748FFB785}"/>
    <dgm:cxn modelId="{88D4D9A0-A7D5-074C-A10E-63BE28098C34}" type="presParOf" srcId="{57DD5512-16ED-0D40-9D87-BDF9A69CA15D}" destId="{0F786A24-5736-E842-B398-86B209A15CAE}" srcOrd="0" destOrd="0" presId="urn:microsoft.com/office/officeart/2005/8/layout/vList2"/>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2FD595E-A9E7-404A-8147-56472F744309}"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27ED77A8-D4E5-A64E-87BC-B3C5FFC63C21}">
      <dgm:prSet/>
      <dgm:spPr>
        <a:solidFill>
          <a:schemeClr val="accent1">
            <a:lumMod val="75000"/>
          </a:schemeClr>
        </a:solidFill>
        <a:ln>
          <a:solidFill>
            <a:schemeClr val="accent1"/>
          </a:solidFill>
        </a:ln>
      </dgm:spPr>
      <dgm:t>
        <a:bodyPr/>
        <a:lstStyle/>
        <a:p>
          <a:r>
            <a:rPr lang="en-US" dirty="0"/>
            <a:t>Feature Importance</a:t>
          </a:r>
        </a:p>
      </dgm:t>
    </dgm:pt>
    <dgm:pt modelId="{BB8B0D64-D6CF-8A47-A2BF-B14FBE9AC791}" type="parTrans" cxnId="{97A7A522-7E40-F74C-BB7D-9B2BA886FEBD}">
      <dgm:prSet/>
      <dgm:spPr/>
      <dgm:t>
        <a:bodyPr/>
        <a:lstStyle/>
        <a:p>
          <a:endParaRPr lang="en-US"/>
        </a:p>
      </dgm:t>
    </dgm:pt>
    <dgm:pt modelId="{1AD421A1-43FA-0948-850F-7521BB9BFED7}" type="sibTrans" cxnId="{97A7A522-7E40-F74C-BB7D-9B2BA886FEBD}">
      <dgm:prSet/>
      <dgm:spPr/>
      <dgm:t>
        <a:bodyPr/>
        <a:lstStyle/>
        <a:p>
          <a:endParaRPr lang="en-US"/>
        </a:p>
      </dgm:t>
    </dgm:pt>
    <dgm:pt modelId="{E790BEC1-A126-4248-A4D0-D87A5E4C3654}" type="pres">
      <dgm:prSet presAssocID="{92FD595E-A9E7-404A-8147-56472F744309}" presName="linear" presStyleCnt="0">
        <dgm:presLayoutVars>
          <dgm:animLvl val="lvl"/>
          <dgm:resizeHandles val="exact"/>
        </dgm:presLayoutVars>
      </dgm:prSet>
      <dgm:spPr/>
    </dgm:pt>
    <dgm:pt modelId="{D4944A83-C925-4C45-9AED-05E584AAB6E7}" type="pres">
      <dgm:prSet presAssocID="{27ED77A8-D4E5-A64E-87BC-B3C5FFC63C21}" presName="parentText" presStyleLbl="node1" presStyleIdx="0" presStyleCnt="1">
        <dgm:presLayoutVars>
          <dgm:chMax val="0"/>
          <dgm:bulletEnabled val="1"/>
        </dgm:presLayoutVars>
      </dgm:prSet>
      <dgm:spPr/>
    </dgm:pt>
  </dgm:ptLst>
  <dgm:cxnLst>
    <dgm:cxn modelId="{28096321-CB82-E949-90C3-AAC5353E0743}" type="presOf" srcId="{27ED77A8-D4E5-A64E-87BC-B3C5FFC63C21}" destId="{D4944A83-C925-4C45-9AED-05E584AAB6E7}" srcOrd="0" destOrd="0" presId="urn:microsoft.com/office/officeart/2005/8/layout/vList2"/>
    <dgm:cxn modelId="{97A7A522-7E40-F74C-BB7D-9B2BA886FEBD}" srcId="{92FD595E-A9E7-404A-8147-56472F744309}" destId="{27ED77A8-D4E5-A64E-87BC-B3C5FFC63C21}" srcOrd="0" destOrd="0" parTransId="{BB8B0D64-D6CF-8A47-A2BF-B14FBE9AC791}" sibTransId="{1AD421A1-43FA-0948-850F-7521BB9BFED7}"/>
    <dgm:cxn modelId="{6F3AF6C8-F919-FD40-9FD6-7A0314C592F1}" type="presOf" srcId="{92FD595E-A9E7-404A-8147-56472F744309}" destId="{E790BEC1-A126-4248-A4D0-D87A5E4C3654}" srcOrd="0" destOrd="0" presId="urn:microsoft.com/office/officeart/2005/8/layout/vList2"/>
    <dgm:cxn modelId="{906B06B1-F700-594C-B44A-3D3B583401D1}" type="presParOf" srcId="{E790BEC1-A126-4248-A4D0-D87A5E4C3654}" destId="{D4944A83-C925-4C45-9AED-05E584AAB6E7}"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64E19D3-F117-6F49-9C61-E289F082E84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6AA13B4-B2FB-1049-B584-5039D8435CA9}">
      <dgm:prSet/>
      <dgm:spPr>
        <a:solidFill>
          <a:schemeClr val="accent1">
            <a:lumMod val="75000"/>
          </a:schemeClr>
        </a:solidFill>
      </dgm:spPr>
      <dgm:t>
        <a:bodyPr/>
        <a:lstStyle/>
        <a:p>
          <a:r>
            <a:rPr lang="en-US" dirty="0"/>
            <a:t>Performance Matrix</a:t>
          </a:r>
        </a:p>
      </dgm:t>
    </dgm:pt>
    <dgm:pt modelId="{0EE835DF-4430-B047-A41D-008FFD7CC613}" type="parTrans" cxnId="{F8627891-5835-354D-B780-0EDEEC0AD22B}">
      <dgm:prSet/>
      <dgm:spPr/>
      <dgm:t>
        <a:bodyPr/>
        <a:lstStyle/>
        <a:p>
          <a:endParaRPr lang="en-US"/>
        </a:p>
      </dgm:t>
    </dgm:pt>
    <dgm:pt modelId="{5D14BCDA-0039-1641-8353-B901C50485BD}" type="sibTrans" cxnId="{F8627891-5835-354D-B780-0EDEEC0AD22B}">
      <dgm:prSet/>
      <dgm:spPr/>
      <dgm:t>
        <a:bodyPr/>
        <a:lstStyle/>
        <a:p>
          <a:endParaRPr lang="en-US"/>
        </a:p>
      </dgm:t>
    </dgm:pt>
    <dgm:pt modelId="{D5618554-DCD6-8642-BCC4-B500F6A2D5D5}" type="pres">
      <dgm:prSet presAssocID="{B64E19D3-F117-6F49-9C61-E289F082E840}" presName="linear" presStyleCnt="0">
        <dgm:presLayoutVars>
          <dgm:animLvl val="lvl"/>
          <dgm:resizeHandles val="exact"/>
        </dgm:presLayoutVars>
      </dgm:prSet>
      <dgm:spPr/>
    </dgm:pt>
    <dgm:pt modelId="{1E29C0AA-0089-AC4C-93EA-726BDDA6985F}" type="pres">
      <dgm:prSet presAssocID="{46AA13B4-B2FB-1049-B584-5039D8435CA9}" presName="parentText" presStyleLbl="node1" presStyleIdx="0" presStyleCnt="1">
        <dgm:presLayoutVars>
          <dgm:chMax val="0"/>
          <dgm:bulletEnabled val="1"/>
        </dgm:presLayoutVars>
      </dgm:prSet>
      <dgm:spPr/>
    </dgm:pt>
  </dgm:ptLst>
  <dgm:cxnLst>
    <dgm:cxn modelId="{E848FF3B-C1C7-B840-B6EA-D57187C3A457}" type="presOf" srcId="{B64E19D3-F117-6F49-9C61-E289F082E840}" destId="{D5618554-DCD6-8642-BCC4-B500F6A2D5D5}" srcOrd="0" destOrd="0" presId="urn:microsoft.com/office/officeart/2005/8/layout/vList2"/>
    <dgm:cxn modelId="{5637C475-C4F2-B844-AADA-7E379FB3C02F}" type="presOf" srcId="{46AA13B4-B2FB-1049-B584-5039D8435CA9}" destId="{1E29C0AA-0089-AC4C-93EA-726BDDA6985F}" srcOrd="0" destOrd="0" presId="urn:microsoft.com/office/officeart/2005/8/layout/vList2"/>
    <dgm:cxn modelId="{F8627891-5835-354D-B780-0EDEEC0AD22B}" srcId="{B64E19D3-F117-6F49-9C61-E289F082E840}" destId="{46AA13B4-B2FB-1049-B584-5039D8435CA9}" srcOrd="0" destOrd="0" parTransId="{0EE835DF-4430-B047-A41D-008FFD7CC613}" sibTransId="{5D14BCDA-0039-1641-8353-B901C50485BD}"/>
    <dgm:cxn modelId="{0FE4AC65-191B-F24E-A085-689030AED29A}" type="presParOf" srcId="{D5618554-DCD6-8642-BCC4-B500F6A2D5D5}" destId="{1E29C0AA-0089-AC4C-93EA-726BDDA6985F}" srcOrd="0" destOrd="0" presId="urn:microsoft.com/office/officeart/2005/8/layout/vList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F55931B-E75A-419C-B245-AD6AEBD8808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266C62D-A609-4D44-9A58-34B6741872C0}">
      <dgm:prSet/>
      <dgm:spPr/>
      <dgm:t>
        <a:bodyPr/>
        <a:lstStyle/>
        <a:p>
          <a:r>
            <a:rPr lang="en-US" b="0" i="0"/>
            <a:t>As the CEO or Chairman of an organization, holding the highest influence yields substantial positive effects on the Board type. The likelihood of their Board type being determined is 2 to 4 times greater when considering insiders, influential individuals, intelligent individuals, and audit committees.</a:t>
          </a:r>
          <a:endParaRPr lang="en-US"/>
        </a:p>
      </dgm:t>
    </dgm:pt>
    <dgm:pt modelId="{765DC404-8AA2-4CF1-8FF0-F9061389B32B}" type="parTrans" cxnId="{6E97A486-110F-431C-B7A9-CC7850EEBD87}">
      <dgm:prSet/>
      <dgm:spPr/>
      <dgm:t>
        <a:bodyPr/>
        <a:lstStyle/>
        <a:p>
          <a:endParaRPr lang="en-US"/>
        </a:p>
      </dgm:t>
    </dgm:pt>
    <dgm:pt modelId="{FE5B8D30-9E10-4199-844B-CF9462FD62EA}" type="sibTrans" cxnId="{6E97A486-110F-431C-B7A9-CC7850EEBD87}">
      <dgm:prSet/>
      <dgm:spPr/>
      <dgm:t>
        <a:bodyPr/>
        <a:lstStyle/>
        <a:p>
          <a:endParaRPr lang="en-US"/>
        </a:p>
      </dgm:t>
    </dgm:pt>
    <dgm:pt modelId="{FABE19D1-18D5-4A90-94F5-C45A6E98D853}">
      <dgm:prSet/>
      <dgm:spPr/>
      <dgm:t>
        <a:bodyPr/>
        <a:lstStyle/>
        <a:p>
          <a:r>
            <a:rPr lang="en-US" b="0" i="0" dirty="0"/>
            <a:t>On the other hand, the performance category or win rates of former CEOs, Chairmen, or lead directors have notably adverse consequences on departure outcomes. The accuracy of predicting their Board types is less than 10% compared to other </a:t>
          </a:r>
          <a:r>
            <a:rPr lang="en-US" b="0" i="0"/>
            <a:t>variables considered.</a:t>
          </a:r>
          <a:endParaRPr lang="en-US" dirty="0"/>
        </a:p>
      </dgm:t>
    </dgm:pt>
    <dgm:pt modelId="{92D81489-735D-40EF-899B-CA4751ACA85A}" type="parTrans" cxnId="{982E1738-F29A-4948-A7AB-5B379735A826}">
      <dgm:prSet/>
      <dgm:spPr/>
      <dgm:t>
        <a:bodyPr/>
        <a:lstStyle/>
        <a:p>
          <a:endParaRPr lang="en-US"/>
        </a:p>
      </dgm:t>
    </dgm:pt>
    <dgm:pt modelId="{7E825A7E-E3C6-4B5A-9E65-EE0C17672923}" type="sibTrans" cxnId="{982E1738-F29A-4948-A7AB-5B379735A826}">
      <dgm:prSet/>
      <dgm:spPr/>
      <dgm:t>
        <a:bodyPr/>
        <a:lstStyle/>
        <a:p>
          <a:endParaRPr lang="en-US"/>
        </a:p>
      </dgm:t>
    </dgm:pt>
    <dgm:pt modelId="{C6E47671-7727-4291-A785-C4E356CAB80E}">
      <dgm:prSet/>
      <dgm:spPr/>
      <dgm:t>
        <a:bodyPr/>
        <a:lstStyle/>
        <a:p>
          <a:r>
            <a:rPr lang="en-US" b="0" i="0"/>
            <a:t>Furthermore, serving as a member of nominating, pay, or audit committees moderately affects the Board type categories. Their predictions align with the actual Board types less than 40% of the time, as opposed to other variable insights.</a:t>
          </a:r>
          <a:endParaRPr lang="en-US"/>
        </a:p>
      </dgm:t>
    </dgm:pt>
    <dgm:pt modelId="{6FAD8D19-D813-4B2B-96C8-9AC8DC776232}" type="parTrans" cxnId="{07824DA7-2B8A-4ECB-9517-057169683F56}">
      <dgm:prSet/>
      <dgm:spPr/>
      <dgm:t>
        <a:bodyPr/>
        <a:lstStyle/>
        <a:p>
          <a:endParaRPr lang="en-US"/>
        </a:p>
      </dgm:t>
    </dgm:pt>
    <dgm:pt modelId="{D65C454A-4BE6-42C3-A788-83C769DE611E}" type="sibTrans" cxnId="{07824DA7-2B8A-4ECB-9517-057169683F56}">
      <dgm:prSet/>
      <dgm:spPr/>
      <dgm:t>
        <a:bodyPr/>
        <a:lstStyle/>
        <a:p>
          <a:endParaRPr lang="en-US"/>
        </a:p>
      </dgm:t>
    </dgm:pt>
    <dgm:pt modelId="{2139236C-AFA6-48A4-89D3-2A3C01DA8C6B}" type="pres">
      <dgm:prSet presAssocID="{9F55931B-E75A-419C-B245-AD6AEBD88081}" presName="root" presStyleCnt="0">
        <dgm:presLayoutVars>
          <dgm:dir/>
          <dgm:resizeHandles val="exact"/>
        </dgm:presLayoutVars>
      </dgm:prSet>
      <dgm:spPr/>
    </dgm:pt>
    <dgm:pt modelId="{36404F3D-08AC-4507-9588-8A55ED812104}" type="pres">
      <dgm:prSet presAssocID="{5266C62D-A609-4D44-9A58-34B6741872C0}" presName="compNode" presStyleCnt="0"/>
      <dgm:spPr/>
    </dgm:pt>
    <dgm:pt modelId="{A8DE1C26-41F1-400F-84D8-A0CA90FA6EE5}" type="pres">
      <dgm:prSet presAssocID="{5266C62D-A609-4D44-9A58-34B6741872C0}" presName="bgRect" presStyleLbl="bgShp" presStyleIdx="0" presStyleCnt="3"/>
      <dgm:spPr/>
    </dgm:pt>
    <dgm:pt modelId="{68A528A2-4070-4952-B6AA-D90826399121}" type="pres">
      <dgm:prSet presAssocID="{5266C62D-A609-4D44-9A58-34B6741872C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erarchy"/>
        </a:ext>
      </dgm:extLst>
    </dgm:pt>
    <dgm:pt modelId="{183E9758-C3B3-496C-AC0D-0FF1382FC8D8}" type="pres">
      <dgm:prSet presAssocID="{5266C62D-A609-4D44-9A58-34B6741872C0}" presName="spaceRect" presStyleCnt="0"/>
      <dgm:spPr/>
    </dgm:pt>
    <dgm:pt modelId="{025D18AC-1D1F-4436-B641-189F14955126}" type="pres">
      <dgm:prSet presAssocID="{5266C62D-A609-4D44-9A58-34B6741872C0}" presName="parTx" presStyleLbl="revTx" presStyleIdx="0" presStyleCnt="3">
        <dgm:presLayoutVars>
          <dgm:chMax val="0"/>
          <dgm:chPref val="0"/>
        </dgm:presLayoutVars>
      </dgm:prSet>
      <dgm:spPr/>
    </dgm:pt>
    <dgm:pt modelId="{9E857EBA-0BC1-40A6-81AA-D95533D7934E}" type="pres">
      <dgm:prSet presAssocID="{FE5B8D30-9E10-4199-844B-CF9462FD62EA}" presName="sibTrans" presStyleCnt="0"/>
      <dgm:spPr/>
    </dgm:pt>
    <dgm:pt modelId="{229D27E8-6C6B-49B7-99F0-F565E2D4E8B5}" type="pres">
      <dgm:prSet presAssocID="{FABE19D1-18D5-4A90-94F5-C45A6E98D853}" presName="compNode" presStyleCnt="0"/>
      <dgm:spPr/>
    </dgm:pt>
    <dgm:pt modelId="{EAA0B593-A7B5-4323-ADEB-D180B5126C70}" type="pres">
      <dgm:prSet presAssocID="{FABE19D1-18D5-4A90-94F5-C45A6E98D853}" presName="bgRect" presStyleLbl="bgShp" presStyleIdx="1" presStyleCnt="3"/>
      <dgm:spPr/>
    </dgm:pt>
    <dgm:pt modelId="{6587E5B7-731E-4A65-BF65-BBA4D829D142}" type="pres">
      <dgm:prSet presAssocID="{FABE19D1-18D5-4A90-94F5-C45A6E98D85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eeting"/>
        </a:ext>
      </dgm:extLst>
    </dgm:pt>
    <dgm:pt modelId="{9EED5140-5C9C-42C0-9B4B-8531828FC1A0}" type="pres">
      <dgm:prSet presAssocID="{FABE19D1-18D5-4A90-94F5-C45A6E98D853}" presName="spaceRect" presStyleCnt="0"/>
      <dgm:spPr/>
    </dgm:pt>
    <dgm:pt modelId="{57161027-87C6-4E70-8785-1DED8ECDC961}" type="pres">
      <dgm:prSet presAssocID="{FABE19D1-18D5-4A90-94F5-C45A6E98D853}" presName="parTx" presStyleLbl="revTx" presStyleIdx="1" presStyleCnt="3">
        <dgm:presLayoutVars>
          <dgm:chMax val="0"/>
          <dgm:chPref val="0"/>
        </dgm:presLayoutVars>
      </dgm:prSet>
      <dgm:spPr/>
    </dgm:pt>
    <dgm:pt modelId="{6C52E176-5943-45CD-BECE-504440879231}" type="pres">
      <dgm:prSet presAssocID="{7E825A7E-E3C6-4B5A-9E65-EE0C17672923}" presName="sibTrans" presStyleCnt="0"/>
      <dgm:spPr/>
    </dgm:pt>
    <dgm:pt modelId="{F382D1E4-4A12-4A81-9866-FFEC8D93F547}" type="pres">
      <dgm:prSet presAssocID="{C6E47671-7727-4291-A785-C4E356CAB80E}" presName="compNode" presStyleCnt="0"/>
      <dgm:spPr/>
    </dgm:pt>
    <dgm:pt modelId="{A35E30D8-E73E-4A89-B69B-7782C034278E}" type="pres">
      <dgm:prSet presAssocID="{C6E47671-7727-4291-A785-C4E356CAB80E}" presName="bgRect" presStyleLbl="bgShp" presStyleIdx="2" presStyleCnt="3"/>
      <dgm:spPr/>
    </dgm:pt>
    <dgm:pt modelId="{3D79A8F4-4D95-4519-9253-4A8366B2E80C}" type="pres">
      <dgm:prSet presAssocID="{C6E47671-7727-4291-A785-C4E356CAB80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nching Diagram"/>
        </a:ext>
      </dgm:extLst>
    </dgm:pt>
    <dgm:pt modelId="{B7C9A8C2-1244-4F71-8EDA-F51C5A4F299B}" type="pres">
      <dgm:prSet presAssocID="{C6E47671-7727-4291-A785-C4E356CAB80E}" presName="spaceRect" presStyleCnt="0"/>
      <dgm:spPr/>
    </dgm:pt>
    <dgm:pt modelId="{E7D8D1D8-4ABC-4246-A04E-E215F8BAD5A2}" type="pres">
      <dgm:prSet presAssocID="{C6E47671-7727-4291-A785-C4E356CAB80E}" presName="parTx" presStyleLbl="revTx" presStyleIdx="2" presStyleCnt="3">
        <dgm:presLayoutVars>
          <dgm:chMax val="0"/>
          <dgm:chPref val="0"/>
        </dgm:presLayoutVars>
      </dgm:prSet>
      <dgm:spPr/>
    </dgm:pt>
  </dgm:ptLst>
  <dgm:cxnLst>
    <dgm:cxn modelId="{353BA716-E254-450D-BB32-550017805AC4}" type="presOf" srcId="{9F55931B-E75A-419C-B245-AD6AEBD88081}" destId="{2139236C-AFA6-48A4-89D3-2A3C01DA8C6B}" srcOrd="0" destOrd="0" presId="urn:microsoft.com/office/officeart/2018/2/layout/IconVerticalSolidList"/>
    <dgm:cxn modelId="{07B80336-70ED-4951-BC5A-7E35E9783891}" type="presOf" srcId="{5266C62D-A609-4D44-9A58-34B6741872C0}" destId="{025D18AC-1D1F-4436-B641-189F14955126}" srcOrd="0" destOrd="0" presId="urn:microsoft.com/office/officeart/2018/2/layout/IconVerticalSolidList"/>
    <dgm:cxn modelId="{982E1738-F29A-4948-A7AB-5B379735A826}" srcId="{9F55931B-E75A-419C-B245-AD6AEBD88081}" destId="{FABE19D1-18D5-4A90-94F5-C45A6E98D853}" srcOrd="1" destOrd="0" parTransId="{92D81489-735D-40EF-899B-CA4751ACA85A}" sibTransId="{7E825A7E-E3C6-4B5A-9E65-EE0C17672923}"/>
    <dgm:cxn modelId="{6E97A486-110F-431C-B7A9-CC7850EEBD87}" srcId="{9F55931B-E75A-419C-B245-AD6AEBD88081}" destId="{5266C62D-A609-4D44-9A58-34B6741872C0}" srcOrd="0" destOrd="0" parTransId="{765DC404-8AA2-4CF1-8FF0-F9061389B32B}" sibTransId="{FE5B8D30-9E10-4199-844B-CF9462FD62EA}"/>
    <dgm:cxn modelId="{07824DA7-2B8A-4ECB-9517-057169683F56}" srcId="{9F55931B-E75A-419C-B245-AD6AEBD88081}" destId="{C6E47671-7727-4291-A785-C4E356CAB80E}" srcOrd="2" destOrd="0" parTransId="{6FAD8D19-D813-4B2B-96C8-9AC8DC776232}" sibTransId="{D65C454A-4BE6-42C3-A788-83C769DE611E}"/>
    <dgm:cxn modelId="{F0F1F0C0-24DA-48B6-AAE5-31E366309F9A}" type="presOf" srcId="{C6E47671-7727-4291-A785-C4E356CAB80E}" destId="{E7D8D1D8-4ABC-4246-A04E-E215F8BAD5A2}" srcOrd="0" destOrd="0" presId="urn:microsoft.com/office/officeart/2018/2/layout/IconVerticalSolidList"/>
    <dgm:cxn modelId="{14A65DEC-CA62-4176-9AF4-5CBC4B438378}" type="presOf" srcId="{FABE19D1-18D5-4A90-94F5-C45A6E98D853}" destId="{57161027-87C6-4E70-8785-1DED8ECDC961}" srcOrd="0" destOrd="0" presId="urn:microsoft.com/office/officeart/2018/2/layout/IconVerticalSolidList"/>
    <dgm:cxn modelId="{0C09F3DE-B4B2-4763-9229-D7F6A11A3F4D}" type="presParOf" srcId="{2139236C-AFA6-48A4-89D3-2A3C01DA8C6B}" destId="{36404F3D-08AC-4507-9588-8A55ED812104}" srcOrd="0" destOrd="0" presId="urn:microsoft.com/office/officeart/2018/2/layout/IconVerticalSolidList"/>
    <dgm:cxn modelId="{E00A073D-394D-4075-98D8-2F81B48700A2}" type="presParOf" srcId="{36404F3D-08AC-4507-9588-8A55ED812104}" destId="{A8DE1C26-41F1-400F-84D8-A0CA90FA6EE5}" srcOrd="0" destOrd="0" presId="urn:microsoft.com/office/officeart/2018/2/layout/IconVerticalSolidList"/>
    <dgm:cxn modelId="{1A380AA0-ED63-4F20-9AD2-2D96E9D930B4}" type="presParOf" srcId="{36404F3D-08AC-4507-9588-8A55ED812104}" destId="{68A528A2-4070-4952-B6AA-D90826399121}" srcOrd="1" destOrd="0" presId="urn:microsoft.com/office/officeart/2018/2/layout/IconVerticalSolidList"/>
    <dgm:cxn modelId="{45C8D2BF-5B31-48BF-9C6A-056382561C5D}" type="presParOf" srcId="{36404F3D-08AC-4507-9588-8A55ED812104}" destId="{183E9758-C3B3-496C-AC0D-0FF1382FC8D8}" srcOrd="2" destOrd="0" presId="urn:microsoft.com/office/officeart/2018/2/layout/IconVerticalSolidList"/>
    <dgm:cxn modelId="{EDD4AB54-5381-47FD-957E-AECAE5956FBA}" type="presParOf" srcId="{36404F3D-08AC-4507-9588-8A55ED812104}" destId="{025D18AC-1D1F-4436-B641-189F14955126}" srcOrd="3" destOrd="0" presId="urn:microsoft.com/office/officeart/2018/2/layout/IconVerticalSolidList"/>
    <dgm:cxn modelId="{CB42763E-3B99-41DF-BB2D-D2A5A9D505EF}" type="presParOf" srcId="{2139236C-AFA6-48A4-89D3-2A3C01DA8C6B}" destId="{9E857EBA-0BC1-40A6-81AA-D95533D7934E}" srcOrd="1" destOrd="0" presId="urn:microsoft.com/office/officeart/2018/2/layout/IconVerticalSolidList"/>
    <dgm:cxn modelId="{7061A84F-948B-4AD2-94D0-1B32AE7FEF0F}" type="presParOf" srcId="{2139236C-AFA6-48A4-89D3-2A3C01DA8C6B}" destId="{229D27E8-6C6B-49B7-99F0-F565E2D4E8B5}" srcOrd="2" destOrd="0" presId="urn:microsoft.com/office/officeart/2018/2/layout/IconVerticalSolidList"/>
    <dgm:cxn modelId="{91CB2253-4509-4C26-8D2F-1F830B3B7388}" type="presParOf" srcId="{229D27E8-6C6B-49B7-99F0-F565E2D4E8B5}" destId="{EAA0B593-A7B5-4323-ADEB-D180B5126C70}" srcOrd="0" destOrd="0" presId="urn:microsoft.com/office/officeart/2018/2/layout/IconVerticalSolidList"/>
    <dgm:cxn modelId="{AE033970-A8FF-42CF-9488-725AE0A4D938}" type="presParOf" srcId="{229D27E8-6C6B-49B7-99F0-F565E2D4E8B5}" destId="{6587E5B7-731E-4A65-BF65-BBA4D829D142}" srcOrd="1" destOrd="0" presId="urn:microsoft.com/office/officeart/2018/2/layout/IconVerticalSolidList"/>
    <dgm:cxn modelId="{80AE2110-EB37-41E7-8398-37C55DB26F3C}" type="presParOf" srcId="{229D27E8-6C6B-49B7-99F0-F565E2D4E8B5}" destId="{9EED5140-5C9C-42C0-9B4B-8531828FC1A0}" srcOrd="2" destOrd="0" presId="urn:microsoft.com/office/officeart/2018/2/layout/IconVerticalSolidList"/>
    <dgm:cxn modelId="{9775505D-EBDA-40ED-9E58-0356615E97C0}" type="presParOf" srcId="{229D27E8-6C6B-49B7-99F0-F565E2D4E8B5}" destId="{57161027-87C6-4E70-8785-1DED8ECDC961}" srcOrd="3" destOrd="0" presId="urn:microsoft.com/office/officeart/2018/2/layout/IconVerticalSolidList"/>
    <dgm:cxn modelId="{2A5CF199-B9B8-453D-9C0B-E5C0884F29D7}" type="presParOf" srcId="{2139236C-AFA6-48A4-89D3-2A3C01DA8C6B}" destId="{6C52E176-5943-45CD-BECE-504440879231}" srcOrd="3" destOrd="0" presId="urn:microsoft.com/office/officeart/2018/2/layout/IconVerticalSolidList"/>
    <dgm:cxn modelId="{C088005A-399C-4505-A47C-0C5A41FB76E9}" type="presParOf" srcId="{2139236C-AFA6-48A4-89D3-2A3C01DA8C6B}" destId="{F382D1E4-4A12-4A81-9866-FFEC8D93F547}" srcOrd="4" destOrd="0" presId="urn:microsoft.com/office/officeart/2018/2/layout/IconVerticalSolidList"/>
    <dgm:cxn modelId="{22D6183A-7379-471B-91B1-8532F649A605}" type="presParOf" srcId="{F382D1E4-4A12-4A81-9866-FFEC8D93F547}" destId="{A35E30D8-E73E-4A89-B69B-7782C034278E}" srcOrd="0" destOrd="0" presId="urn:microsoft.com/office/officeart/2018/2/layout/IconVerticalSolidList"/>
    <dgm:cxn modelId="{6716F8A0-EA84-4461-93E9-9AD02EAE8920}" type="presParOf" srcId="{F382D1E4-4A12-4A81-9866-FFEC8D93F547}" destId="{3D79A8F4-4D95-4519-9253-4A8366B2E80C}" srcOrd="1" destOrd="0" presId="urn:microsoft.com/office/officeart/2018/2/layout/IconVerticalSolidList"/>
    <dgm:cxn modelId="{0646E0CE-F8BF-44D8-B11D-4DD414BF0E67}" type="presParOf" srcId="{F382D1E4-4A12-4A81-9866-FFEC8D93F547}" destId="{B7C9A8C2-1244-4F71-8EDA-F51C5A4F299B}" srcOrd="2" destOrd="0" presId="urn:microsoft.com/office/officeart/2018/2/layout/IconVerticalSolidList"/>
    <dgm:cxn modelId="{6050F14F-0333-4461-B5AF-97BF327B87AE}" type="presParOf" srcId="{F382D1E4-4A12-4A81-9866-FFEC8D93F547}" destId="{E7D8D1D8-4ABC-4246-A04E-E215F8BAD5A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36C4DE-897C-404A-B27B-E5AA36B9649D}">
      <dsp:nvSpPr>
        <dsp:cNvPr id="0" name=""/>
        <dsp:cNvSpPr/>
      </dsp:nvSpPr>
      <dsp:spPr>
        <a:xfrm>
          <a:off x="608220" y="404060"/>
          <a:ext cx="738808" cy="73880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1E882FE-FA2C-4EEA-914F-20212A4C1348}">
      <dsp:nvSpPr>
        <dsp:cNvPr id="0" name=""/>
        <dsp:cNvSpPr/>
      </dsp:nvSpPr>
      <dsp:spPr>
        <a:xfrm>
          <a:off x="156726" y="1416253"/>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dirty="0"/>
            <a:t>Governance and Oversight</a:t>
          </a:r>
        </a:p>
      </dsp:txBody>
      <dsp:txXfrm>
        <a:off x="156726" y="1416253"/>
        <a:ext cx="1641796" cy="656718"/>
      </dsp:txXfrm>
    </dsp:sp>
    <dsp:sp modelId="{793A6EFB-C0DB-4F1E-A32B-2F50ED663A12}">
      <dsp:nvSpPr>
        <dsp:cNvPr id="0" name=""/>
        <dsp:cNvSpPr/>
      </dsp:nvSpPr>
      <dsp:spPr>
        <a:xfrm>
          <a:off x="2537331" y="404060"/>
          <a:ext cx="738808" cy="73880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CC5F687-CD6E-434F-AEB6-B0DC71E5A2AE}">
      <dsp:nvSpPr>
        <dsp:cNvPr id="0" name=""/>
        <dsp:cNvSpPr/>
      </dsp:nvSpPr>
      <dsp:spPr>
        <a:xfrm>
          <a:off x="2085837" y="1416253"/>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dirty="0"/>
            <a:t>Strategic Decision Making</a:t>
          </a:r>
        </a:p>
      </dsp:txBody>
      <dsp:txXfrm>
        <a:off x="2085837" y="1416253"/>
        <a:ext cx="1641796" cy="656718"/>
      </dsp:txXfrm>
    </dsp:sp>
    <dsp:sp modelId="{C85FCB06-3740-4420-9C4F-A03B408BCA87}">
      <dsp:nvSpPr>
        <dsp:cNvPr id="0" name=""/>
        <dsp:cNvSpPr/>
      </dsp:nvSpPr>
      <dsp:spPr>
        <a:xfrm>
          <a:off x="4466442" y="404060"/>
          <a:ext cx="738808" cy="73880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F08C8C9-6253-4786-B47F-26A7F17BC988}">
      <dsp:nvSpPr>
        <dsp:cNvPr id="0" name=""/>
        <dsp:cNvSpPr/>
      </dsp:nvSpPr>
      <dsp:spPr>
        <a:xfrm>
          <a:off x="4014948" y="1416253"/>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dirty="0"/>
            <a:t>Executive Leadership and Accountability</a:t>
          </a:r>
        </a:p>
      </dsp:txBody>
      <dsp:txXfrm>
        <a:off x="4014948" y="1416253"/>
        <a:ext cx="1641796" cy="656718"/>
      </dsp:txXfrm>
    </dsp:sp>
    <dsp:sp modelId="{2B1EA070-6346-4560-96D0-474075F65854}">
      <dsp:nvSpPr>
        <dsp:cNvPr id="0" name=""/>
        <dsp:cNvSpPr/>
      </dsp:nvSpPr>
      <dsp:spPr>
        <a:xfrm>
          <a:off x="6395554" y="404060"/>
          <a:ext cx="738808" cy="73880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0D2136-6D35-4A86-935C-DF2A2E92DB06}">
      <dsp:nvSpPr>
        <dsp:cNvPr id="0" name=""/>
        <dsp:cNvSpPr/>
      </dsp:nvSpPr>
      <dsp:spPr>
        <a:xfrm>
          <a:off x="5944060" y="1416253"/>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dirty="0"/>
            <a:t>Financial Performance and Investor Confidence</a:t>
          </a:r>
        </a:p>
      </dsp:txBody>
      <dsp:txXfrm>
        <a:off x="5944060" y="1416253"/>
        <a:ext cx="1641796" cy="656718"/>
      </dsp:txXfrm>
    </dsp:sp>
    <dsp:sp modelId="{6920E5C4-3F97-4D15-A997-E5E9F71B79CC}">
      <dsp:nvSpPr>
        <dsp:cNvPr id="0" name=""/>
        <dsp:cNvSpPr/>
      </dsp:nvSpPr>
      <dsp:spPr>
        <a:xfrm>
          <a:off x="1572775" y="2483421"/>
          <a:ext cx="738808" cy="73880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F69B053-1989-4245-BF87-123507017542}">
      <dsp:nvSpPr>
        <dsp:cNvPr id="0" name=""/>
        <dsp:cNvSpPr/>
      </dsp:nvSpPr>
      <dsp:spPr>
        <a:xfrm>
          <a:off x="1121281" y="3495613"/>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dirty="0"/>
            <a:t>Risk Management and Crisis Response</a:t>
          </a:r>
        </a:p>
      </dsp:txBody>
      <dsp:txXfrm>
        <a:off x="1121281" y="3495613"/>
        <a:ext cx="1641796" cy="656718"/>
      </dsp:txXfrm>
    </dsp:sp>
    <dsp:sp modelId="{71CEDA06-66D9-4731-9EF8-D55C5FB7DB54}">
      <dsp:nvSpPr>
        <dsp:cNvPr id="0" name=""/>
        <dsp:cNvSpPr/>
      </dsp:nvSpPr>
      <dsp:spPr>
        <a:xfrm>
          <a:off x="3501887" y="2483421"/>
          <a:ext cx="738808" cy="73880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E3F3540-36CE-43DD-8259-4097EE917B4C}">
      <dsp:nvSpPr>
        <dsp:cNvPr id="0" name=""/>
        <dsp:cNvSpPr/>
      </dsp:nvSpPr>
      <dsp:spPr>
        <a:xfrm>
          <a:off x="3050393" y="3495613"/>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dirty="0"/>
            <a:t>Stakeholder Relations</a:t>
          </a:r>
        </a:p>
      </dsp:txBody>
      <dsp:txXfrm>
        <a:off x="3050393" y="3495613"/>
        <a:ext cx="1641796" cy="656718"/>
      </dsp:txXfrm>
    </dsp:sp>
    <dsp:sp modelId="{0D962344-7C9A-40D3-B51F-448623519F49}">
      <dsp:nvSpPr>
        <dsp:cNvPr id="0" name=""/>
        <dsp:cNvSpPr/>
      </dsp:nvSpPr>
      <dsp:spPr>
        <a:xfrm>
          <a:off x="5430998" y="2483421"/>
          <a:ext cx="738808" cy="738808"/>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43F9F8C-6996-4625-B519-D6518C61B034}">
      <dsp:nvSpPr>
        <dsp:cNvPr id="0" name=""/>
        <dsp:cNvSpPr/>
      </dsp:nvSpPr>
      <dsp:spPr>
        <a:xfrm>
          <a:off x="4979504" y="3495613"/>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dirty="0"/>
            <a:t>Board Diversity and Inclusion</a:t>
          </a:r>
        </a:p>
      </dsp:txBody>
      <dsp:txXfrm>
        <a:off x="4979504" y="3495613"/>
        <a:ext cx="1641796" cy="6567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8D5BFA-EEA7-4CA9-BA69-CBC2711F72ED}">
      <dsp:nvSpPr>
        <dsp:cNvPr id="0" name=""/>
        <dsp:cNvSpPr/>
      </dsp:nvSpPr>
      <dsp:spPr>
        <a:xfrm>
          <a:off x="0" y="4394"/>
          <a:ext cx="7742583" cy="93609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F9A9C7-451E-4B0D-8B37-716174449DBB}">
      <dsp:nvSpPr>
        <dsp:cNvPr id="0" name=""/>
        <dsp:cNvSpPr/>
      </dsp:nvSpPr>
      <dsp:spPr>
        <a:xfrm>
          <a:off x="283167" y="215015"/>
          <a:ext cx="514850" cy="5148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F9095A-5608-44C4-90B4-F1531B490882}">
      <dsp:nvSpPr>
        <dsp:cNvPr id="0" name=""/>
        <dsp:cNvSpPr/>
      </dsp:nvSpPr>
      <dsp:spPr>
        <a:xfrm>
          <a:off x="1081186" y="4394"/>
          <a:ext cx="6661396" cy="9360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70" tIns="99070" rIns="99070" bIns="99070" numCol="1" spcCol="1270" anchor="ctr" anchorCtr="0">
          <a:noAutofit/>
        </a:bodyPr>
        <a:lstStyle/>
        <a:p>
          <a:pPr marL="0" lvl="0" indent="0" algn="l" defTabSz="711200">
            <a:lnSpc>
              <a:spcPct val="100000"/>
            </a:lnSpc>
            <a:spcBef>
              <a:spcPct val="0"/>
            </a:spcBef>
            <a:spcAft>
              <a:spcPct val="35000"/>
            </a:spcAft>
            <a:buNone/>
          </a:pPr>
          <a:r>
            <a:rPr lang="en-US" sz="1600" b="1" i="0" kern="1200"/>
            <a:t>Analytical Study: </a:t>
          </a:r>
          <a:r>
            <a:rPr lang="en-US" sz="1600" b="0" i="0" kern="1200"/>
            <a:t>Research Presumptions &amp; Propositions</a:t>
          </a:r>
          <a:r>
            <a:rPr lang="en-US" sz="1600" b="1" i="0" kern="1200"/>
            <a:t> </a:t>
          </a:r>
          <a:r>
            <a:rPr lang="en-US" sz="1600" b="0" i="0" kern="1200"/>
            <a:t>unveiling the Research Parameters and Objectives</a:t>
          </a:r>
          <a:endParaRPr lang="en-US" sz="1600" kern="1200"/>
        </a:p>
      </dsp:txBody>
      <dsp:txXfrm>
        <a:off x="1081186" y="4394"/>
        <a:ext cx="6661396" cy="936091"/>
      </dsp:txXfrm>
    </dsp:sp>
    <dsp:sp modelId="{D47AE059-D253-461B-B1E3-B83CD44EA6FF}">
      <dsp:nvSpPr>
        <dsp:cNvPr id="0" name=""/>
        <dsp:cNvSpPr/>
      </dsp:nvSpPr>
      <dsp:spPr>
        <a:xfrm>
          <a:off x="0" y="1174509"/>
          <a:ext cx="7742583" cy="93609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FF9822-A256-4BCF-BFDF-01F9DF509AF9}">
      <dsp:nvSpPr>
        <dsp:cNvPr id="0" name=""/>
        <dsp:cNvSpPr/>
      </dsp:nvSpPr>
      <dsp:spPr>
        <a:xfrm>
          <a:off x="283167" y="1385130"/>
          <a:ext cx="514850" cy="5148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EB1C25-A702-44EC-801A-0FC43860C937}">
      <dsp:nvSpPr>
        <dsp:cNvPr id="0" name=""/>
        <dsp:cNvSpPr/>
      </dsp:nvSpPr>
      <dsp:spPr>
        <a:xfrm>
          <a:off x="1081186" y="1174509"/>
          <a:ext cx="6661396" cy="9360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70" tIns="99070" rIns="99070" bIns="99070" numCol="1" spcCol="1270" anchor="ctr" anchorCtr="0">
          <a:noAutofit/>
        </a:bodyPr>
        <a:lstStyle/>
        <a:p>
          <a:pPr marL="0" lvl="0" indent="0" algn="l" defTabSz="711200">
            <a:lnSpc>
              <a:spcPct val="100000"/>
            </a:lnSpc>
            <a:spcBef>
              <a:spcPct val="0"/>
            </a:spcBef>
            <a:spcAft>
              <a:spcPct val="35000"/>
            </a:spcAft>
            <a:buNone/>
          </a:pPr>
          <a:r>
            <a:rPr lang="en-US" sz="1600" b="1" i="0" kern="1200"/>
            <a:t>Data Manipulation: </a:t>
          </a:r>
          <a:r>
            <a:rPr lang="en-US" sz="1600" b="0" i="0" kern="1200"/>
            <a:t>feature extraction, data cleansing, etc..,</a:t>
          </a:r>
          <a:endParaRPr lang="en-US" sz="1600" kern="1200"/>
        </a:p>
      </dsp:txBody>
      <dsp:txXfrm>
        <a:off x="1081186" y="1174509"/>
        <a:ext cx="6661396" cy="936091"/>
      </dsp:txXfrm>
    </dsp:sp>
    <dsp:sp modelId="{51BA0BC8-F1F4-4425-A32D-5731E8A48231}">
      <dsp:nvSpPr>
        <dsp:cNvPr id="0" name=""/>
        <dsp:cNvSpPr/>
      </dsp:nvSpPr>
      <dsp:spPr>
        <a:xfrm>
          <a:off x="0" y="2344624"/>
          <a:ext cx="7742583" cy="93609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F9C514-F2C8-41E5-AFAC-3FDD5F82131A}">
      <dsp:nvSpPr>
        <dsp:cNvPr id="0" name=""/>
        <dsp:cNvSpPr/>
      </dsp:nvSpPr>
      <dsp:spPr>
        <a:xfrm>
          <a:off x="283167" y="2555245"/>
          <a:ext cx="514850" cy="5148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8CF701-FCBF-4A18-959D-9ED89B7FE37B}">
      <dsp:nvSpPr>
        <dsp:cNvPr id="0" name=""/>
        <dsp:cNvSpPr/>
      </dsp:nvSpPr>
      <dsp:spPr>
        <a:xfrm>
          <a:off x="1081186" y="2344624"/>
          <a:ext cx="6661396" cy="9360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70" tIns="99070" rIns="99070" bIns="99070" numCol="1" spcCol="1270" anchor="ctr" anchorCtr="0">
          <a:noAutofit/>
        </a:bodyPr>
        <a:lstStyle/>
        <a:p>
          <a:pPr marL="0" lvl="0" indent="0" algn="l" defTabSz="711200">
            <a:lnSpc>
              <a:spcPct val="100000"/>
            </a:lnSpc>
            <a:spcBef>
              <a:spcPct val="0"/>
            </a:spcBef>
            <a:spcAft>
              <a:spcPct val="35000"/>
            </a:spcAft>
            <a:buNone/>
          </a:pPr>
          <a:r>
            <a:rPr lang="en-US" sz="1600" b="1" i="0" kern="1200"/>
            <a:t>Exploratory Analysis: </a:t>
          </a:r>
          <a:r>
            <a:rPr lang="en-US" sz="1600" b="0" i="0" kern="1200"/>
            <a:t>unveil the correlations between board type and attributes of directors' performance</a:t>
          </a:r>
          <a:endParaRPr lang="en-US" sz="1600" kern="1200"/>
        </a:p>
      </dsp:txBody>
      <dsp:txXfrm>
        <a:off x="1081186" y="2344624"/>
        <a:ext cx="6661396" cy="936091"/>
      </dsp:txXfrm>
    </dsp:sp>
    <dsp:sp modelId="{9F482CFE-ED13-48E4-AB2E-B5DD0B0B61E5}">
      <dsp:nvSpPr>
        <dsp:cNvPr id="0" name=""/>
        <dsp:cNvSpPr/>
      </dsp:nvSpPr>
      <dsp:spPr>
        <a:xfrm>
          <a:off x="0" y="3514739"/>
          <a:ext cx="7742583" cy="93609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0186E2-CDA8-4169-A16C-A48B8E8FB718}">
      <dsp:nvSpPr>
        <dsp:cNvPr id="0" name=""/>
        <dsp:cNvSpPr/>
      </dsp:nvSpPr>
      <dsp:spPr>
        <a:xfrm>
          <a:off x="283167" y="3725360"/>
          <a:ext cx="514850" cy="5148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82DA52-78A7-4D53-89E1-74F922A52D74}">
      <dsp:nvSpPr>
        <dsp:cNvPr id="0" name=""/>
        <dsp:cNvSpPr/>
      </dsp:nvSpPr>
      <dsp:spPr>
        <a:xfrm>
          <a:off x="1081186" y="3514739"/>
          <a:ext cx="6661396" cy="9360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70" tIns="99070" rIns="99070" bIns="99070" numCol="1" spcCol="1270" anchor="ctr" anchorCtr="0">
          <a:noAutofit/>
        </a:bodyPr>
        <a:lstStyle/>
        <a:p>
          <a:pPr marL="0" lvl="0" indent="0" algn="l" defTabSz="711200">
            <a:lnSpc>
              <a:spcPct val="100000"/>
            </a:lnSpc>
            <a:spcBef>
              <a:spcPct val="0"/>
            </a:spcBef>
            <a:spcAft>
              <a:spcPct val="35000"/>
            </a:spcAft>
            <a:buNone/>
          </a:pPr>
          <a:r>
            <a:rPr lang="en-US" sz="1600" b="1" i="0" kern="1200"/>
            <a:t>Predictive Models: </a:t>
          </a:r>
          <a:r>
            <a:rPr lang="en-US" sz="1600" b="0" i="0" kern="1200"/>
            <a:t>assess the performance of classification models and derive robust statistical findings</a:t>
          </a:r>
          <a:endParaRPr lang="en-US" sz="1600" kern="1200"/>
        </a:p>
      </dsp:txBody>
      <dsp:txXfrm>
        <a:off x="1081186" y="3514739"/>
        <a:ext cx="6661396" cy="936091"/>
      </dsp:txXfrm>
    </dsp:sp>
    <dsp:sp modelId="{D3A50D0B-3AEA-44E1-BF62-8B3443F5BAC2}">
      <dsp:nvSpPr>
        <dsp:cNvPr id="0" name=""/>
        <dsp:cNvSpPr/>
      </dsp:nvSpPr>
      <dsp:spPr>
        <a:xfrm>
          <a:off x="0" y="4684854"/>
          <a:ext cx="7742583" cy="93609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C05090-61AC-4EF9-A6AC-8BC97F48FF2F}">
      <dsp:nvSpPr>
        <dsp:cNvPr id="0" name=""/>
        <dsp:cNvSpPr/>
      </dsp:nvSpPr>
      <dsp:spPr>
        <a:xfrm>
          <a:off x="283167" y="4895474"/>
          <a:ext cx="514850" cy="51485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530C41-052C-427D-A860-AAE4A82F8166}">
      <dsp:nvSpPr>
        <dsp:cNvPr id="0" name=""/>
        <dsp:cNvSpPr/>
      </dsp:nvSpPr>
      <dsp:spPr>
        <a:xfrm>
          <a:off x="1081186" y="4684854"/>
          <a:ext cx="6661396" cy="9360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70" tIns="99070" rIns="99070" bIns="99070" numCol="1" spcCol="1270" anchor="ctr" anchorCtr="0">
          <a:noAutofit/>
        </a:bodyPr>
        <a:lstStyle/>
        <a:p>
          <a:pPr marL="0" lvl="0" indent="0" algn="l" defTabSz="711200">
            <a:lnSpc>
              <a:spcPct val="100000"/>
            </a:lnSpc>
            <a:spcBef>
              <a:spcPct val="0"/>
            </a:spcBef>
            <a:spcAft>
              <a:spcPct val="35000"/>
            </a:spcAft>
            <a:buNone/>
          </a:pPr>
          <a:r>
            <a:rPr lang="en-US" sz="1600" b="1" kern="1200"/>
            <a:t>Actionable Insights: </a:t>
          </a:r>
          <a:r>
            <a:rPr lang="en-US" sz="1600" kern="1200">
              <a:latin typeface="Söhne"/>
            </a:rPr>
            <a:t>V</a:t>
          </a:r>
          <a:r>
            <a:rPr lang="en-US" sz="1600" b="0" i="0" kern="1200">
              <a:effectLst/>
              <a:latin typeface="Söhne"/>
            </a:rPr>
            <a:t>aluable and practical findings derived from analyzing data that can be used to drive specific actions to achieve desired outcomes</a:t>
          </a:r>
          <a:endParaRPr lang="en-US" sz="1600" kern="1200"/>
        </a:p>
      </dsp:txBody>
      <dsp:txXfrm>
        <a:off x="1081186" y="4684854"/>
        <a:ext cx="6661396" cy="9360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E2AD61-081E-A242-94E8-4F3DB5CB1AC5}">
      <dsp:nvSpPr>
        <dsp:cNvPr id="0" name=""/>
        <dsp:cNvSpPr/>
      </dsp:nvSpPr>
      <dsp:spPr>
        <a:xfrm>
          <a:off x="546" y="2267825"/>
          <a:ext cx="2146035" cy="35341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Impact on Board type</a:t>
          </a:r>
        </a:p>
      </dsp:txBody>
      <dsp:txXfrm>
        <a:off x="10897" y="2278176"/>
        <a:ext cx="2125333" cy="332717"/>
      </dsp:txXfrm>
    </dsp:sp>
    <dsp:sp modelId="{DA62A148-42D7-DA42-9C0B-DB53F1D08090}">
      <dsp:nvSpPr>
        <dsp:cNvPr id="0" name=""/>
        <dsp:cNvSpPr/>
      </dsp:nvSpPr>
      <dsp:spPr>
        <a:xfrm rot="18840426">
          <a:off x="1959146" y="1981837"/>
          <a:ext cx="1228071" cy="42099"/>
        </a:xfrm>
        <a:custGeom>
          <a:avLst/>
          <a:gdLst/>
          <a:ahLst/>
          <a:cxnLst/>
          <a:rect l="0" t="0" r="0" b="0"/>
          <a:pathLst>
            <a:path>
              <a:moveTo>
                <a:pt x="0" y="21049"/>
              </a:moveTo>
              <a:lnTo>
                <a:pt x="1228071" y="2104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42479" y="1972186"/>
        <a:ext cx="61403" cy="61403"/>
      </dsp:txXfrm>
    </dsp:sp>
    <dsp:sp modelId="{8B00DC51-2877-0443-899C-C9E62950E99C}">
      <dsp:nvSpPr>
        <dsp:cNvPr id="0" name=""/>
        <dsp:cNvSpPr/>
      </dsp:nvSpPr>
      <dsp:spPr>
        <a:xfrm>
          <a:off x="2999781" y="1326034"/>
          <a:ext cx="2146035" cy="470410"/>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Identities</a:t>
          </a:r>
        </a:p>
      </dsp:txBody>
      <dsp:txXfrm>
        <a:off x="3013559" y="1339812"/>
        <a:ext cx="2118479" cy="442854"/>
      </dsp:txXfrm>
    </dsp:sp>
    <dsp:sp modelId="{D4342519-3B0A-464C-A31E-6833E2D2A4FB}">
      <dsp:nvSpPr>
        <dsp:cNvPr id="0" name=""/>
        <dsp:cNvSpPr/>
      </dsp:nvSpPr>
      <dsp:spPr>
        <a:xfrm rot="19324944">
          <a:off x="5037641" y="1225292"/>
          <a:ext cx="1024847" cy="42099"/>
        </a:xfrm>
        <a:custGeom>
          <a:avLst/>
          <a:gdLst/>
          <a:ahLst/>
          <a:cxnLst/>
          <a:rect l="0" t="0" r="0" b="0"/>
          <a:pathLst>
            <a:path>
              <a:moveTo>
                <a:pt x="0" y="21049"/>
              </a:moveTo>
              <a:lnTo>
                <a:pt x="1024847" y="21049"/>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524444" y="1220720"/>
        <a:ext cx="51242" cy="51242"/>
      </dsp:txXfrm>
    </dsp:sp>
    <dsp:sp modelId="{EF3EF7CD-2562-CE43-84E1-E5F98AE8709B}">
      <dsp:nvSpPr>
        <dsp:cNvPr id="0" name=""/>
        <dsp:cNvSpPr/>
      </dsp:nvSpPr>
      <dsp:spPr>
        <a:xfrm>
          <a:off x="5954314" y="394934"/>
          <a:ext cx="2146035" cy="1073017"/>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Historical/Present CEO</a:t>
          </a:r>
        </a:p>
        <a:p>
          <a:pPr marL="0" lvl="0" indent="0" algn="ctr" defTabSz="444500">
            <a:lnSpc>
              <a:spcPct val="90000"/>
            </a:lnSpc>
            <a:spcBef>
              <a:spcPct val="0"/>
            </a:spcBef>
            <a:spcAft>
              <a:spcPct val="35000"/>
            </a:spcAft>
            <a:buNone/>
          </a:pPr>
          <a:r>
            <a:rPr lang="en-US" sz="1000" kern="1200" dirty="0"/>
            <a:t>Insider?</a:t>
          </a:r>
        </a:p>
        <a:p>
          <a:pPr marL="0" lvl="0" indent="0" algn="ctr" defTabSz="444500">
            <a:lnSpc>
              <a:spcPct val="90000"/>
            </a:lnSpc>
            <a:spcBef>
              <a:spcPct val="0"/>
            </a:spcBef>
            <a:spcAft>
              <a:spcPct val="35000"/>
            </a:spcAft>
            <a:buNone/>
          </a:pPr>
          <a:r>
            <a:rPr lang="en-US" sz="1000" kern="1200" dirty="0"/>
            <a:t>Smart People</a:t>
          </a:r>
        </a:p>
        <a:p>
          <a:pPr marL="0" lvl="0" indent="0" algn="ctr" defTabSz="444500">
            <a:lnSpc>
              <a:spcPct val="90000"/>
            </a:lnSpc>
            <a:spcBef>
              <a:spcPct val="0"/>
            </a:spcBef>
            <a:spcAft>
              <a:spcPct val="35000"/>
            </a:spcAft>
            <a:buNone/>
          </a:pPr>
          <a:r>
            <a:rPr lang="en-US" sz="1000" kern="1200" dirty="0"/>
            <a:t>Network power</a:t>
          </a:r>
        </a:p>
        <a:p>
          <a:pPr marL="0" lvl="0" indent="0" algn="ctr" defTabSz="444500">
            <a:lnSpc>
              <a:spcPct val="90000"/>
            </a:lnSpc>
            <a:spcBef>
              <a:spcPct val="0"/>
            </a:spcBef>
            <a:spcAft>
              <a:spcPct val="35000"/>
            </a:spcAft>
            <a:buNone/>
          </a:pPr>
          <a:r>
            <a:rPr lang="en-US" sz="1000" kern="1200" dirty="0"/>
            <a:t>Connect with each other</a:t>
          </a:r>
        </a:p>
      </dsp:txBody>
      <dsp:txXfrm>
        <a:off x="5985742" y="426362"/>
        <a:ext cx="2083179" cy="1010161"/>
      </dsp:txXfrm>
    </dsp:sp>
    <dsp:sp modelId="{AEFA795B-1739-D442-92BB-6AAA25AAC2C5}">
      <dsp:nvSpPr>
        <dsp:cNvPr id="0" name=""/>
        <dsp:cNvSpPr/>
      </dsp:nvSpPr>
      <dsp:spPr>
        <a:xfrm rot="695476">
          <a:off x="2137700" y="2510985"/>
          <a:ext cx="870961" cy="42099"/>
        </a:xfrm>
        <a:custGeom>
          <a:avLst/>
          <a:gdLst/>
          <a:ahLst/>
          <a:cxnLst/>
          <a:rect l="0" t="0" r="0" b="0"/>
          <a:pathLst>
            <a:path>
              <a:moveTo>
                <a:pt x="0" y="21049"/>
              </a:moveTo>
              <a:lnTo>
                <a:pt x="870961" y="2104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51407" y="2510261"/>
        <a:ext cx="43548" cy="43548"/>
      </dsp:txXfrm>
    </dsp:sp>
    <dsp:sp modelId="{445141BB-F9F7-784B-AD98-0871D6F9115F}">
      <dsp:nvSpPr>
        <dsp:cNvPr id="0" name=""/>
        <dsp:cNvSpPr/>
      </dsp:nvSpPr>
      <dsp:spPr>
        <a:xfrm>
          <a:off x="2999781" y="2435106"/>
          <a:ext cx="2146035" cy="368860"/>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Influence</a:t>
          </a:r>
        </a:p>
      </dsp:txBody>
      <dsp:txXfrm>
        <a:off x="3010585" y="2445910"/>
        <a:ext cx="2124427" cy="347252"/>
      </dsp:txXfrm>
    </dsp:sp>
    <dsp:sp modelId="{574C908F-0BED-E644-A548-EE2F0DE7A979}">
      <dsp:nvSpPr>
        <dsp:cNvPr id="0" name=""/>
        <dsp:cNvSpPr/>
      </dsp:nvSpPr>
      <dsp:spPr>
        <a:xfrm rot="19662178">
          <a:off x="5070420" y="2338097"/>
          <a:ext cx="974677" cy="42099"/>
        </a:xfrm>
        <a:custGeom>
          <a:avLst/>
          <a:gdLst/>
          <a:ahLst/>
          <a:cxnLst/>
          <a:rect l="0" t="0" r="0" b="0"/>
          <a:pathLst>
            <a:path>
              <a:moveTo>
                <a:pt x="0" y="21049"/>
              </a:moveTo>
              <a:lnTo>
                <a:pt x="974677" y="21049"/>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533392" y="2334780"/>
        <a:ext cx="48733" cy="48733"/>
      </dsp:txXfrm>
    </dsp:sp>
    <dsp:sp modelId="{F7169F02-11EC-D741-8A42-48C6158B1078}">
      <dsp:nvSpPr>
        <dsp:cNvPr id="0" name=""/>
        <dsp:cNvSpPr/>
      </dsp:nvSpPr>
      <dsp:spPr>
        <a:xfrm>
          <a:off x="5969701" y="1562249"/>
          <a:ext cx="2146035" cy="1073017"/>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Highest percentage influence</a:t>
          </a:r>
        </a:p>
        <a:p>
          <a:pPr marL="0" lvl="0" indent="0" algn="ctr" defTabSz="444500">
            <a:lnSpc>
              <a:spcPct val="90000"/>
            </a:lnSpc>
            <a:spcBef>
              <a:spcPct val="0"/>
            </a:spcBef>
            <a:spcAft>
              <a:spcPct val="35000"/>
            </a:spcAft>
            <a:buNone/>
          </a:pPr>
          <a:r>
            <a:rPr lang="en-US" sz="1000" kern="1200" dirty="0"/>
            <a:t>Committee</a:t>
          </a:r>
        </a:p>
        <a:p>
          <a:pPr marL="0" lvl="0" indent="0" algn="ctr" defTabSz="444500">
            <a:lnSpc>
              <a:spcPct val="90000"/>
            </a:lnSpc>
            <a:spcBef>
              <a:spcPct val="0"/>
            </a:spcBef>
            <a:spcAft>
              <a:spcPct val="35000"/>
            </a:spcAft>
            <a:buNone/>
          </a:pPr>
          <a:r>
            <a:rPr lang="en-US" sz="1000" kern="1200" dirty="0"/>
            <a:t>Gender Power gap</a:t>
          </a:r>
        </a:p>
      </dsp:txBody>
      <dsp:txXfrm>
        <a:off x="6001129" y="1593677"/>
        <a:ext cx="2083179" cy="1010161"/>
      </dsp:txXfrm>
    </dsp:sp>
    <dsp:sp modelId="{B218C421-A554-C14B-B545-E30DA3D8C3DF}">
      <dsp:nvSpPr>
        <dsp:cNvPr id="0" name=""/>
        <dsp:cNvSpPr/>
      </dsp:nvSpPr>
      <dsp:spPr>
        <a:xfrm rot="3168068">
          <a:off x="1839886" y="3041303"/>
          <a:ext cx="1551250" cy="42099"/>
        </a:xfrm>
        <a:custGeom>
          <a:avLst/>
          <a:gdLst/>
          <a:ahLst/>
          <a:cxnLst/>
          <a:rect l="0" t="0" r="0" b="0"/>
          <a:pathLst>
            <a:path>
              <a:moveTo>
                <a:pt x="0" y="21049"/>
              </a:moveTo>
              <a:lnTo>
                <a:pt x="1551250" y="2104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76730" y="3023572"/>
        <a:ext cx="77562" cy="77562"/>
      </dsp:txXfrm>
    </dsp:sp>
    <dsp:sp modelId="{88742B7E-0BFA-6D4A-8413-5D6D02905E55}">
      <dsp:nvSpPr>
        <dsp:cNvPr id="0" name=""/>
        <dsp:cNvSpPr/>
      </dsp:nvSpPr>
      <dsp:spPr>
        <a:xfrm>
          <a:off x="3084442" y="3484909"/>
          <a:ext cx="2128201" cy="39052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Performance</a:t>
          </a:r>
        </a:p>
      </dsp:txBody>
      <dsp:txXfrm>
        <a:off x="3095880" y="3496347"/>
        <a:ext cx="2105325" cy="367648"/>
      </dsp:txXfrm>
    </dsp:sp>
    <dsp:sp modelId="{9C3B1D47-6E77-1B48-BF49-DCFB7696629D}">
      <dsp:nvSpPr>
        <dsp:cNvPr id="0" name=""/>
        <dsp:cNvSpPr/>
      </dsp:nvSpPr>
      <dsp:spPr>
        <a:xfrm rot="20016654">
          <a:off x="5169168" y="3473682"/>
          <a:ext cx="834437" cy="42099"/>
        </a:xfrm>
        <a:custGeom>
          <a:avLst/>
          <a:gdLst/>
          <a:ahLst/>
          <a:cxnLst/>
          <a:rect l="0" t="0" r="0" b="0"/>
          <a:pathLst>
            <a:path>
              <a:moveTo>
                <a:pt x="0" y="21049"/>
              </a:moveTo>
              <a:lnTo>
                <a:pt x="834437" y="21049"/>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565526" y="3473871"/>
        <a:ext cx="41721" cy="41721"/>
      </dsp:txXfrm>
    </dsp:sp>
    <dsp:sp modelId="{63D94FDB-1A03-B048-AB69-5099E9B46905}">
      <dsp:nvSpPr>
        <dsp:cNvPr id="0" name=""/>
        <dsp:cNvSpPr/>
      </dsp:nvSpPr>
      <dsp:spPr>
        <a:xfrm>
          <a:off x="5960130" y="2772784"/>
          <a:ext cx="2146035" cy="1073017"/>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Category</a:t>
          </a:r>
        </a:p>
        <a:p>
          <a:pPr marL="0" lvl="0" indent="0" algn="ctr" defTabSz="444500">
            <a:lnSpc>
              <a:spcPct val="90000"/>
            </a:lnSpc>
            <a:spcBef>
              <a:spcPct val="0"/>
            </a:spcBef>
            <a:spcAft>
              <a:spcPct val="35000"/>
            </a:spcAft>
            <a:buNone/>
          </a:pPr>
          <a:r>
            <a:rPr lang="en-US" sz="1000" kern="1200" dirty="0"/>
            <a:t>EBITDA Win rate</a:t>
          </a:r>
        </a:p>
        <a:p>
          <a:pPr marL="0" lvl="0" indent="0" algn="ctr" defTabSz="444500">
            <a:lnSpc>
              <a:spcPct val="90000"/>
            </a:lnSpc>
            <a:spcBef>
              <a:spcPct val="0"/>
            </a:spcBef>
            <a:spcAft>
              <a:spcPct val="35000"/>
            </a:spcAft>
            <a:buNone/>
          </a:pPr>
          <a:r>
            <a:rPr lang="en-US" sz="1000" kern="1200" dirty="0"/>
            <a:t>TSR Win rate</a:t>
          </a:r>
        </a:p>
        <a:p>
          <a:pPr marL="0" lvl="0" indent="0" algn="ctr" defTabSz="444500">
            <a:lnSpc>
              <a:spcPct val="90000"/>
            </a:lnSpc>
            <a:spcBef>
              <a:spcPct val="0"/>
            </a:spcBef>
            <a:spcAft>
              <a:spcPct val="35000"/>
            </a:spcAft>
            <a:buNone/>
          </a:pPr>
          <a:r>
            <a:rPr lang="en-US" sz="1000" kern="1200" dirty="0"/>
            <a:t>Carbon Win rate</a:t>
          </a:r>
        </a:p>
        <a:p>
          <a:pPr marL="0" lvl="0" indent="0" algn="ctr" defTabSz="444500">
            <a:lnSpc>
              <a:spcPct val="90000"/>
            </a:lnSpc>
            <a:spcBef>
              <a:spcPct val="0"/>
            </a:spcBef>
            <a:spcAft>
              <a:spcPct val="35000"/>
            </a:spcAft>
            <a:buNone/>
          </a:pPr>
          <a:r>
            <a:rPr lang="en-US" sz="1000" kern="1200" dirty="0"/>
            <a:t>Controversy win rate</a:t>
          </a:r>
        </a:p>
      </dsp:txBody>
      <dsp:txXfrm>
        <a:off x="5991558" y="2804212"/>
        <a:ext cx="2083179" cy="1010161"/>
      </dsp:txXfrm>
    </dsp:sp>
    <dsp:sp modelId="{DC89017E-DEC4-2244-895A-09D36BACC714}">
      <dsp:nvSpPr>
        <dsp:cNvPr id="0" name=""/>
        <dsp:cNvSpPr/>
      </dsp:nvSpPr>
      <dsp:spPr>
        <a:xfrm rot="17631551">
          <a:off x="1518521" y="1458953"/>
          <a:ext cx="2109320" cy="42099"/>
        </a:xfrm>
        <a:custGeom>
          <a:avLst/>
          <a:gdLst/>
          <a:ahLst/>
          <a:cxnLst/>
          <a:rect l="0" t="0" r="0" b="0"/>
          <a:pathLst>
            <a:path>
              <a:moveTo>
                <a:pt x="0" y="21049"/>
              </a:moveTo>
              <a:lnTo>
                <a:pt x="2109320" y="2104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2520448" y="1427270"/>
        <a:ext cx="105466" cy="105466"/>
      </dsp:txXfrm>
    </dsp:sp>
    <dsp:sp modelId="{3BFB340D-CC3D-D848-9F21-DC52C62B8E9E}">
      <dsp:nvSpPr>
        <dsp:cNvPr id="0" name=""/>
        <dsp:cNvSpPr/>
      </dsp:nvSpPr>
      <dsp:spPr>
        <a:xfrm>
          <a:off x="2999781" y="288399"/>
          <a:ext cx="2146035" cy="45414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Company League and Directors</a:t>
          </a:r>
        </a:p>
      </dsp:txBody>
      <dsp:txXfrm>
        <a:off x="3013082" y="301700"/>
        <a:ext cx="2119433" cy="42754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2D6F20-967F-6248-A343-1C9307CBF03C}">
      <dsp:nvSpPr>
        <dsp:cNvPr id="0" name=""/>
        <dsp:cNvSpPr/>
      </dsp:nvSpPr>
      <dsp:spPr>
        <a:xfrm>
          <a:off x="0" y="170"/>
          <a:ext cx="3626069" cy="1113840"/>
        </a:xfrm>
        <a:prstGeom prst="roundRect">
          <a:avLst/>
        </a:prstGeom>
        <a:solidFill>
          <a:schemeClr val="tx2">
            <a:lumMod val="75000"/>
            <a:lumOff val="25000"/>
          </a:schemeClr>
        </a:solidFill>
        <a:ln>
          <a:noFill/>
        </a:ln>
        <a:effectLst>
          <a:innerShdw blurRad="63500" dist="50800" dir="5400000">
            <a:schemeClr val="tx2">
              <a:lumMod val="75000"/>
              <a:lumOff val="25000"/>
              <a:alpha val="50000"/>
            </a:schemeClr>
          </a:innerShdw>
          <a:softEdge rad="1270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Logistic Regression Model </a:t>
          </a:r>
        </a:p>
      </dsp:txBody>
      <dsp:txXfrm>
        <a:off x="54373" y="54543"/>
        <a:ext cx="3517323" cy="100509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786A24-5736-E842-B398-86B209A15CAE}">
      <dsp:nvSpPr>
        <dsp:cNvPr id="0" name=""/>
        <dsp:cNvSpPr/>
      </dsp:nvSpPr>
      <dsp:spPr>
        <a:xfrm>
          <a:off x="0" y="4778"/>
          <a:ext cx="1920469" cy="3597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Performance Matrix</a:t>
          </a:r>
        </a:p>
      </dsp:txBody>
      <dsp:txXfrm>
        <a:off x="17563" y="22341"/>
        <a:ext cx="1885343" cy="32464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944A83-C925-4C45-9AED-05E584AAB6E7}">
      <dsp:nvSpPr>
        <dsp:cNvPr id="0" name=""/>
        <dsp:cNvSpPr/>
      </dsp:nvSpPr>
      <dsp:spPr>
        <a:xfrm>
          <a:off x="0" y="4778"/>
          <a:ext cx="1919347" cy="359774"/>
        </a:xfrm>
        <a:prstGeom prst="roundRect">
          <a:avLst/>
        </a:prstGeom>
        <a:solidFill>
          <a:schemeClr val="accent1">
            <a:lumMod val="7500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Feature Importance</a:t>
          </a:r>
        </a:p>
      </dsp:txBody>
      <dsp:txXfrm>
        <a:off x="17563" y="22341"/>
        <a:ext cx="1884221" cy="32464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29C0AA-0089-AC4C-93EA-726BDDA6985F}">
      <dsp:nvSpPr>
        <dsp:cNvPr id="0" name=""/>
        <dsp:cNvSpPr/>
      </dsp:nvSpPr>
      <dsp:spPr>
        <a:xfrm>
          <a:off x="0" y="4778"/>
          <a:ext cx="1919347" cy="359774"/>
        </a:xfrm>
        <a:prstGeom prst="round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Performance Matrix</a:t>
          </a:r>
        </a:p>
      </dsp:txBody>
      <dsp:txXfrm>
        <a:off x="17563" y="22341"/>
        <a:ext cx="1884221" cy="32464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DE1C26-41F1-400F-84D8-A0CA90FA6EE5}">
      <dsp:nvSpPr>
        <dsp:cNvPr id="0" name=""/>
        <dsp:cNvSpPr/>
      </dsp:nvSpPr>
      <dsp:spPr>
        <a:xfrm>
          <a:off x="0" y="686"/>
          <a:ext cx="7742583" cy="16068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A528A2-4070-4952-B6AA-D90826399121}">
      <dsp:nvSpPr>
        <dsp:cNvPr id="0" name=""/>
        <dsp:cNvSpPr/>
      </dsp:nvSpPr>
      <dsp:spPr>
        <a:xfrm>
          <a:off x="486071" y="362227"/>
          <a:ext cx="883766" cy="8837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5D18AC-1D1F-4436-B641-189F14955126}">
      <dsp:nvSpPr>
        <dsp:cNvPr id="0" name=""/>
        <dsp:cNvSpPr/>
      </dsp:nvSpPr>
      <dsp:spPr>
        <a:xfrm>
          <a:off x="1855909" y="686"/>
          <a:ext cx="5886673" cy="16068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058" tIns="170058" rIns="170058" bIns="170058" numCol="1" spcCol="1270" anchor="ctr" anchorCtr="0">
          <a:noAutofit/>
        </a:bodyPr>
        <a:lstStyle/>
        <a:p>
          <a:pPr marL="0" lvl="0" indent="0" algn="l" defTabSz="666750">
            <a:lnSpc>
              <a:spcPct val="90000"/>
            </a:lnSpc>
            <a:spcBef>
              <a:spcPct val="0"/>
            </a:spcBef>
            <a:spcAft>
              <a:spcPct val="35000"/>
            </a:spcAft>
            <a:buNone/>
          </a:pPr>
          <a:r>
            <a:rPr lang="en-US" sz="1500" b="0" i="0" kern="1200"/>
            <a:t>As the CEO or Chairman of an organization, holding the highest influence yields substantial positive effects on the Board type. The likelihood of their Board type being determined is 2 to 4 times greater when considering insiders, influential individuals, intelligent individuals, and audit committees.</a:t>
          </a:r>
          <a:endParaRPr lang="en-US" sz="1500" kern="1200"/>
        </a:p>
      </dsp:txBody>
      <dsp:txXfrm>
        <a:off x="1855909" y="686"/>
        <a:ext cx="5886673" cy="1606847"/>
      </dsp:txXfrm>
    </dsp:sp>
    <dsp:sp modelId="{EAA0B593-A7B5-4323-ADEB-D180B5126C70}">
      <dsp:nvSpPr>
        <dsp:cNvPr id="0" name=""/>
        <dsp:cNvSpPr/>
      </dsp:nvSpPr>
      <dsp:spPr>
        <a:xfrm>
          <a:off x="0" y="2009246"/>
          <a:ext cx="7742583" cy="16068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87E5B7-731E-4A65-BF65-BBA4D829D142}">
      <dsp:nvSpPr>
        <dsp:cNvPr id="0" name=""/>
        <dsp:cNvSpPr/>
      </dsp:nvSpPr>
      <dsp:spPr>
        <a:xfrm>
          <a:off x="486071" y="2370787"/>
          <a:ext cx="883766" cy="8837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161027-87C6-4E70-8785-1DED8ECDC961}">
      <dsp:nvSpPr>
        <dsp:cNvPr id="0" name=""/>
        <dsp:cNvSpPr/>
      </dsp:nvSpPr>
      <dsp:spPr>
        <a:xfrm>
          <a:off x="1855909" y="2009246"/>
          <a:ext cx="5886673" cy="16068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058" tIns="170058" rIns="170058" bIns="170058" numCol="1" spcCol="1270" anchor="ctr" anchorCtr="0">
          <a:noAutofit/>
        </a:bodyPr>
        <a:lstStyle/>
        <a:p>
          <a:pPr marL="0" lvl="0" indent="0" algn="l" defTabSz="666750">
            <a:lnSpc>
              <a:spcPct val="90000"/>
            </a:lnSpc>
            <a:spcBef>
              <a:spcPct val="0"/>
            </a:spcBef>
            <a:spcAft>
              <a:spcPct val="35000"/>
            </a:spcAft>
            <a:buNone/>
          </a:pPr>
          <a:r>
            <a:rPr lang="en-US" sz="1500" b="0" i="0" kern="1200" dirty="0"/>
            <a:t>On the other hand, the performance category or win rates of former CEOs, Chairmen, or lead directors have notably adverse consequences on departure outcomes. The accuracy of predicting their Board types is less than 10% compared to other </a:t>
          </a:r>
          <a:r>
            <a:rPr lang="en-US" sz="1500" b="0" i="0" kern="1200"/>
            <a:t>variables considered.</a:t>
          </a:r>
          <a:endParaRPr lang="en-US" sz="1500" kern="1200" dirty="0"/>
        </a:p>
      </dsp:txBody>
      <dsp:txXfrm>
        <a:off x="1855909" y="2009246"/>
        <a:ext cx="5886673" cy="1606847"/>
      </dsp:txXfrm>
    </dsp:sp>
    <dsp:sp modelId="{A35E30D8-E73E-4A89-B69B-7782C034278E}">
      <dsp:nvSpPr>
        <dsp:cNvPr id="0" name=""/>
        <dsp:cNvSpPr/>
      </dsp:nvSpPr>
      <dsp:spPr>
        <a:xfrm>
          <a:off x="0" y="4017806"/>
          <a:ext cx="7742583" cy="16068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79A8F4-4D95-4519-9253-4A8366B2E80C}">
      <dsp:nvSpPr>
        <dsp:cNvPr id="0" name=""/>
        <dsp:cNvSpPr/>
      </dsp:nvSpPr>
      <dsp:spPr>
        <a:xfrm>
          <a:off x="486071" y="4379347"/>
          <a:ext cx="883766" cy="88376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7D8D1D8-4ABC-4246-A04E-E215F8BAD5A2}">
      <dsp:nvSpPr>
        <dsp:cNvPr id="0" name=""/>
        <dsp:cNvSpPr/>
      </dsp:nvSpPr>
      <dsp:spPr>
        <a:xfrm>
          <a:off x="1855909" y="4017806"/>
          <a:ext cx="5886673" cy="16068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058" tIns="170058" rIns="170058" bIns="170058" numCol="1" spcCol="1270" anchor="ctr" anchorCtr="0">
          <a:noAutofit/>
        </a:bodyPr>
        <a:lstStyle/>
        <a:p>
          <a:pPr marL="0" lvl="0" indent="0" algn="l" defTabSz="666750">
            <a:lnSpc>
              <a:spcPct val="90000"/>
            </a:lnSpc>
            <a:spcBef>
              <a:spcPct val="0"/>
            </a:spcBef>
            <a:spcAft>
              <a:spcPct val="35000"/>
            </a:spcAft>
            <a:buNone/>
          </a:pPr>
          <a:r>
            <a:rPr lang="en-US" sz="1500" b="0" i="0" kern="1200"/>
            <a:t>Furthermore, serving as a member of nominating, pay, or audit committees moderately affects the Board type categories. Their predictions align with the actual Board types less than 40% of the time, as opposed to other variable insights.</a:t>
          </a:r>
          <a:endParaRPr lang="en-US" sz="1500" kern="1200"/>
        </a:p>
      </dsp:txBody>
      <dsp:txXfrm>
        <a:off x="1855909" y="4017806"/>
        <a:ext cx="5886673" cy="1606847"/>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AADD81-C24B-9546-87F9-D7A02B2522DA}" type="datetimeFigureOut">
              <a:rPr lang="en-US" smtClean="0"/>
              <a:t>6/21/23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D94946-048B-7F47-B311-5B9AB3632BB3}" type="slidenum">
              <a:rPr lang="en-US" smtClean="0"/>
              <a:t>‹#›</a:t>
            </a:fld>
            <a:endParaRPr lang="en-US"/>
          </a:p>
        </p:txBody>
      </p:sp>
    </p:spTree>
    <p:extLst>
      <p:ext uri="{BB962C8B-B14F-4D97-AF65-F5344CB8AC3E}">
        <p14:creationId xmlns:p14="http://schemas.microsoft.com/office/powerpoint/2010/main" val="1556713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D94946-048B-7F47-B311-5B9AB3632BB3}" type="slidenum">
              <a:rPr lang="en-US" smtClean="0"/>
              <a:t>4</a:t>
            </a:fld>
            <a:endParaRPr lang="en-US"/>
          </a:p>
        </p:txBody>
      </p:sp>
    </p:spTree>
    <p:extLst>
      <p:ext uri="{BB962C8B-B14F-4D97-AF65-F5344CB8AC3E}">
        <p14:creationId xmlns:p14="http://schemas.microsoft.com/office/powerpoint/2010/main" val="3621863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0666DC1-CD27-4874-9484-9D06C59FE4D0}"/>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77579F-F417-47C2-AC03-911CCED021DB}"/>
              </a:ext>
            </a:extLst>
          </p:cNvPr>
          <p:cNvSpPr>
            <a:spLocks noGrp="1"/>
          </p:cNvSpPr>
          <p:nvPr>
            <p:ph type="ctrTitle"/>
          </p:nvPr>
        </p:nvSpPr>
        <p:spPr>
          <a:xfrm>
            <a:off x="484552" y="447675"/>
            <a:ext cx="8397511" cy="2714625"/>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643E600-28DA-4780-9E00-2E12F74FF621}"/>
              </a:ext>
            </a:extLst>
          </p:cNvPr>
          <p:cNvSpPr>
            <a:spLocks noGrp="1"/>
          </p:cNvSpPr>
          <p:nvPr>
            <p:ph type="subTitle" idx="1"/>
          </p:nvPr>
        </p:nvSpPr>
        <p:spPr>
          <a:xfrm>
            <a:off x="484552" y="3602037"/>
            <a:ext cx="8397511" cy="2460625"/>
          </a:xfrm>
        </p:spPr>
        <p:txBody>
          <a:bodyPr>
            <a:norm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0E6F1DC-ADFB-42C9-AB34-FCB38C8123FC}"/>
              </a:ext>
            </a:extLst>
          </p:cNvPr>
          <p:cNvSpPr>
            <a:spLocks noGrp="1"/>
          </p:cNvSpPr>
          <p:nvPr>
            <p:ph type="dt" sz="half" idx="10"/>
          </p:nvPr>
        </p:nvSpPr>
        <p:spPr/>
        <p:txBody>
          <a:bodyPr/>
          <a:lstStyle/>
          <a:p>
            <a:fld id="{92538219-6E45-4D12-B767-46F92D5844D4}" type="datetime1">
              <a:rPr lang="en-US" smtClean="0"/>
              <a:t>6/21/23</a:t>
            </a:fld>
            <a:endParaRPr lang="en-US"/>
          </a:p>
        </p:txBody>
      </p:sp>
      <p:sp>
        <p:nvSpPr>
          <p:cNvPr id="5" name="Footer Placeholder 4">
            <a:extLst>
              <a:ext uri="{FF2B5EF4-FFF2-40B4-BE49-F238E27FC236}">
                <a16:creationId xmlns:a16="http://schemas.microsoft.com/office/drawing/2014/main" id="{EE799E6D-BBA8-4A15-94DA-DBE8A4FDE6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03C82-8719-4FAC-94BF-2A91335FB58A}"/>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841792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68A33-CB96-4CB1-9941-753BD0824C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3EB269-70DF-4510-A313-336226558E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1EA3CC-B2DC-4E87-826C-B885A7E62819}"/>
              </a:ext>
            </a:extLst>
          </p:cNvPr>
          <p:cNvSpPr>
            <a:spLocks noGrp="1"/>
          </p:cNvSpPr>
          <p:nvPr>
            <p:ph type="dt" sz="half" idx="10"/>
          </p:nvPr>
        </p:nvSpPr>
        <p:spPr/>
        <p:txBody>
          <a:bodyPr/>
          <a:lstStyle/>
          <a:p>
            <a:fld id="{836430B8-6059-41E5-A5DC-C07A76F5859A}" type="datetime1">
              <a:rPr lang="en-US" smtClean="0"/>
              <a:t>6/21/23</a:t>
            </a:fld>
            <a:endParaRPr lang="en-US"/>
          </a:p>
        </p:txBody>
      </p:sp>
      <p:sp>
        <p:nvSpPr>
          <p:cNvPr id="5" name="Footer Placeholder 4">
            <a:extLst>
              <a:ext uri="{FF2B5EF4-FFF2-40B4-BE49-F238E27FC236}">
                <a16:creationId xmlns:a16="http://schemas.microsoft.com/office/drawing/2014/main" id="{7AF37F52-A7C4-4E21-A12A-02546D4775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66031F-5A79-48A7-8EDC-DDD9A9E4B9F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057594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188483-96C4-4E9C-AA6A-E70005461AEE}"/>
              </a:ext>
            </a:extLst>
          </p:cNvPr>
          <p:cNvSpPr/>
          <p:nvPr/>
        </p:nvSpPr>
        <p:spPr>
          <a:xfrm>
            <a:off x="9144000" y="0"/>
            <a:ext cx="3048000" cy="6854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0E4FCD54-7F0B-446E-9998-93E7BD7CE74D}"/>
              </a:ext>
            </a:extLst>
          </p:cNvPr>
          <p:cNvSpPr>
            <a:spLocks noGrp="1"/>
          </p:cNvSpPr>
          <p:nvPr>
            <p:ph type="title" orient="vert"/>
          </p:nvPr>
        </p:nvSpPr>
        <p:spPr>
          <a:xfrm>
            <a:off x="9534222" y="365125"/>
            <a:ext cx="2238678"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0766238-BBF1-4672-BC09-746C6967E5DF}"/>
              </a:ext>
            </a:extLst>
          </p:cNvPr>
          <p:cNvSpPr>
            <a:spLocks noGrp="1"/>
          </p:cNvSpPr>
          <p:nvPr>
            <p:ph type="body" orient="vert" idx="1"/>
          </p:nvPr>
        </p:nvSpPr>
        <p:spPr>
          <a:xfrm>
            <a:off x="484552" y="365125"/>
            <a:ext cx="8374062"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8F32A5-B67B-45C1-B454-12E9FBE0C869}"/>
              </a:ext>
            </a:extLst>
          </p:cNvPr>
          <p:cNvSpPr>
            <a:spLocks noGrp="1"/>
          </p:cNvSpPr>
          <p:nvPr>
            <p:ph type="dt" sz="half" idx="10"/>
          </p:nvPr>
        </p:nvSpPr>
        <p:spPr/>
        <p:txBody>
          <a:bodyPr/>
          <a:lstStyle/>
          <a:p>
            <a:fld id="{A09D0CB7-D16E-4358-B7F4-EA4A24554592}" type="datetime1">
              <a:rPr lang="en-US" smtClean="0"/>
              <a:t>6/21/23</a:t>
            </a:fld>
            <a:endParaRPr lang="en-US"/>
          </a:p>
        </p:txBody>
      </p:sp>
      <p:sp>
        <p:nvSpPr>
          <p:cNvPr id="5" name="Footer Placeholder 4">
            <a:extLst>
              <a:ext uri="{FF2B5EF4-FFF2-40B4-BE49-F238E27FC236}">
                <a16:creationId xmlns:a16="http://schemas.microsoft.com/office/drawing/2014/main" id="{48E91896-9441-4636-89D5-84E5932A1EDB}"/>
              </a:ext>
            </a:extLst>
          </p:cNvPr>
          <p:cNvSpPr>
            <a:spLocks noGrp="1"/>
          </p:cNvSpPr>
          <p:nvPr>
            <p:ph type="ftr" sz="quarter" idx="11"/>
          </p:nvPr>
        </p:nvSpPr>
        <p:spPr>
          <a:xfrm>
            <a:off x="3228110" y="6356350"/>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88937DFE-7F48-4EB0-83BC-A93F342D2618}"/>
              </a:ext>
            </a:extLst>
          </p:cNvPr>
          <p:cNvSpPr>
            <a:spLocks noGrp="1"/>
          </p:cNvSpPr>
          <p:nvPr>
            <p:ph type="sldNum" sz="quarter" idx="12"/>
          </p:nvPr>
        </p:nvSpPr>
        <p:spPr/>
        <p:txBody>
          <a:bodyPr/>
          <a:lstStyle>
            <a:lvl1pPr>
              <a:defRPr>
                <a:solidFill>
                  <a:schemeClr val="bg1">
                    <a:alpha val="80000"/>
                  </a:schemeClr>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2039411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9CF16-986E-4D90-AA40-CDB46E2332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A6F14DA-A783-43BC-8F15-95408B89DE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58C48B6-C394-452A-94D9-D4802755D841}"/>
              </a:ext>
            </a:extLst>
          </p:cNvPr>
          <p:cNvSpPr>
            <a:spLocks noGrp="1"/>
          </p:cNvSpPr>
          <p:nvPr>
            <p:ph type="dt" sz="half" idx="10"/>
          </p:nvPr>
        </p:nvSpPr>
        <p:spPr/>
        <p:txBody>
          <a:bodyPr/>
          <a:lstStyle/>
          <a:p>
            <a:fld id="{8BB296A2-D8F0-4E17-BFD0-A6C902250D59}" type="datetime1">
              <a:rPr lang="en-US" smtClean="0"/>
              <a:t>6/21/23</a:t>
            </a:fld>
            <a:endParaRPr lang="en-US"/>
          </a:p>
        </p:txBody>
      </p:sp>
      <p:sp>
        <p:nvSpPr>
          <p:cNvPr id="5" name="Footer Placeholder 4">
            <a:extLst>
              <a:ext uri="{FF2B5EF4-FFF2-40B4-BE49-F238E27FC236}">
                <a16:creationId xmlns:a16="http://schemas.microsoft.com/office/drawing/2014/main" id="{43858A8A-3DD0-41C8-9F48-F4309FA195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706C92-7C02-4D34-B3E5-D549A7A36BD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472353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266F9FA-E6B8-4CFC-B3F1-0C075546EE33}"/>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16F270-B2AA-4935-885F-5924B1F63A3E}"/>
              </a:ext>
            </a:extLst>
          </p:cNvPr>
          <p:cNvSpPr>
            <a:spLocks noGrp="1"/>
          </p:cNvSpPr>
          <p:nvPr>
            <p:ph type="title"/>
          </p:nvPr>
        </p:nvSpPr>
        <p:spPr>
          <a:xfrm>
            <a:off x="484552" y="457200"/>
            <a:ext cx="10862898" cy="272415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22658E-3D87-4D5A-A602-847153CC4845}"/>
              </a:ext>
            </a:extLst>
          </p:cNvPr>
          <p:cNvSpPr>
            <a:spLocks noGrp="1"/>
          </p:cNvSpPr>
          <p:nvPr>
            <p:ph type="body" idx="1"/>
          </p:nvPr>
        </p:nvSpPr>
        <p:spPr>
          <a:xfrm>
            <a:off x="484552" y="3695701"/>
            <a:ext cx="10862898" cy="2393950"/>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AB1D84-A229-45B1-BD42-0DC0CE9F8DE9}"/>
              </a:ext>
            </a:extLst>
          </p:cNvPr>
          <p:cNvSpPr>
            <a:spLocks noGrp="1"/>
          </p:cNvSpPr>
          <p:nvPr>
            <p:ph type="dt" sz="half" idx="10"/>
          </p:nvPr>
        </p:nvSpPr>
        <p:spPr/>
        <p:txBody>
          <a:bodyPr/>
          <a:lstStyle/>
          <a:p>
            <a:fld id="{D9108C9C-1ACB-4C84-A002-C7E0E45B937A}" type="datetime1">
              <a:rPr lang="en-US" smtClean="0"/>
              <a:t>6/21/23</a:t>
            </a:fld>
            <a:endParaRPr lang="en-US"/>
          </a:p>
        </p:txBody>
      </p:sp>
      <p:sp>
        <p:nvSpPr>
          <p:cNvPr id="5" name="Footer Placeholder 4">
            <a:extLst>
              <a:ext uri="{FF2B5EF4-FFF2-40B4-BE49-F238E27FC236}">
                <a16:creationId xmlns:a16="http://schemas.microsoft.com/office/drawing/2014/main" id="{2664EEF4-D461-49D7-8F24-8BFE2444B6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44055A-7488-4646-9E88-692036EA22DE}"/>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339647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F1F74-ED26-4F8B-BF51-3533D8404E5A}"/>
              </a:ext>
            </a:extLst>
          </p:cNvPr>
          <p:cNvSpPr>
            <a:spLocks noGrp="1"/>
          </p:cNvSpPr>
          <p:nvPr>
            <p:ph type="title"/>
          </p:nvPr>
        </p:nvSpPr>
        <p:spPr>
          <a:xfrm>
            <a:off x="484552" y="365760"/>
            <a:ext cx="11264536" cy="168751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201D2D7-7F18-43E0-9B2E-3FCD83CC83BC}"/>
              </a:ext>
            </a:extLst>
          </p:cNvPr>
          <p:cNvSpPr>
            <a:spLocks noGrp="1"/>
          </p:cNvSpPr>
          <p:nvPr>
            <p:ph sz="half" idx="1"/>
          </p:nvPr>
        </p:nvSpPr>
        <p:spPr>
          <a:xfrm>
            <a:off x="48455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FCBBB66-EB7D-4F8C-9C78-1D1C88846469}"/>
              </a:ext>
            </a:extLst>
          </p:cNvPr>
          <p:cNvSpPr>
            <a:spLocks noGrp="1"/>
          </p:cNvSpPr>
          <p:nvPr>
            <p:ph sz="half" idx="2"/>
          </p:nvPr>
        </p:nvSpPr>
        <p:spPr>
          <a:xfrm>
            <a:off x="627016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7A684E6-393D-4587-AA45-E6734FB47AEC}"/>
              </a:ext>
            </a:extLst>
          </p:cNvPr>
          <p:cNvSpPr>
            <a:spLocks noGrp="1"/>
          </p:cNvSpPr>
          <p:nvPr>
            <p:ph type="dt" sz="half" idx="10"/>
          </p:nvPr>
        </p:nvSpPr>
        <p:spPr/>
        <p:txBody>
          <a:bodyPr/>
          <a:lstStyle/>
          <a:p>
            <a:fld id="{F49AF2A5-B297-4977-9E5B-4D3050E23689}" type="datetime1">
              <a:rPr lang="en-US" smtClean="0"/>
              <a:t>6/21/23</a:t>
            </a:fld>
            <a:endParaRPr lang="en-US"/>
          </a:p>
        </p:txBody>
      </p:sp>
      <p:sp>
        <p:nvSpPr>
          <p:cNvPr id="6" name="Footer Placeholder 5">
            <a:extLst>
              <a:ext uri="{FF2B5EF4-FFF2-40B4-BE49-F238E27FC236}">
                <a16:creationId xmlns:a16="http://schemas.microsoft.com/office/drawing/2014/main" id="{0A1D8EE0-0333-4ABC-AE18-10DD5071CF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452369-A8F0-4709-8372-B420A67DB7C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747416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91592-4621-4D72-BC2D-F2C439F81B81}"/>
              </a:ext>
            </a:extLst>
          </p:cNvPr>
          <p:cNvSpPr>
            <a:spLocks noGrp="1"/>
          </p:cNvSpPr>
          <p:nvPr>
            <p:ph type="title"/>
          </p:nvPr>
        </p:nvSpPr>
        <p:spPr>
          <a:xfrm>
            <a:off x="484552" y="365759"/>
            <a:ext cx="10870836" cy="16916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823F5-0A90-4666-BE88-2BE0D0A61603}"/>
              </a:ext>
            </a:extLst>
          </p:cNvPr>
          <p:cNvSpPr>
            <a:spLocks noGrp="1"/>
          </p:cNvSpPr>
          <p:nvPr>
            <p:ph type="body" idx="1"/>
          </p:nvPr>
        </p:nvSpPr>
        <p:spPr>
          <a:xfrm>
            <a:off x="484552" y="2436473"/>
            <a:ext cx="5332026"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EC6A7C-6260-463D-B3FD-71A07ACD0669}"/>
              </a:ext>
            </a:extLst>
          </p:cNvPr>
          <p:cNvSpPr>
            <a:spLocks noGrp="1"/>
          </p:cNvSpPr>
          <p:nvPr>
            <p:ph sz="half" idx="2"/>
          </p:nvPr>
        </p:nvSpPr>
        <p:spPr>
          <a:xfrm>
            <a:off x="484552" y="3409051"/>
            <a:ext cx="5332026"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F2AF8D-90ED-4512-9423-C91BF73A99B2}"/>
              </a:ext>
            </a:extLst>
          </p:cNvPr>
          <p:cNvSpPr>
            <a:spLocks noGrp="1"/>
          </p:cNvSpPr>
          <p:nvPr>
            <p:ph type="body" sz="quarter" idx="3"/>
          </p:nvPr>
        </p:nvSpPr>
        <p:spPr>
          <a:xfrm>
            <a:off x="6270162" y="2436473"/>
            <a:ext cx="5358285"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D838EA-E20D-4CC3-83C2-AFE0DE9F7376}"/>
              </a:ext>
            </a:extLst>
          </p:cNvPr>
          <p:cNvSpPr>
            <a:spLocks noGrp="1"/>
          </p:cNvSpPr>
          <p:nvPr>
            <p:ph sz="quarter" idx="4"/>
          </p:nvPr>
        </p:nvSpPr>
        <p:spPr>
          <a:xfrm>
            <a:off x="6270162" y="3409051"/>
            <a:ext cx="5358285"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3603F8A-08E1-4160-9B7E-E0CA4BF8EC3C}"/>
              </a:ext>
            </a:extLst>
          </p:cNvPr>
          <p:cNvSpPr>
            <a:spLocks noGrp="1"/>
          </p:cNvSpPr>
          <p:nvPr>
            <p:ph type="dt" sz="half" idx="10"/>
          </p:nvPr>
        </p:nvSpPr>
        <p:spPr/>
        <p:txBody>
          <a:bodyPr/>
          <a:lstStyle/>
          <a:p>
            <a:fld id="{70127434-4794-409A-9547-04789BA47588}" type="datetime1">
              <a:rPr lang="en-US" smtClean="0"/>
              <a:t>6/21/23</a:t>
            </a:fld>
            <a:endParaRPr lang="en-US"/>
          </a:p>
        </p:txBody>
      </p:sp>
      <p:sp>
        <p:nvSpPr>
          <p:cNvPr id="8" name="Footer Placeholder 7">
            <a:extLst>
              <a:ext uri="{FF2B5EF4-FFF2-40B4-BE49-F238E27FC236}">
                <a16:creationId xmlns:a16="http://schemas.microsoft.com/office/drawing/2014/main" id="{118291AB-3C5C-4BE1-9E50-02F4893363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596E64-CD6C-4CF7-8624-FA4AE9760EEB}"/>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926056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562B3-06A0-4F2F-96EC-A062DAE2FE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FC0095-49F0-4A83-AE8C-9D13E15C2BD8}"/>
              </a:ext>
            </a:extLst>
          </p:cNvPr>
          <p:cNvSpPr>
            <a:spLocks noGrp="1"/>
          </p:cNvSpPr>
          <p:nvPr>
            <p:ph type="dt" sz="half" idx="10"/>
          </p:nvPr>
        </p:nvSpPr>
        <p:spPr/>
        <p:txBody>
          <a:bodyPr/>
          <a:lstStyle/>
          <a:p>
            <a:fld id="{85658635-357A-4E3D-B824-A5CEFDB8449C}" type="datetime1">
              <a:rPr lang="en-US" smtClean="0"/>
              <a:t>6/21/23</a:t>
            </a:fld>
            <a:endParaRPr lang="en-US"/>
          </a:p>
        </p:txBody>
      </p:sp>
      <p:sp>
        <p:nvSpPr>
          <p:cNvPr id="4" name="Footer Placeholder 3">
            <a:extLst>
              <a:ext uri="{FF2B5EF4-FFF2-40B4-BE49-F238E27FC236}">
                <a16:creationId xmlns:a16="http://schemas.microsoft.com/office/drawing/2014/main" id="{61824898-D4EA-497A-8FC8-43E0D0213B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4821F6-2C08-450C-A18C-702D7384292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181638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FFE119-5FCA-4D9C-9C07-1B81A0BF3BFF}"/>
              </a:ext>
            </a:extLst>
          </p:cNvPr>
          <p:cNvSpPr>
            <a:spLocks noGrp="1"/>
          </p:cNvSpPr>
          <p:nvPr>
            <p:ph type="dt" sz="half" idx="10"/>
          </p:nvPr>
        </p:nvSpPr>
        <p:spPr/>
        <p:txBody>
          <a:bodyPr/>
          <a:lstStyle/>
          <a:p>
            <a:fld id="{7E86FF77-2719-4AD0-8740-0B90FF5D1EFB}" type="datetime1">
              <a:rPr lang="en-US" smtClean="0"/>
              <a:t>6/21/23</a:t>
            </a:fld>
            <a:endParaRPr lang="en-US"/>
          </a:p>
        </p:txBody>
      </p:sp>
      <p:sp>
        <p:nvSpPr>
          <p:cNvPr id="3" name="Footer Placeholder 2">
            <a:extLst>
              <a:ext uri="{FF2B5EF4-FFF2-40B4-BE49-F238E27FC236}">
                <a16:creationId xmlns:a16="http://schemas.microsoft.com/office/drawing/2014/main" id="{2A2C5995-6284-4D7F-AB1C-CA8FE63A78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1E4B0D-9C21-48D0-9438-C473706814B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935909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90AF76DA-8F95-47D9-9EB6-B1EC93437387}"/>
              </a:ext>
            </a:extLst>
          </p:cNvPr>
          <p:cNvGrpSpPr/>
          <p:nvPr/>
        </p:nvGrpSpPr>
        <p:grpSpPr>
          <a:xfrm>
            <a:off x="2" y="0"/>
            <a:ext cx="6095998" cy="6858002"/>
            <a:chOff x="1" y="4563942"/>
            <a:chExt cx="12192005" cy="2294060"/>
          </a:xfrm>
        </p:grpSpPr>
        <p:sp>
          <p:nvSpPr>
            <p:cNvPr id="28" name="Rectangle 27">
              <a:extLst>
                <a:ext uri="{FF2B5EF4-FFF2-40B4-BE49-F238E27FC236}">
                  <a16:creationId xmlns:a16="http://schemas.microsoft.com/office/drawing/2014/main" id="{31355B14-077B-4BA1-962D-6E97D93FFCCC}"/>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230B99F-AC6F-4973-A35E-16C87C38711D}"/>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58E41614-9483-47F8-A429-FB0D1C5AA89A}"/>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B5E91C-3C4F-40A2-BCC6-918D3BEDD24B}"/>
              </a:ext>
            </a:extLst>
          </p:cNvPr>
          <p:cNvSpPr>
            <a:spLocks noGrp="1"/>
          </p:cNvSpPr>
          <p:nvPr>
            <p:ph type="title"/>
          </p:nvPr>
        </p:nvSpPr>
        <p:spPr>
          <a:xfrm>
            <a:off x="484552" y="457200"/>
            <a:ext cx="5287234" cy="1600200"/>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330F113-1C61-4F74-BD5B-727668BBEAFC}"/>
              </a:ext>
            </a:extLst>
          </p:cNvPr>
          <p:cNvSpPr>
            <a:spLocks noGrp="1"/>
          </p:cNvSpPr>
          <p:nvPr>
            <p:ph idx="1"/>
          </p:nvPr>
        </p:nvSpPr>
        <p:spPr>
          <a:xfrm>
            <a:off x="6270162" y="457201"/>
            <a:ext cx="5085226"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10EB228-A180-4DF6-9D5B-2CF86B6B9BB0}"/>
              </a:ext>
            </a:extLst>
          </p:cNvPr>
          <p:cNvSpPr>
            <a:spLocks noGrp="1"/>
          </p:cNvSpPr>
          <p:nvPr>
            <p:ph type="body" sz="half" idx="2"/>
          </p:nvPr>
        </p:nvSpPr>
        <p:spPr>
          <a:xfrm>
            <a:off x="484552" y="2514600"/>
            <a:ext cx="5287234"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913719-D65D-4BAE-97B7-FAE8F39982EF}"/>
              </a:ext>
            </a:extLst>
          </p:cNvPr>
          <p:cNvSpPr>
            <a:spLocks noGrp="1"/>
          </p:cNvSpPr>
          <p:nvPr>
            <p:ph type="dt" sz="half" idx="10"/>
          </p:nvPr>
        </p:nvSpPr>
        <p:spPr/>
        <p:txBody>
          <a:bodyPr/>
          <a:lstStyle/>
          <a:p>
            <a:fld id="{6E441C83-1089-48B9-8B65-293D4C236D35}" type="datetime1">
              <a:rPr lang="en-US" smtClean="0"/>
              <a:t>6/21/23</a:t>
            </a:fld>
            <a:endParaRPr lang="en-US"/>
          </a:p>
        </p:txBody>
      </p:sp>
      <p:sp>
        <p:nvSpPr>
          <p:cNvPr id="6" name="Footer Placeholder 5">
            <a:extLst>
              <a:ext uri="{FF2B5EF4-FFF2-40B4-BE49-F238E27FC236}">
                <a16:creationId xmlns:a16="http://schemas.microsoft.com/office/drawing/2014/main" id="{F747F5BB-DC3C-45D1-A0D2-05168FECA2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344BA3-19DB-4072-9A2C-08C92361AF9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893213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B0A6909D-DC0B-4221-8140-21E981D896AF}"/>
              </a:ext>
            </a:extLst>
          </p:cNvPr>
          <p:cNvGrpSpPr/>
          <p:nvPr/>
        </p:nvGrpSpPr>
        <p:grpSpPr>
          <a:xfrm>
            <a:off x="2" y="0"/>
            <a:ext cx="6095998" cy="6858002"/>
            <a:chOff x="1" y="4563942"/>
            <a:chExt cx="12192005" cy="2294060"/>
          </a:xfrm>
        </p:grpSpPr>
        <p:sp>
          <p:nvSpPr>
            <p:cNvPr id="9" name="Rectangle 8">
              <a:extLst>
                <a:ext uri="{FF2B5EF4-FFF2-40B4-BE49-F238E27FC236}">
                  <a16:creationId xmlns:a16="http://schemas.microsoft.com/office/drawing/2014/main" id="{53D581C2-F39E-4958-A3F3-BB65AB1C5E66}"/>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D77040-27EF-4D2C-8D34-32337B0C8544}"/>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1A26D20-69F8-4BBC-98C0-BEB470AB8284}"/>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47B6BC-4B2A-4001-9634-47473F82701E}"/>
              </a:ext>
            </a:extLst>
          </p:cNvPr>
          <p:cNvSpPr>
            <a:spLocks noGrp="1"/>
          </p:cNvSpPr>
          <p:nvPr>
            <p:ph type="title"/>
          </p:nvPr>
        </p:nvSpPr>
        <p:spPr>
          <a:xfrm>
            <a:off x="484552" y="457200"/>
            <a:ext cx="5211519" cy="1600200"/>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497D074-2CCB-4AB8-A7A0-7847D3C1EF8A}"/>
              </a:ext>
            </a:extLst>
          </p:cNvPr>
          <p:cNvSpPr>
            <a:spLocks noGrp="1"/>
          </p:cNvSpPr>
          <p:nvPr>
            <p:ph type="pic" idx="1"/>
          </p:nvPr>
        </p:nvSpPr>
        <p:spPr>
          <a:xfrm>
            <a:off x="6270162" y="457201"/>
            <a:ext cx="5085226"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51FB94BD-D906-4213-9F31-1BE17A86F926}"/>
              </a:ext>
            </a:extLst>
          </p:cNvPr>
          <p:cNvSpPr>
            <a:spLocks noGrp="1"/>
          </p:cNvSpPr>
          <p:nvPr>
            <p:ph type="body" sz="half" idx="2"/>
          </p:nvPr>
        </p:nvSpPr>
        <p:spPr>
          <a:xfrm>
            <a:off x="484552" y="2514600"/>
            <a:ext cx="5211519"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1B8431-70CB-4E9F-8A49-CDFF18554212}"/>
              </a:ext>
            </a:extLst>
          </p:cNvPr>
          <p:cNvSpPr>
            <a:spLocks noGrp="1"/>
          </p:cNvSpPr>
          <p:nvPr>
            <p:ph type="dt" sz="half" idx="10"/>
          </p:nvPr>
        </p:nvSpPr>
        <p:spPr/>
        <p:txBody>
          <a:bodyPr/>
          <a:lstStyle/>
          <a:p>
            <a:fld id="{D162FE45-CC1E-47DB-8B82-6CF0636FBDB8}" type="datetime1">
              <a:rPr lang="en-US" smtClean="0"/>
              <a:t>6/21/23</a:t>
            </a:fld>
            <a:endParaRPr lang="en-US"/>
          </a:p>
        </p:txBody>
      </p:sp>
      <p:sp>
        <p:nvSpPr>
          <p:cNvPr id="6" name="Footer Placeholder 5">
            <a:extLst>
              <a:ext uri="{FF2B5EF4-FFF2-40B4-BE49-F238E27FC236}">
                <a16:creationId xmlns:a16="http://schemas.microsoft.com/office/drawing/2014/main" id="{ADD2F293-170E-410E-88BF-187A63C5E0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ED93A2-588D-43B5-B6FA-0B7892E6E13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044304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A26A151-13BF-4305-A6DC-9DC7C9877195}"/>
              </a:ext>
            </a:extLst>
          </p:cNvPr>
          <p:cNvSpPr/>
          <p:nvPr/>
        </p:nvSpPr>
        <p:spPr>
          <a:xfrm>
            <a:off x="0" y="0"/>
            <a:ext cx="12192000"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3DEE6AE3-3BCC-4B3B-AC4E-60F91014449A}"/>
              </a:ext>
            </a:extLst>
          </p:cNvPr>
          <p:cNvSpPr>
            <a:spLocks noGrp="1"/>
          </p:cNvSpPr>
          <p:nvPr>
            <p:ph type="title"/>
          </p:nvPr>
        </p:nvSpPr>
        <p:spPr>
          <a:xfrm>
            <a:off x="484552" y="365125"/>
            <a:ext cx="10869248" cy="168751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4CB514A-E7EA-41A8-ADBA-85CA1DF6D349}"/>
              </a:ext>
            </a:extLst>
          </p:cNvPr>
          <p:cNvSpPr>
            <a:spLocks noGrp="1"/>
          </p:cNvSpPr>
          <p:nvPr>
            <p:ph type="body" idx="1"/>
          </p:nvPr>
        </p:nvSpPr>
        <p:spPr>
          <a:xfrm>
            <a:off x="484552" y="2576513"/>
            <a:ext cx="10869248" cy="36004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9CB0BD-D6E3-4B3D-BCBB-6FECA5D6323C}"/>
              </a:ext>
            </a:extLst>
          </p:cNvPr>
          <p:cNvSpPr>
            <a:spLocks noGrp="1"/>
          </p:cNvSpPr>
          <p:nvPr>
            <p:ph type="dt" sz="half" idx="2"/>
          </p:nvPr>
        </p:nvSpPr>
        <p:spPr>
          <a:xfrm>
            <a:off x="146221" y="6357208"/>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1FC8E16-3C03-4238-9C6F-B34F3D10F77E}" type="datetime1">
              <a:rPr lang="en-US" smtClean="0"/>
              <a:t>6/21/23</a:t>
            </a:fld>
            <a:endParaRPr lang="en-US" dirty="0"/>
          </a:p>
        </p:txBody>
      </p:sp>
      <p:sp>
        <p:nvSpPr>
          <p:cNvPr id="5" name="Footer Placeholder 4">
            <a:extLst>
              <a:ext uri="{FF2B5EF4-FFF2-40B4-BE49-F238E27FC236}">
                <a16:creationId xmlns:a16="http://schemas.microsoft.com/office/drawing/2014/main" id="{A84147F7-B466-4892-BE27-876F947515C8}"/>
              </a:ext>
            </a:extLst>
          </p:cNvPr>
          <p:cNvSpPr>
            <a:spLocks noGrp="1"/>
          </p:cNvSpPr>
          <p:nvPr>
            <p:ph type="ftr" sz="quarter" idx="3"/>
          </p:nvPr>
        </p:nvSpPr>
        <p:spPr>
          <a:xfrm>
            <a:off x="6270162" y="6356350"/>
            <a:ext cx="41148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64B4FE0-65CC-4435-A6AF-150E52F35BB8}"/>
              </a:ext>
            </a:extLst>
          </p:cNvPr>
          <p:cNvSpPr>
            <a:spLocks noGrp="1"/>
          </p:cNvSpPr>
          <p:nvPr>
            <p:ph type="sldNum" sz="quarter" idx="4"/>
          </p:nvPr>
        </p:nvSpPr>
        <p:spPr>
          <a:xfrm>
            <a:off x="10764983" y="6356350"/>
            <a:ext cx="1280796"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102034170"/>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82" r:id="rId6"/>
    <p:sldLayoutId id="2147483677" r:id="rId7"/>
    <p:sldLayoutId id="2147483678" r:id="rId8"/>
    <p:sldLayoutId id="2147483679" r:id="rId9"/>
    <p:sldLayoutId id="2147483681" r:id="rId10"/>
    <p:sldLayoutId id="2147483680" r:id="rId11"/>
  </p:sldLayoutIdLst>
  <p:hf sldNum="0" hdr="0" ftr="0" dt="0"/>
  <p:txStyles>
    <p:titleStyle>
      <a:lvl1pPr algn="l" defTabSz="914400" rtl="0" eaLnBrk="1" latinLnBrk="0" hangingPunct="1">
        <a:lnSpc>
          <a:spcPct val="100000"/>
        </a:lnSpc>
        <a:spcBef>
          <a:spcPct val="0"/>
        </a:spcBef>
        <a:buNone/>
        <a:defRPr sz="5400" kern="1200">
          <a:solidFill>
            <a:schemeClr val="bg1"/>
          </a:solidFill>
          <a:latin typeface="+mj-lt"/>
          <a:ea typeface="+mj-ea"/>
          <a:cs typeface="+mj-cs"/>
        </a:defRPr>
      </a:lvl1pPr>
    </p:titleStyle>
    <p:body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microsoft.com/office/2007/relationships/diagramDrawing" Target="../diagrams/drawing6.xml"/><Relationship Id="rId13" Type="http://schemas.microsoft.com/office/2007/relationships/diagramDrawing" Target="../diagrams/drawing7.xml"/><Relationship Id="rId3" Type="http://schemas.openxmlformats.org/officeDocument/2006/relationships/image" Target="../media/image36.png"/><Relationship Id="rId7" Type="http://schemas.openxmlformats.org/officeDocument/2006/relationships/diagramColors" Target="../diagrams/colors6.xml"/><Relationship Id="rId12" Type="http://schemas.openxmlformats.org/officeDocument/2006/relationships/diagramColors" Target="../diagrams/colors7.xml"/><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diagramQuickStyle" Target="../diagrams/quickStyle6.xml"/><Relationship Id="rId11" Type="http://schemas.openxmlformats.org/officeDocument/2006/relationships/diagramQuickStyle" Target="../diagrams/quickStyle7.xml"/><Relationship Id="rId5" Type="http://schemas.openxmlformats.org/officeDocument/2006/relationships/diagramLayout" Target="../diagrams/layout6.xml"/><Relationship Id="rId10" Type="http://schemas.openxmlformats.org/officeDocument/2006/relationships/diagramLayout" Target="../diagrams/layout7.xml"/><Relationship Id="rId4" Type="http://schemas.openxmlformats.org/officeDocument/2006/relationships/diagramData" Target="../diagrams/data6.xml"/><Relationship Id="rId9" Type="http://schemas.openxmlformats.org/officeDocument/2006/relationships/diagramData" Target="../diagrams/data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3.xml.rels><?xml version="1.0" encoding="UTF-8" standalone="yes"?>
<Relationships xmlns="http://schemas.openxmlformats.org/package/2006/relationships"><Relationship Id="rId3" Type="http://schemas.openxmlformats.org/officeDocument/2006/relationships/image" Target="../media/image44.sv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sec.gov/news/speech/lee-climate-esg-board-of-directors" TargetMode="External"/><Relationship Id="rId2" Type="http://schemas.openxmlformats.org/officeDocument/2006/relationships/hyperlink" Target="https://hbr.org/2020/09/the-boards-role-in-sustainability" TargetMode="External"/><Relationship Id="rId1" Type="http://schemas.openxmlformats.org/officeDocument/2006/relationships/slideLayout" Target="../slideLayouts/slideLayout2.xml"/><Relationship Id="rId5" Type="http://schemas.openxmlformats.org/officeDocument/2006/relationships/hyperlink" Target="https://mymanagementguide.com/project-sponsor-indentifying-project-sponsor-role-and-responsibilities/#:~:text=Project%20sponsor%20administers%20project%20finances,and%20participates%20in%20stakeholder%20management" TargetMode="External"/><Relationship Id="rId4" Type="http://schemas.openxmlformats.org/officeDocument/2006/relationships/hyperlink" Target="https://doi.org/10.1057/s41599-020-00605-9"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diagramColors" Target="../diagrams/colors5.xml"/><Relationship Id="rId3" Type="http://schemas.openxmlformats.org/officeDocument/2006/relationships/diagramLayout" Target="../diagrams/layout4.xml"/><Relationship Id="rId7" Type="http://schemas.openxmlformats.org/officeDocument/2006/relationships/image" Target="../media/image30.png"/><Relationship Id="rId12" Type="http://schemas.openxmlformats.org/officeDocument/2006/relationships/diagramQuickStyle" Target="../diagrams/quickStyle5.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11" Type="http://schemas.openxmlformats.org/officeDocument/2006/relationships/diagramLayout" Target="../diagrams/layout5.xml"/><Relationship Id="rId5" Type="http://schemas.openxmlformats.org/officeDocument/2006/relationships/diagramColors" Target="../diagrams/colors4.xml"/><Relationship Id="rId10" Type="http://schemas.openxmlformats.org/officeDocument/2006/relationships/diagramData" Target="../diagrams/data5.xml"/><Relationship Id="rId4" Type="http://schemas.openxmlformats.org/officeDocument/2006/relationships/diagramQuickStyle" Target="../diagrams/quickStyle4.xml"/><Relationship Id="rId9" Type="http://schemas.openxmlformats.org/officeDocument/2006/relationships/image" Target="../media/image32.png"/><Relationship Id="rId14" Type="http://schemas.microsoft.com/office/2007/relationships/diagramDrawing" Target="../diagrams/drawing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D90D76C-184F-4A96-8FE8-1114F8EE1F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F9DE355-E8A7-498B-A6A0-54D03B953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3644" cy="68613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70FB1F05-C73C-94C2-FA90-834257BCF989}"/>
              </a:ext>
            </a:extLst>
          </p:cNvPr>
          <p:cNvSpPr>
            <a:spLocks noGrp="1"/>
          </p:cNvSpPr>
          <p:nvPr>
            <p:ph type="subTitle" idx="1"/>
          </p:nvPr>
        </p:nvSpPr>
        <p:spPr>
          <a:xfrm>
            <a:off x="128588" y="-1"/>
            <a:ext cx="5843587" cy="6715125"/>
          </a:xfrm>
        </p:spPr>
        <p:txBody>
          <a:bodyPr>
            <a:noAutofit/>
          </a:bodyPr>
          <a:lstStyle/>
          <a:p>
            <a:pPr>
              <a:lnSpc>
                <a:spcPct val="110000"/>
              </a:lnSpc>
            </a:pPr>
            <a:endParaRPr lang="en-US" b="0" i="0" dirty="0">
              <a:solidFill>
                <a:schemeClr val="bg1"/>
              </a:solidFill>
              <a:effectLst/>
              <a:latin typeface="Times New Roman" panose="02020603050405020304" pitchFamily="18" charset="0"/>
              <a:cs typeface="Times New Roman" panose="02020603050405020304" pitchFamily="18" charset="0"/>
            </a:endParaRPr>
          </a:p>
          <a:p>
            <a:pPr>
              <a:lnSpc>
                <a:spcPct val="110000"/>
              </a:lnSpc>
            </a:pPr>
            <a:r>
              <a:rPr lang="en-US" b="0" i="0" dirty="0">
                <a:solidFill>
                  <a:schemeClr val="bg1"/>
                </a:solidFill>
                <a:effectLst/>
                <a:latin typeface="Times New Roman" panose="02020603050405020304" pitchFamily="18" charset="0"/>
                <a:cs typeface="Times New Roman" panose="02020603050405020304" pitchFamily="18" charset="0"/>
              </a:rPr>
              <a:t>Building an Influential Future: The Power of Company's Influencer Board</a:t>
            </a:r>
          </a:p>
          <a:p>
            <a:pPr>
              <a:lnSpc>
                <a:spcPct val="110000"/>
              </a:lnSpc>
            </a:pPr>
            <a:endParaRPr lang="en-US" dirty="0">
              <a:solidFill>
                <a:schemeClr val="bg1"/>
              </a:solidFill>
              <a:latin typeface="Times New Roman" panose="02020603050405020304" pitchFamily="18" charset="0"/>
              <a:cs typeface="Times New Roman" panose="02020603050405020304" pitchFamily="18" charset="0"/>
            </a:endParaRPr>
          </a:p>
          <a:p>
            <a:pPr>
              <a:lnSpc>
                <a:spcPct val="110000"/>
              </a:lnSpc>
            </a:pPr>
            <a:r>
              <a:rPr lang="en-US" b="0" i="0" dirty="0">
                <a:solidFill>
                  <a:schemeClr val="bg1"/>
                </a:solidFill>
                <a:effectLst/>
                <a:latin typeface="Times New Roman" panose="02020603050405020304" pitchFamily="18" charset="0"/>
                <a:cs typeface="Times New Roman" panose="02020603050405020304" pitchFamily="18" charset="0"/>
              </a:rPr>
              <a:t>A Quantitative Analysis of Board Type in US-Based Companies</a:t>
            </a:r>
          </a:p>
          <a:p>
            <a:pPr>
              <a:lnSpc>
                <a:spcPct val="110000"/>
              </a:lnSpc>
            </a:pPr>
            <a:endParaRPr lang="en-US" dirty="0">
              <a:solidFill>
                <a:schemeClr val="bg1"/>
              </a:solidFill>
              <a:latin typeface="Times New Roman" panose="02020603050405020304" pitchFamily="18" charset="0"/>
              <a:cs typeface="Times New Roman" panose="02020603050405020304" pitchFamily="18" charset="0"/>
            </a:endParaRPr>
          </a:p>
          <a:p>
            <a:pPr>
              <a:lnSpc>
                <a:spcPct val="110000"/>
              </a:lnSpc>
            </a:pPr>
            <a:r>
              <a:rPr lang="en-US" dirty="0">
                <a:solidFill>
                  <a:schemeClr val="bg1"/>
                </a:solidFill>
                <a:latin typeface="Times New Roman" panose="02020603050405020304" pitchFamily="18" charset="0"/>
                <a:cs typeface="Times New Roman" panose="02020603050405020304" pitchFamily="18" charset="0"/>
              </a:rPr>
              <a:t>ALY 6980: Capstone Project Presentation</a:t>
            </a:r>
          </a:p>
          <a:p>
            <a:pPr>
              <a:lnSpc>
                <a:spcPct val="110000"/>
              </a:lnSpc>
            </a:pPr>
            <a:endParaRPr lang="en-US" dirty="0">
              <a:solidFill>
                <a:schemeClr val="bg1"/>
              </a:solidFill>
              <a:latin typeface="Times New Roman" panose="02020603050405020304" pitchFamily="18" charset="0"/>
              <a:cs typeface="Times New Roman" panose="02020603050405020304" pitchFamily="18" charset="0"/>
            </a:endParaRPr>
          </a:p>
          <a:p>
            <a:pPr>
              <a:lnSpc>
                <a:spcPct val="110000"/>
              </a:lnSpc>
            </a:pPr>
            <a:r>
              <a:rPr lang="en-US" b="0" i="0" dirty="0">
                <a:solidFill>
                  <a:schemeClr val="bg1"/>
                </a:solidFill>
                <a:effectLst/>
                <a:latin typeface="Times New Roman" panose="02020603050405020304" pitchFamily="18" charset="0"/>
                <a:cs typeface="Times New Roman" panose="02020603050405020304" pitchFamily="18" charset="0"/>
              </a:rPr>
              <a:t>Group 7:</a:t>
            </a:r>
          </a:p>
          <a:p>
            <a:pPr>
              <a:lnSpc>
                <a:spcPct val="110000"/>
              </a:lnSpc>
            </a:pPr>
            <a:r>
              <a:rPr lang="en-US" b="0" i="0" dirty="0">
                <a:solidFill>
                  <a:schemeClr val="bg1"/>
                </a:solidFill>
                <a:effectLst/>
                <a:latin typeface="Times New Roman" panose="02020603050405020304" pitchFamily="18" charset="0"/>
                <a:cs typeface="Times New Roman" panose="02020603050405020304" pitchFamily="18" charset="0"/>
              </a:rPr>
              <a:t>Vaidehi</a:t>
            </a:r>
            <a:r>
              <a:rPr lang="en-US" dirty="0">
                <a:solidFill>
                  <a:schemeClr val="bg1"/>
                </a:solidFill>
                <a:latin typeface="Times New Roman" panose="02020603050405020304" pitchFamily="18" charset="0"/>
                <a:cs typeface="Times New Roman" panose="02020603050405020304" pitchFamily="18" charset="0"/>
              </a:rPr>
              <a:t> Patole</a:t>
            </a:r>
          </a:p>
          <a:p>
            <a:pPr>
              <a:lnSpc>
                <a:spcPct val="110000"/>
              </a:lnSpc>
            </a:pPr>
            <a:r>
              <a:rPr lang="en-US" dirty="0">
                <a:solidFill>
                  <a:schemeClr val="bg1"/>
                </a:solidFill>
                <a:latin typeface="Times New Roman" panose="02020603050405020304" pitchFamily="18" charset="0"/>
                <a:cs typeface="Times New Roman" panose="02020603050405020304" pitchFamily="18" charset="0"/>
              </a:rPr>
              <a:t>Chaitang Priyang shah</a:t>
            </a:r>
          </a:p>
          <a:p>
            <a:pPr>
              <a:lnSpc>
                <a:spcPct val="110000"/>
              </a:lnSpc>
            </a:pPr>
            <a:r>
              <a:rPr lang="en-US" dirty="0">
                <a:solidFill>
                  <a:schemeClr val="bg1"/>
                </a:solidFill>
                <a:latin typeface="Times New Roman" panose="02020603050405020304" pitchFamily="18" charset="0"/>
                <a:cs typeface="Times New Roman" panose="02020603050405020304" pitchFamily="18" charset="0"/>
              </a:rPr>
              <a:t>Bhanoji Meka </a:t>
            </a:r>
            <a:endParaRPr lang="en-US" b="0" i="0" dirty="0">
              <a:solidFill>
                <a:schemeClr val="bg1"/>
              </a:solidFill>
              <a:effectLst/>
              <a:latin typeface="Times New Roman" panose="02020603050405020304" pitchFamily="18" charset="0"/>
              <a:cs typeface="Times New Roman" panose="02020603050405020304" pitchFamily="18" charset="0"/>
            </a:endParaRPr>
          </a:p>
        </p:txBody>
      </p:sp>
      <p:pic>
        <p:nvPicPr>
          <p:cNvPr id="2" name="Picture 1" descr="Colorful pencils and books">
            <a:extLst>
              <a:ext uri="{FF2B5EF4-FFF2-40B4-BE49-F238E27FC236}">
                <a16:creationId xmlns:a16="http://schemas.microsoft.com/office/drawing/2014/main" id="{0FE507FB-20A2-B48C-B158-11F50DC22C50}"/>
              </a:ext>
            </a:extLst>
          </p:cNvPr>
          <p:cNvPicPr>
            <a:picLocks noChangeAspect="1"/>
          </p:cNvPicPr>
          <p:nvPr/>
        </p:nvPicPr>
        <p:blipFill rotWithShape="1">
          <a:blip r:embed="rId2"/>
          <a:srcRect l="35432" r="4892" b="2"/>
          <a:stretch/>
        </p:blipFill>
        <p:spPr>
          <a:xfrm>
            <a:off x="6083645" y="10"/>
            <a:ext cx="6108356" cy="6857990"/>
          </a:xfrm>
          <a:prstGeom prst="rect">
            <a:avLst/>
          </a:prstGeom>
        </p:spPr>
      </p:pic>
      <p:sp>
        <p:nvSpPr>
          <p:cNvPr id="4" name="TextBox 3">
            <a:extLst>
              <a:ext uri="{FF2B5EF4-FFF2-40B4-BE49-F238E27FC236}">
                <a16:creationId xmlns:a16="http://schemas.microsoft.com/office/drawing/2014/main" id="{872A5EF2-B7DA-C6A4-7DD1-7F02578B26C1}"/>
              </a:ext>
            </a:extLst>
          </p:cNvPr>
          <p:cNvSpPr txBox="1"/>
          <p:nvPr/>
        </p:nvSpPr>
        <p:spPr>
          <a:xfrm>
            <a:off x="1900052" y="-273132"/>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16762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98" name="Rectangle 3097">
            <a:extLst>
              <a:ext uri="{FF2B5EF4-FFF2-40B4-BE49-F238E27FC236}">
                <a16:creationId xmlns:a16="http://schemas.microsoft.com/office/drawing/2014/main" id="{F06B261F-632C-43DC-8DC7-7723B3682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0" name="Rectangle 3099">
            <a:extLst>
              <a:ext uri="{FF2B5EF4-FFF2-40B4-BE49-F238E27FC236}">
                <a16:creationId xmlns:a16="http://schemas.microsoft.com/office/drawing/2014/main" id="{4E524C7F-EE50-42C5-9434-7C78CE0444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3644" cy="68613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797C64-9A58-CF18-AD96-D4A9B2D28D91}"/>
              </a:ext>
            </a:extLst>
          </p:cNvPr>
          <p:cNvSpPr>
            <a:spLocks noGrp="1"/>
          </p:cNvSpPr>
          <p:nvPr>
            <p:ph type="title"/>
          </p:nvPr>
        </p:nvSpPr>
        <p:spPr>
          <a:xfrm>
            <a:off x="484552" y="365125"/>
            <a:ext cx="5022630" cy="2430030"/>
          </a:xfrm>
        </p:spPr>
        <p:txBody>
          <a:bodyPr>
            <a:normAutofit/>
          </a:bodyPr>
          <a:lstStyle/>
          <a:p>
            <a:r>
              <a:rPr lang="en-US" dirty="0"/>
              <a:t>Random Forest Model</a:t>
            </a:r>
          </a:p>
        </p:txBody>
      </p:sp>
      <p:sp>
        <p:nvSpPr>
          <p:cNvPr id="3093" name="Content Placeholder 3077">
            <a:extLst>
              <a:ext uri="{FF2B5EF4-FFF2-40B4-BE49-F238E27FC236}">
                <a16:creationId xmlns:a16="http://schemas.microsoft.com/office/drawing/2014/main" id="{3BA3BCD3-24DA-687D-3DA5-965D4C8C00E8}"/>
              </a:ext>
            </a:extLst>
          </p:cNvPr>
          <p:cNvSpPr>
            <a:spLocks noGrp="1"/>
          </p:cNvSpPr>
          <p:nvPr>
            <p:ph idx="1"/>
          </p:nvPr>
        </p:nvSpPr>
        <p:spPr>
          <a:xfrm>
            <a:off x="484552" y="3054927"/>
            <a:ext cx="5022630" cy="3122036"/>
          </a:xfrm>
        </p:spPr>
        <p:txBody>
          <a:bodyPr>
            <a:normAutofit/>
          </a:bodyPr>
          <a:lstStyle/>
          <a:p>
            <a:r>
              <a:rPr lang="en-US" dirty="0">
                <a:solidFill>
                  <a:schemeClr val="bg1"/>
                </a:solidFill>
              </a:rPr>
              <a:t>81% Accuracy on predicting Board type</a:t>
            </a:r>
          </a:p>
          <a:p>
            <a:r>
              <a:rPr lang="en-US" dirty="0">
                <a:solidFill>
                  <a:schemeClr val="bg1"/>
                </a:solidFill>
              </a:rPr>
              <a:t>80% Average Precision on Predicting Board type</a:t>
            </a:r>
          </a:p>
        </p:txBody>
      </p:sp>
      <p:pic>
        <p:nvPicPr>
          <p:cNvPr id="3074" name="Picture 2">
            <a:extLst>
              <a:ext uri="{FF2B5EF4-FFF2-40B4-BE49-F238E27FC236}">
                <a16:creationId xmlns:a16="http://schemas.microsoft.com/office/drawing/2014/main" id="{EF2E7EAE-2456-011D-2607-DBF357F566A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68196" y="114300"/>
            <a:ext cx="4244113" cy="3050425"/>
          </a:xfrm>
          <a:prstGeom prst="rect">
            <a:avLst/>
          </a:prstGeom>
          <a:noFill/>
          <a:extLst>
            <a:ext uri="{909E8E84-426E-40DD-AFC4-6F175D3DCCD1}">
              <a14:hiddenFill xmlns:a14="http://schemas.microsoft.com/office/drawing/2010/main">
                <a:solidFill>
                  <a:srgbClr val="FFFFFF"/>
                </a:solidFill>
              </a14:hiddenFill>
            </a:ext>
          </a:extLst>
        </p:spPr>
      </p:pic>
      <p:pic>
        <p:nvPicPr>
          <p:cNvPr id="4" name="Content Placeholder 3">
            <a:extLst>
              <a:ext uri="{FF2B5EF4-FFF2-40B4-BE49-F238E27FC236}">
                <a16:creationId xmlns:a16="http://schemas.microsoft.com/office/drawing/2014/main" id="{38E6B315-5A1B-E8BB-7317-226732635194}"/>
              </a:ext>
            </a:extLst>
          </p:cNvPr>
          <p:cNvPicPr>
            <a:picLocks noChangeAspect="1"/>
          </p:cNvPicPr>
          <p:nvPr/>
        </p:nvPicPr>
        <p:blipFill>
          <a:blip r:embed="rId3"/>
          <a:stretch>
            <a:fillRect/>
          </a:stretch>
        </p:blipFill>
        <p:spPr>
          <a:xfrm>
            <a:off x="6108358" y="3279024"/>
            <a:ext cx="5893142" cy="3464675"/>
          </a:xfrm>
          <a:prstGeom prst="rect">
            <a:avLst/>
          </a:prstGeom>
        </p:spPr>
      </p:pic>
      <p:graphicFrame>
        <p:nvGraphicFramePr>
          <p:cNvPr id="3" name="Table 2">
            <a:extLst>
              <a:ext uri="{FF2B5EF4-FFF2-40B4-BE49-F238E27FC236}">
                <a16:creationId xmlns:a16="http://schemas.microsoft.com/office/drawing/2014/main" id="{A536D34B-B38A-9430-E14C-E9C01AC8AEFF}"/>
              </a:ext>
            </a:extLst>
          </p:cNvPr>
          <p:cNvGraphicFramePr>
            <a:graphicFrameLocks noGrp="1"/>
          </p:cNvGraphicFramePr>
          <p:nvPr>
            <p:extLst>
              <p:ext uri="{D42A27DB-BD31-4B8C-83A1-F6EECF244321}">
                <p14:modId xmlns:p14="http://schemas.microsoft.com/office/powerpoint/2010/main" val="3108466408"/>
              </p:ext>
            </p:extLst>
          </p:nvPr>
        </p:nvGraphicFramePr>
        <p:xfrm>
          <a:off x="5188505" y="3051594"/>
          <a:ext cx="1920469" cy="2569600"/>
        </p:xfrm>
        <a:graphic>
          <a:graphicData uri="http://schemas.openxmlformats.org/drawingml/2006/table">
            <a:tbl>
              <a:tblPr firstRow="1" bandRow="1">
                <a:tableStyleId>{5C22544A-7EE6-4342-B048-85BDC9FD1C3A}</a:tableStyleId>
              </a:tblPr>
              <a:tblGrid>
                <a:gridCol w="248054">
                  <a:extLst>
                    <a:ext uri="{9D8B030D-6E8A-4147-A177-3AD203B41FA5}">
                      <a16:colId xmlns:a16="http://schemas.microsoft.com/office/drawing/2014/main" val="669342931"/>
                    </a:ext>
                  </a:extLst>
                </a:gridCol>
                <a:gridCol w="1672415">
                  <a:extLst>
                    <a:ext uri="{9D8B030D-6E8A-4147-A177-3AD203B41FA5}">
                      <a16:colId xmlns:a16="http://schemas.microsoft.com/office/drawing/2014/main" val="2394046222"/>
                    </a:ext>
                  </a:extLst>
                </a:gridCol>
              </a:tblGrid>
              <a:tr h="375040">
                <a:tc>
                  <a:txBody>
                    <a:bodyPr/>
                    <a:lstStyle/>
                    <a:p>
                      <a:r>
                        <a:rPr lang="en-US" dirty="0"/>
                        <a:t>1</a:t>
                      </a:r>
                    </a:p>
                  </a:txBody>
                  <a:tcPr/>
                </a:tc>
                <a:tc>
                  <a:txBody>
                    <a:bodyPr/>
                    <a:lstStyle/>
                    <a:p>
                      <a:r>
                        <a:rPr lang="en-US" sz="1400" b="0" dirty="0">
                          <a:effectLst/>
                        </a:rPr>
                        <a:t>ARISTOCRATIC</a:t>
                      </a:r>
                      <a:endParaRPr lang="en-US" sz="1400" b="0" dirty="0"/>
                    </a:p>
                  </a:txBody>
                  <a:tcPr/>
                </a:tc>
                <a:extLst>
                  <a:ext uri="{0D108BD9-81ED-4DB2-BD59-A6C34878D82A}">
                    <a16:rowId xmlns:a16="http://schemas.microsoft.com/office/drawing/2014/main" val="3815886854"/>
                  </a:ext>
                </a:extLst>
              </a:tr>
              <a:tr h="323539">
                <a:tc>
                  <a:txBody>
                    <a:bodyPr/>
                    <a:lstStyle/>
                    <a:p>
                      <a:r>
                        <a:rPr lang="en-US" dirty="0"/>
                        <a:t>2</a:t>
                      </a:r>
                    </a:p>
                  </a:txBody>
                  <a:tcPr/>
                </a:tc>
                <a:tc>
                  <a:txBody>
                    <a:bodyPr/>
                    <a:lstStyle/>
                    <a:p>
                      <a:r>
                        <a:rPr lang="en-US" sz="1400" dirty="0">
                          <a:effectLst/>
                        </a:rPr>
                        <a:t>DEMOCRATIC</a:t>
                      </a:r>
                      <a:endParaRPr lang="en-US" sz="1400" dirty="0"/>
                    </a:p>
                  </a:txBody>
                  <a:tcPr/>
                </a:tc>
                <a:extLst>
                  <a:ext uri="{0D108BD9-81ED-4DB2-BD59-A6C34878D82A}">
                    <a16:rowId xmlns:a16="http://schemas.microsoft.com/office/drawing/2014/main" val="148054691"/>
                  </a:ext>
                </a:extLst>
              </a:tr>
              <a:tr h="323539">
                <a:tc>
                  <a:txBody>
                    <a:bodyPr/>
                    <a:lstStyle/>
                    <a:p>
                      <a:r>
                        <a:rPr lang="en-US" dirty="0"/>
                        <a:t>3</a:t>
                      </a:r>
                    </a:p>
                  </a:txBody>
                  <a:tcPr/>
                </a:tc>
                <a:tc>
                  <a:txBody>
                    <a:bodyPr/>
                    <a:lstStyle/>
                    <a:p>
                      <a:r>
                        <a:rPr lang="en-US" sz="1400" dirty="0">
                          <a:effectLst/>
                        </a:rPr>
                        <a:t>MONARCHY</a:t>
                      </a:r>
                      <a:endParaRPr lang="en-US" sz="1400" dirty="0"/>
                    </a:p>
                  </a:txBody>
                  <a:tcPr/>
                </a:tc>
                <a:extLst>
                  <a:ext uri="{0D108BD9-81ED-4DB2-BD59-A6C34878D82A}">
                    <a16:rowId xmlns:a16="http://schemas.microsoft.com/office/drawing/2014/main" val="144392490"/>
                  </a:ext>
                </a:extLst>
              </a:tr>
              <a:tr h="323539">
                <a:tc>
                  <a:txBody>
                    <a:bodyPr/>
                    <a:lstStyle/>
                    <a:p>
                      <a:r>
                        <a:rPr lang="en-US" dirty="0"/>
                        <a:t>4</a:t>
                      </a:r>
                    </a:p>
                  </a:txBody>
                  <a:tcPr/>
                </a:tc>
                <a:tc>
                  <a:txBody>
                    <a:bodyPr/>
                    <a:lstStyle/>
                    <a:p>
                      <a:r>
                        <a:rPr lang="en-US" sz="1400" dirty="0">
                          <a:effectLst/>
                        </a:rPr>
                        <a:t>OLIGARCHY</a:t>
                      </a:r>
                      <a:endParaRPr lang="en-US" sz="1400" dirty="0"/>
                    </a:p>
                  </a:txBody>
                  <a:tcPr/>
                </a:tc>
                <a:extLst>
                  <a:ext uri="{0D108BD9-81ED-4DB2-BD59-A6C34878D82A}">
                    <a16:rowId xmlns:a16="http://schemas.microsoft.com/office/drawing/2014/main" val="3986686045"/>
                  </a:ext>
                </a:extLst>
              </a:tr>
              <a:tr h="323539">
                <a:tc>
                  <a:txBody>
                    <a:bodyPr/>
                    <a:lstStyle/>
                    <a:p>
                      <a:r>
                        <a:rPr lang="en-US" dirty="0"/>
                        <a:t>5</a:t>
                      </a:r>
                    </a:p>
                  </a:txBody>
                  <a:tcPr/>
                </a:tc>
                <a:tc>
                  <a:txBody>
                    <a:bodyPr/>
                    <a:lstStyle/>
                    <a:p>
                      <a:r>
                        <a:rPr lang="en-US" sz="1400" dirty="0">
                          <a:effectLst/>
                        </a:rPr>
                        <a:t>SOCIALIST</a:t>
                      </a:r>
                      <a:endParaRPr lang="en-US" sz="1400" dirty="0"/>
                    </a:p>
                  </a:txBody>
                  <a:tcPr/>
                </a:tc>
                <a:extLst>
                  <a:ext uri="{0D108BD9-81ED-4DB2-BD59-A6C34878D82A}">
                    <a16:rowId xmlns:a16="http://schemas.microsoft.com/office/drawing/2014/main" val="3449789312"/>
                  </a:ext>
                </a:extLst>
              </a:tr>
              <a:tr h="323539">
                <a:tc>
                  <a:txBody>
                    <a:bodyPr/>
                    <a:lstStyle/>
                    <a:p>
                      <a:r>
                        <a:rPr lang="en-US" dirty="0"/>
                        <a:t>6</a:t>
                      </a:r>
                    </a:p>
                  </a:txBody>
                  <a:tcPr/>
                </a:tc>
                <a:tc>
                  <a:txBody>
                    <a:bodyPr/>
                    <a:lstStyle/>
                    <a:p>
                      <a:r>
                        <a:rPr lang="en-US" sz="1400" dirty="0">
                          <a:effectLst/>
                        </a:rPr>
                        <a:t>STANDARD</a:t>
                      </a:r>
                      <a:endParaRPr lang="en-US" sz="1400" dirty="0"/>
                    </a:p>
                  </a:txBody>
                  <a:tcPr/>
                </a:tc>
                <a:extLst>
                  <a:ext uri="{0D108BD9-81ED-4DB2-BD59-A6C34878D82A}">
                    <a16:rowId xmlns:a16="http://schemas.microsoft.com/office/drawing/2014/main" val="472270100"/>
                  </a:ext>
                </a:extLst>
              </a:tr>
              <a:tr h="323539">
                <a:tc>
                  <a:txBody>
                    <a:bodyPr/>
                    <a:lstStyle/>
                    <a:p>
                      <a:r>
                        <a:rPr lang="en-US" dirty="0"/>
                        <a:t>7</a:t>
                      </a:r>
                    </a:p>
                  </a:txBody>
                  <a:tcPr/>
                </a:tc>
                <a:tc>
                  <a:txBody>
                    <a:bodyPr/>
                    <a:lstStyle/>
                    <a:p>
                      <a:r>
                        <a:rPr lang="en-US" sz="1400" dirty="0">
                          <a:effectLst/>
                        </a:rPr>
                        <a:t>TOTALITARIAN</a:t>
                      </a:r>
                      <a:endParaRPr lang="en-US" sz="1400" dirty="0"/>
                    </a:p>
                  </a:txBody>
                  <a:tcPr/>
                </a:tc>
                <a:extLst>
                  <a:ext uri="{0D108BD9-81ED-4DB2-BD59-A6C34878D82A}">
                    <a16:rowId xmlns:a16="http://schemas.microsoft.com/office/drawing/2014/main" val="823353259"/>
                  </a:ext>
                </a:extLst>
              </a:tr>
            </a:tbl>
          </a:graphicData>
        </a:graphic>
      </p:graphicFrame>
    </p:spTree>
    <p:extLst>
      <p:ext uri="{BB962C8B-B14F-4D97-AF65-F5344CB8AC3E}">
        <p14:creationId xmlns:p14="http://schemas.microsoft.com/office/powerpoint/2010/main" val="4145463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98" name="Rectangle 3097">
            <a:extLst>
              <a:ext uri="{FF2B5EF4-FFF2-40B4-BE49-F238E27FC236}">
                <a16:creationId xmlns:a16="http://schemas.microsoft.com/office/drawing/2014/main" id="{8DDAA74B-8E81-4F15-BC0F-4050965FF5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0" name="Rectangle 3099">
            <a:extLst>
              <a:ext uri="{FF2B5EF4-FFF2-40B4-BE49-F238E27FC236}">
                <a16:creationId xmlns:a16="http://schemas.microsoft.com/office/drawing/2014/main" id="{374CD4C6-F07B-411C-876A-727559731F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83644"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797C64-9A58-CF18-AD96-D4A9B2D28D91}"/>
              </a:ext>
            </a:extLst>
          </p:cNvPr>
          <p:cNvSpPr>
            <a:spLocks noGrp="1"/>
          </p:cNvSpPr>
          <p:nvPr>
            <p:ph type="title"/>
          </p:nvPr>
        </p:nvSpPr>
        <p:spPr>
          <a:xfrm>
            <a:off x="484552" y="365125"/>
            <a:ext cx="5022630" cy="2430030"/>
          </a:xfrm>
        </p:spPr>
        <p:txBody>
          <a:bodyPr>
            <a:normAutofit/>
          </a:bodyPr>
          <a:lstStyle/>
          <a:p>
            <a:r>
              <a:rPr lang="en-US" dirty="0"/>
              <a:t>Gradient Boosting</a:t>
            </a:r>
          </a:p>
        </p:txBody>
      </p:sp>
      <p:pic>
        <p:nvPicPr>
          <p:cNvPr id="5" name="Picture 4">
            <a:extLst>
              <a:ext uri="{FF2B5EF4-FFF2-40B4-BE49-F238E27FC236}">
                <a16:creationId xmlns:a16="http://schemas.microsoft.com/office/drawing/2014/main" id="{159FC9AA-C1F7-B2A1-4E9A-595CE7473D4A}"/>
              </a:ext>
            </a:extLst>
          </p:cNvPr>
          <p:cNvPicPr>
            <a:picLocks noChangeAspect="1"/>
          </p:cNvPicPr>
          <p:nvPr/>
        </p:nvPicPr>
        <p:blipFill>
          <a:blip r:embed="rId2"/>
          <a:stretch>
            <a:fillRect/>
          </a:stretch>
        </p:blipFill>
        <p:spPr>
          <a:xfrm>
            <a:off x="7111842" y="439783"/>
            <a:ext cx="4389595" cy="2724942"/>
          </a:xfrm>
          <a:prstGeom prst="rect">
            <a:avLst/>
          </a:prstGeom>
        </p:spPr>
      </p:pic>
      <p:grpSp>
        <p:nvGrpSpPr>
          <p:cNvPr id="3102" name="Group 3101">
            <a:extLst>
              <a:ext uri="{FF2B5EF4-FFF2-40B4-BE49-F238E27FC236}">
                <a16:creationId xmlns:a16="http://schemas.microsoft.com/office/drawing/2014/main" id="{95446CC3-8669-4608-8BCD-BB7E67DDDC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428998"/>
            <a:ext cx="6095998" cy="3429001"/>
            <a:chOff x="6096002" y="-9073"/>
            <a:chExt cx="6095998" cy="6867073"/>
          </a:xfrm>
        </p:grpSpPr>
        <p:sp>
          <p:nvSpPr>
            <p:cNvPr id="3103" name="Rectangle 3102">
              <a:extLst>
                <a:ext uri="{FF2B5EF4-FFF2-40B4-BE49-F238E27FC236}">
                  <a16:creationId xmlns:a16="http://schemas.microsoft.com/office/drawing/2014/main" id="{D4CDE60B-6485-40E2-8B73-7017D308D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9073"/>
              <a:ext cx="6095998" cy="68670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104" name="Rectangle 3103">
              <a:extLst>
                <a:ext uri="{FF2B5EF4-FFF2-40B4-BE49-F238E27FC236}">
                  <a16:creationId xmlns:a16="http://schemas.microsoft.com/office/drawing/2014/main" id="{91E46894-05A2-44C1-B87E-B5E1B0A14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6987"/>
              <a:ext cx="6095998" cy="6864987"/>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grpSp>
      <p:sp>
        <p:nvSpPr>
          <p:cNvPr id="3093" name="Content Placeholder 3077">
            <a:extLst>
              <a:ext uri="{FF2B5EF4-FFF2-40B4-BE49-F238E27FC236}">
                <a16:creationId xmlns:a16="http://schemas.microsoft.com/office/drawing/2014/main" id="{3BA3BCD3-24DA-687D-3DA5-965D4C8C00E8}"/>
              </a:ext>
            </a:extLst>
          </p:cNvPr>
          <p:cNvSpPr>
            <a:spLocks noGrp="1"/>
          </p:cNvSpPr>
          <p:nvPr>
            <p:ph idx="1"/>
          </p:nvPr>
        </p:nvSpPr>
        <p:spPr>
          <a:xfrm>
            <a:off x="484552" y="3870613"/>
            <a:ext cx="5022630" cy="2306349"/>
          </a:xfrm>
        </p:spPr>
        <p:txBody>
          <a:bodyPr>
            <a:normAutofit/>
          </a:bodyPr>
          <a:lstStyle/>
          <a:p>
            <a:r>
              <a:rPr lang="en-US" dirty="0"/>
              <a:t>82% Accuracy on predicting Board type</a:t>
            </a:r>
          </a:p>
          <a:p>
            <a:r>
              <a:rPr lang="en-US" dirty="0"/>
              <a:t>81% Average Precision on Predicting Board type</a:t>
            </a:r>
          </a:p>
        </p:txBody>
      </p:sp>
      <p:pic>
        <p:nvPicPr>
          <p:cNvPr id="3" name="Picture 2">
            <a:extLst>
              <a:ext uri="{FF2B5EF4-FFF2-40B4-BE49-F238E27FC236}">
                <a16:creationId xmlns:a16="http://schemas.microsoft.com/office/drawing/2014/main" id="{65374AF7-6223-9B3B-AE56-C2B01A9341CE}"/>
              </a:ext>
            </a:extLst>
          </p:cNvPr>
          <p:cNvPicPr>
            <a:picLocks noChangeAspect="1"/>
          </p:cNvPicPr>
          <p:nvPr/>
        </p:nvPicPr>
        <p:blipFill>
          <a:blip r:embed="rId3"/>
          <a:stretch>
            <a:fillRect/>
          </a:stretch>
        </p:blipFill>
        <p:spPr>
          <a:xfrm>
            <a:off x="6568196" y="3536348"/>
            <a:ext cx="5139252" cy="2659563"/>
          </a:xfrm>
          <a:prstGeom prst="rect">
            <a:avLst/>
          </a:prstGeom>
        </p:spPr>
      </p:pic>
      <p:graphicFrame>
        <p:nvGraphicFramePr>
          <p:cNvPr id="7" name="Diagram 6">
            <a:extLst>
              <a:ext uri="{FF2B5EF4-FFF2-40B4-BE49-F238E27FC236}">
                <a16:creationId xmlns:a16="http://schemas.microsoft.com/office/drawing/2014/main" id="{56E61EFA-1DAD-6006-F114-4ADD91C1C2E0}"/>
              </a:ext>
            </a:extLst>
          </p:cNvPr>
          <p:cNvGraphicFramePr/>
          <p:nvPr>
            <p:extLst>
              <p:ext uri="{D42A27DB-BD31-4B8C-83A1-F6EECF244321}">
                <p14:modId xmlns:p14="http://schemas.microsoft.com/office/powerpoint/2010/main" val="3516202603"/>
              </p:ext>
            </p:extLst>
          </p:nvPr>
        </p:nvGraphicFramePr>
        <p:xfrm>
          <a:off x="8485894" y="70450"/>
          <a:ext cx="1919347" cy="36933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4" name="Diagram 13">
            <a:extLst>
              <a:ext uri="{FF2B5EF4-FFF2-40B4-BE49-F238E27FC236}">
                <a16:creationId xmlns:a16="http://schemas.microsoft.com/office/drawing/2014/main" id="{DAB76CDE-4BC4-BFBC-32E2-03B6CCC098F5}"/>
              </a:ext>
            </a:extLst>
          </p:cNvPr>
          <p:cNvGraphicFramePr/>
          <p:nvPr>
            <p:extLst>
              <p:ext uri="{D42A27DB-BD31-4B8C-83A1-F6EECF244321}">
                <p14:modId xmlns:p14="http://schemas.microsoft.com/office/powerpoint/2010/main" val="4161085410"/>
              </p:ext>
            </p:extLst>
          </p:nvPr>
        </p:nvGraphicFramePr>
        <p:xfrm>
          <a:off x="8485894" y="3136986"/>
          <a:ext cx="1919347" cy="36933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aphicFrame>
        <p:nvGraphicFramePr>
          <p:cNvPr id="4" name="Table 3">
            <a:extLst>
              <a:ext uri="{FF2B5EF4-FFF2-40B4-BE49-F238E27FC236}">
                <a16:creationId xmlns:a16="http://schemas.microsoft.com/office/drawing/2014/main" id="{E49FA3DA-3564-D86B-167D-BE4D1D9F8F62}"/>
              </a:ext>
            </a:extLst>
          </p:cNvPr>
          <p:cNvGraphicFramePr>
            <a:graphicFrameLocks noGrp="1"/>
          </p:cNvGraphicFramePr>
          <p:nvPr>
            <p:extLst>
              <p:ext uri="{D42A27DB-BD31-4B8C-83A1-F6EECF244321}">
                <p14:modId xmlns:p14="http://schemas.microsoft.com/office/powerpoint/2010/main" val="1939930616"/>
              </p:ext>
            </p:extLst>
          </p:nvPr>
        </p:nvGraphicFramePr>
        <p:xfrm>
          <a:off x="5358122" y="2874259"/>
          <a:ext cx="1920469" cy="2569600"/>
        </p:xfrm>
        <a:graphic>
          <a:graphicData uri="http://schemas.openxmlformats.org/drawingml/2006/table">
            <a:tbl>
              <a:tblPr firstRow="1" bandRow="1">
                <a:tableStyleId>{5C22544A-7EE6-4342-B048-85BDC9FD1C3A}</a:tableStyleId>
              </a:tblPr>
              <a:tblGrid>
                <a:gridCol w="248054">
                  <a:extLst>
                    <a:ext uri="{9D8B030D-6E8A-4147-A177-3AD203B41FA5}">
                      <a16:colId xmlns:a16="http://schemas.microsoft.com/office/drawing/2014/main" val="669342931"/>
                    </a:ext>
                  </a:extLst>
                </a:gridCol>
                <a:gridCol w="1672415">
                  <a:extLst>
                    <a:ext uri="{9D8B030D-6E8A-4147-A177-3AD203B41FA5}">
                      <a16:colId xmlns:a16="http://schemas.microsoft.com/office/drawing/2014/main" val="2394046222"/>
                    </a:ext>
                  </a:extLst>
                </a:gridCol>
              </a:tblGrid>
              <a:tr h="375040">
                <a:tc>
                  <a:txBody>
                    <a:bodyPr/>
                    <a:lstStyle/>
                    <a:p>
                      <a:r>
                        <a:rPr lang="en-US" dirty="0"/>
                        <a:t>1</a:t>
                      </a:r>
                    </a:p>
                  </a:txBody>
                  <a:tcPr/>
                </a:tc>
                <a:tc>
                  <a:txBody>
                    <a:bodyPr/>
                    <a:lstStyle/>
                    <a:p>
                      <a:r>
                        <a:rPr lang="en-US" sz="1400" b="0" dirty="0">
                          <a:effectLst/>
                        </a:rPr>
                        <a:t>ARISTOCRATIC</a:t>
                      </a:r>
                      <a:endParaRPr lang="en-US" sz="1400" b="0" dirty="0"/>
                    </a:p>
                  </a:txBody>
                  <a:tcPr/>
                </a:tc>
                <a:extLst>
                  <a:ext uri="{0D108BD9-81ED-4DB2-BD59-A6C34878D82A}">
                    <a16:rowId xmlns:a16="http://schemas.microsoft.com/office/drawing/2014/main" val="3815886854"/>
                  </a:ext>
                </a:extLst>
              </a:tr>
              <a:tr h="323539">
                <a:tc>
                  <a:txBody>
                    <a:bodyPr/>
                    <a:lstStyle/>
                    <a:p>
                      <a:r>
                        <a:rPr lang="en-US" dirty="0"/>
                        <a:t>2</a:t>
                      </a:r>
                    </a:p>
                  </a:txBody>
                  <a:tcPr/>
                </a:tc>
                <a:tc>
                  <a:txBody>
                    <a:bodyPr/>
                    <a:lstStyle/>
                    <a:p>
                      <a:r>
                        <a:rPr lang="en-US" sz="1400" dirty="0">
                          <a:effectLst/>
                        </a:rPr>
                        <a:t>DEMOCRATIC</a:t>
                      </a:r>
                      <a:endParaRPr lang="en-US" sz="1400" dirty="0"/>
                    </a:p>
                  </a:txBody>
                  <a:tcPr/>
                </a:tc>
                <a:extLst>
                  <a:ext uri="{0D108BD9-81ED-4DB2-BD59-A6C34878D82A}">
                    <a16:rowId xmlns:a16="http://schemas.microsoft.com/office/drawing/2014/main" val="148054691"/>
                  </a:ext>
                </a:extLst>
              </a:tr>
              <a:tr h="323539">
                <a:tc>
                  <a:txBody>
                    <a:bodyPr/>
                    <a:lstStyle/>
                    <a:p>
                      <a:r>
                        <a:rPr lang="en-US" dirty="0"/>
                        <a:t>3</a:t>
                      </a:r>
                    </a:p>
                  </a:txBody>
                  <a:tcPr/>
                </a:tc>
                <a:tc>
                  <a:txBody>
                    <a:bodyPr/>
                    <a:lstStyle/>
                    <a:p>
                      <a:r>
                        <a:rPr lang="en-US" sz="1400" dirty="0">
                          <a:effectLst/>
                        </a:rPr>
                        <a:t>MONARCHY</a:t>
                      </a:r>
                      <a:endParaRPr lang="en-US" sz="1400" dirty="0"/>
                    </a:p>
                  </a:txBody>
                  <a:tcPr/>
                </a:tc>
                <a:extLst>
                  <a:ext uri="{0D108BD9-81ED-4DB2-BD59-A6C34878D82A}">
                    <a16:rowId xmlns:a16="http://schemas.microsoft.com/office/drawing/2014/main" val="144392490"/>
                  </a:ext>
                </a:extLst>
              </a:tr>
              <a:tr h="323539">
                <a:tc>
                  <a:txBody>
                    <a:bodyPr/>
                    <a:lstStyle/>
                    <a:p>
                      <a:r>
                        <a:rPr lang="en-US" dirty="0"/>
                        <a:t>4</a:t>
                      </a:r>
                    </a:p>
                  </a:txBody>
                  <a:tcPr/>
                </a:tc>
                <a:tc>
                  <a:txBody>
                    <a:bodyPr/>
                    <a:lstStyle/>
                    <a:p>
                      <a:r>
                        <a:rPr lang="en-US" sz="1400" dirty="0">
                          <a:effectLst/>
                        </a:rPr>
                        <a:t>OLIGARCHY</a:t>
                      </a:r>
                      <a:endParaRPr lang="en-US" sz="1400" dirty="0"/>
                    </a:p>
                  </a:txBody>
                  <a:tcPr/>
                </a:tc>
                <a:extLst>
                  <a:ext uri="{0D108BD9-81ED-4DB2-BD59-A6C34878D82A}">
                    <a16:rowId xmlns:a16="http://schemas.microsoft.com/office/drawing/2014/main" val="3986686045"/>
                  </a:ext>
                </a:extLst>
              </a:tr>
              <a:tr h="323539">
                <a:tc>
                  <a:txBody>
                    <a:bodyPr/>
                    <a:lstStyle/>
                    <a:p>
                      <a:r>
                        <a:rPr lang="en-US" dirty="0"/>
                        <a:t>5</a:t>
                      </a:r>
                    </a:p>
                  </a:txBody>
                  <a:tcPr/>
                </a:tc>
                <a:tc>
                  <a:txBody>
                    <a:bodyPr/>
                    <a:lstStyle/>
                    <a:p>
                      <a:r>
                        <a:rPr lang="en-US" sz="1400" dirty="0">
                          <a:effectLst/>
                        </a:rPr>
                        <a:t>SOCIALIST</a:t>
                      </a:r>
                      <a:endParaRPr lang="en-US" sz="1400" dirty="0"/>
                    </a:p>
                  </a:txBody>
                  <a:tcPr/>
                </a:tc>
                <a:extLst>
                  <a:ext uri="{0D108BD9-81ED-4DB2-BD59-A6C34878D82A}">
                    <a16:rowId xmlns:a16="http://schemas.microsoft.com/office/drawing/2014/main" val="3449789312"/>
                  </a:ext>
                </a:extLst>
              </a:tr>
              <a:tr h="323539">
                <a:tc>
                  <a:txBody>
                    <a:bodyPr/>
                    <a:lstStyle/>
                    <a:p>
                      <a:r>
                        <a:rPr lang="en-US" dirty="0"/>
                        <a:t>6</a:t>
                      </a:r>
                    </a:p>
                  </a:txBody>
                  <a:tcPr/>
                </a:tc>
                <a:tc>
                  <a:txBody>
                    <a:bodyPr/>
                    <a:lstStyle/>
                    <a:p>
                      <a:r>
                        <a:rPr lang="en-US" sz="1400" dirty="0">
                          <a:effectLst/>
                        </a:rPr>
                        <a:t>STANDARD</a:t>
                      </a:r>
                      <a:endParaRPr lang="en-US" sz="1400" dirty="0"/>
                    </a:p>
                  </a:txBody>
                  <a:tcPr/>
                </a:tc>
                <a:extLst>
                  <a:ext uri="{0D108BD9-81ED-4DB2-BD59-A6C34878D82A}">
                    <a16:rowId xmlns:a16="http://schemas.microsoft.com/office/drawing/2014/main" val="472270100"/>
                  </a:ext>
                </a:extLst>
              </a:tr>
              <a:tr h="323539">
                <a:tc>
                  <a:txBody>
                    <a:bodyPr/>
                    <a:lstStyle/>
                    <a:p>
                      <a:r>
                        <a:rPr lang="en-US" dirty="0"/>
                        <a:t>7</a:t>
                      </a:r>
                    </a:p>
                  </a:txBody>
                  <a:tcPr/>
                </a:tc>
                <a:tc>
                  <a:txBody>
                    <a:bodyPr/>
                    <a:lstStyle/>
                    <a:p>
                      <a:r>
                        <a:rPr lang="en-US" sz="1400" dirty="0">
                          <a:effectLst/>
                        </a:rPr>
                        <a:t>TOTALITARIAN</a:t>
                      </a:r>
                      <a:endParaRPr lang="en-US" sz="1400" dirty="0"/>
                    </a:p>
                  </a:txBody>
                  <a:tcPr/>
                </a:tc>
                <a:extLst>
                  <a:ext uri="{0D108BD9-81ED-4DB2-BD59-A6C34878D82A}">
                    <a16:rowId xmlns:a16="http://schemas.microsoft.com/office/drawing/2014/main" val="823353259"/>
                  </a:ext>
                </a:extLst>
              </a:tr>
            </a:tbl>
          </a:graphicData>
        </a:graphic>
      </p:graphicFrame>
    </p:spTree>
    <p:extLst>
      <p:ext uri="{BB962C8B-B14F-4D97-AF65-F5344CB8AC3E}">
        <p14:creationId xmlns:p14="http://schemas.microsoft.com/office/powerpoint/2010/main" val="3475485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CD335-E28A-F9E0-3FD3-52F473415610}"/>
              </a:ext>
            </a:extLst>
          </p:cNvPr>
          <p:cNvSpPr>
            <a:spLocks noGrp="1"/>
          </p:cNvSpPr>
          <p:nvPr>
            <p:ph type="title"/>
          </p:nvPr>
        </p:nvSpPr>
        <p:spPr>
          <a:xfrm>
            <a:off x="146222" y="365125"/>
            <a:ext cx="2689847" cy="3938518"/>
          </a:xfrm>
        </p:spPr>
        <p:txBody>
          <a:bodyPr>
            <a:normAutofit/>
          </a:bodyPr>
          <a:lstStyle/>
          <a:p>
            <a:r>
              <a:rPr lang="en-US" sz="3200" b="1">
                <a:solidFill>
                  <a:schemeClr val="tx1"/>
                </a:solidFill>
              </a:rPr>
              <a:t>Actionable Insights</a:t>
            </a:r>
            <a:endParaRPr lang="en-US" sz="3200" dirty="0">
              <a:solidFill>
                <a:schemeClr val="tx1"/>
              </a:solidFill>
            </a:endParaRPr>
          </a:p>
        </p:txBody>
      </p:sp>
      <p:graphicFrame>
        <p:nvGraphicFramePr>
          <p:cNvPr id="5" name="Content Placeholder 2">
            <a:extLst>
              <a:ext uri="{FF2B5EF4-FFF2-40B4-BE49-F238E27FC236}">
                <a16:creationId xmlns:a16="http://schemas.microsoft.com/office/drawing/2014/main" id="{0FB20903-8C4D-6955-F2DF-8B2EA14F1FD6}"/>
              </a:ext>
            </a:extLst>
          </p:cNvPr>
          <p:cNvGraphicFramePr>
            <a:graphicFrameLocks noGrp="1"/>
          </p:cNvGraphicFramePr>
          <p:nvPr>
            <p:ph idx="1"/>
            <p:extLst>
              <p:ext uri="{D42A27DB-BD31-4B8C-83A1-F6EECF244321}">
                <p14:modId xmlns:p14="http://schemas.microsoft.com/office/powerpoint/2010/main" val="3409228913"/>
              </p:ext>
            </p:extLst>
          </p:nvPr>
        </p:nvGraphicFramePr>
        <p:xfrm>
          <a:off x="3811656" y="551622"/>
          <a:ext cx="7742583" cy="56253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63915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442E1-2C11-1A90-E876-196EC49A7A9C}"/>
              </a:ext>
            </a:extLst>
          </p:cNvPr>
          <p:cNvSpPr>
            <a:spLocks noGrp="1"/>
          </p:cNvSpPr>
          <p:nvPr>
            <p:ph type="title"/>
          </p:nvPr>
        </p:nvSpPr>
        <p:spPr>
          <a:xfrm>
            <a:off x="484552" y="398495"/>
            <a:ext cx="5251230" cy="1601755"/>
          </a:xfrm>
        </p:spPr>
        <p:txBody>
          <a:bodyPr>
            <a:normAutofit/>
          </a:bodyPr>
          <a:lstStyle/>
          <a:p>
            <a:r>
              <a:rPr lang="en-US" sz="4400" b="1" dirty="0"/>
              <a:t>Actionable Insights</a:t>
            </a:r>
            <a:endParaRPr lang="en-US" sz="4400" dirty="0"/>
          </a:p>
        </p:txBody>
      </p:sp>
      <p:pic>
        <p:nvPicPr>
          <p:cNvPr id="7" name="Graphic 6" descr="Venn Diagram">
            <a:extLst>
              <a:ext uri="{FF2B5EF4-FFF2-40B4-BE49-F238E27FC236}">
                <a16:creationId xmlns:a16="http://schemas.microsoft.com/office/drawing/2014/main" id="{DBF8C7A5-CE5A-806E-F2CD-FF7252DBBCA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5363" y="136526"/>
            <a:ext cx="1973954" cy="1973954"/>
          </a:xfrm>
          <a:prstGeom prst="rect">
            <a:avLst/>
          </a:prstGeom>
        </p:spPr>
      </p:pic>
      <p:sp>
        <p:nvSpPr>
          <p:cNvPr id="3" name="Content Placeholder 2">
            <a:extLst>
              <a:ext uri="{FF2B5EF4-FFF2-40B4-BE49-F238E27FC236}">
                <a16:creationId xmlns:a16="http://schemas.microsoft.com/office/drawing/2014/main" id="{476C6A83-2F0C-F209-2B05-E96062358C4E}"/>
              </a:ext>
            </a:extLst>
          </p:cNvPr>
          <p:cNvSpPr>
            <a:spLocks noGrp="1"/>
          </p:cNvSpPr>
          <p:nvPr>
            <p:ph idx="1"/>
          </p:nvPr>
        </p:nvSpPr>
        <p:spPr>
          <a:xfrm>
            <a:off x="484550" y="2398745"/>
            <a:ext cx="11339587" cy="4459253"/>
          </a:xfrm>
        </p:spPr>
        <p:txBody>
          <a:bodyPr>
            <a:normAutofit lnSpcReduction="10000"/>
          </a:bodyPr>
          <a:lstStyle/>
          <a:p>
            <a:pPr>
              <a:lnSpc>
                <a:spcPct val="150000"/>
              </a:lnSpc>
            </a:pPr>
            <a:r>
              <a:rPr lang="en-US" b="0" i="0" dirty="0">
                <a:effectLst/>
                <a:latin typeface="Times New Roman" panose="02020603050405020304" pitchFamily="18" charset="0"/>
                <a:cs typeface="Times New Roman" panose="02020603050405020304" pitchFamily="18" charset="0"/>
              </a:rPr>
              <a:t>The application of Gradient Boosting, a classification method, demonstrated the highest accuracy in predicting the board type of companies based on multiple variables and the influence of data structures. To further improve the predictive model, the following aspects should be considered:</a:t>
            </a:r>
          </a:p>
          <a:p>
            <a:pPr>
              <a:lnSpc>
                <a:spcPct val="150000"/>
              </a:lnSpc>
            </a:pPr>
            <a:r>
              <a:rPr lang="en-US" b="1" i="0" dirty="0">
                <a:effectLst/>
                <a:latin typeface="Times New Roman" panose="02020603050405020304" pitchFamily="18" charset="0"/>
                <a:cs typeface="Times New Roman" panose="02020603050405020304" pitchFamily="18" charset="0"/>
              </a:rPr>
              <a:t>Addressing Imbalanced Distributions: </a:t>
            </a:r>
            <a:r>
              <a:rPr lang="en-US" b="0" i="0" dirty="0">
                <a:effectLst/>
                <a:latin typeface="Times New Roman" panose="02020603050405020304" pitchFamily="18" charset="0"/>
                <a:cs typeface="Times New Roman" panose="02020603050405020304" pitchFamily="18" charset="0"/>
              </a:rPr>
              <a:t>Overcoming the imbalance in independent variables' distributions.</a:t>
            </a:r>
          </a:p>
          <a:p>
            <a:pPr>
              <a:lnSpc>
                <a:spcPct val="150000"/>
              </a:lnSpc>
            </a:pPr>
            <a:r>
              <a:rPr lang="en-US" b="1" i="0" dirty="0">
                <a:effectLst/>
                <a:latin typeface="Times New Roman" panose="02020603050405020304" pitchFamily="18" charset="0"/>
                <a:cs typeface="Times New Roman" panose="02020603050405020304" pitchFamily="18" charset="0"/>
              </a:rPr>
              <a:t>Variable Control: </a:t>
            </a:r>
            <a:r>
              <a:rPr lang="en-US" b="0" i="0" dirty="0">
                <a:effectLst/>
                <a:latin typeface="Times New Roman" panose="02020603050405020304" pitchFamily="18" charset="0"/>
                <a:cs typeface="Times New Roman" panose="02020603050405020304" pitchFamily="18" charset="0"/>
              </a:rPr>
              <a:t>Controlling variables related to sectors, capital levels, and other relevant factors.</a:t>
            </a:r>
          </a:p>
          <a:p>
            <a:pPr>
              <a:lnSpc>
                <a:spcPct val="150000"/>
              </a:lnSpc>
            </a:pPr>
            <a:r>
              <a:rPr lang="en-US" b="1" i="0" dirty="0">
                <a:effectLst/>
                <a:latin typeface="Times New Roman" panose="02020603050405020304" pitchFamily="18" charset="0"/>
                <a:cs typeface="Times New Roman" panose="02020603050405020304" pitchFamily="18" charset="0"/>
              </a:rPr>
              <a:t>Combination of Processing Strategies: </a:t>
            </a:r>
            <a:r>
              <a:rPr lang="en-US" b="0" i="0" dirty="0">
                <a:effectLst/>
                <a:latin typeface="Times New Roman" panose="02020603050405020304" pitchFamily="18" charset="0"/>
                <a:cs typeface="Times New Roman" panose="02020603050405020304" pitchFamily="18" charset="0"/>
              </a:rPr>
              <a:t>Exploring the combination of two different strategies for processing IPS (Independent Variable Set) in various structures.</a:t>
            </a:r>
          </a:p>
          <a:p>
            <a:pPr>
              <a:lnSpc>
                <a:spcPct val="150000"/>
              </a:lnSpc>
            </a:pPr>
            <a:r>
              <a:rPr lang="en-US" b="1" i="0" dirty="0">
                <a:effectLst/>
                <a:latin typeface="Times New Roman" panose="02020603050405020304" pitchFamily="18" charset="0"/>
                <a:cs typeface="Times New Roman" panose="02020603050405020304" pitchFamily="18" charset="0"/>
              </a:rPr>
              <a:t>Refining Assumptions and Target-Identifying Algorithm: </a:t>
            </a:r>
            <a:r>
              <a:rPr lang="en-US" b="0" i="0" dirty="0">
                <a:effectLst/>
                <a:latin typeface="Times New Roman" panose="02020603050405020304" pitchFamily="18" charset="0"/>
                <a:cs typeface="Times New Roman" panose="02020603050405020304" pitchFamily="18" charset="0"/>
              </a:rPr>
              <a:t>Modifying assumptions and the algorithm used to identify the target, incorporating additional and more detailed data sources.</a:t>
            </a:r>
          </a:p>
          <a:p>
            <a:pPr>
              <a:lnSpc>
                <a:spcPct val="110000"/>
              </a:lnSpc>
            </a:pPr>
            <a:endParaRPr lang="en-US" sz="1700" dirty="0"/>
          </a:p>
        </p:txBody>
      </p:sp>
    </p:spTree>
    <p:extLst>
      <p:ext uri="{BB962C8B-B14F-4D97-AF65-F5344CB8AC3E}">
        <p14:creationId xmlns:p14="http://schemas.microsoft.com/office/powerpoint/2010/main" val="3411376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60B64-97CF-8D2D-AE52-D459B2554F04}"/>
              </a:ext>
            </a:extLst>
          </p:cNvPr>
          <p:cNvSpPr>
            <a:spLocks noGrp="1"/>
          </p:cNvSpPr>
          <p:nvPr>
            <p:ph type="title"/>
          </p:nvPr>
        </p:nvSpPr>
        <p:spPr>
          <a:xfrm>
            <a:off x="484552" y="365126"/>
            <a:ext cx="10869248" cy="974788"/>
          </a:xfrm>
        </p:spPr>
        <p:txBody>
          <a:bodyPr/>
          <a:lstStyle/>
          <a:p>
            <a:pPr algn="ctr"/>
            <a:r>
              <a:rPr lang="en-US" dirty="0"/>
              <a:t>Bibliography</a:t>
            </a:r>
          </a:p>
        </p:txBody>
      </p:sp>
      <p:sp>
        <p:nvSpPr>
          <p:cNvPr id="3" name="Content Placeholder 2">
            <a:extLst>
              <a:ext uri="{FF2B5EF4-FFF2-40B4-BE49-F238E27FC236}">
                <a16:creationId xmlns:a16="http://schemas.microsoft.com/office/drawing/2014/main" id="{A9B5E470-B697-AA56-1EE7-CB67F4E9DEF1}"/>
              </a:ext>
            </a:extLst>
          </p:cNvPr>
          <p:cNvSpPr>
            <a:spLocks noGrp="1"/>
          </p:cNvSpPr>
          <p:nvPr>
            <p:ph idx="1"/>
          </p:nvPr>
        </p:nvSpPr>
        <p:spPr>
          <a:xfrm>
            <a:off x="484552" y="2317687"/>
            <a:ext cx="10869248" cy="4175187"/>
          </a:xfrm>
        </p:spPr>
        <p:txBody>
          <a:bodyPr>
            <a:normAutofit fontScale="40000" lnSpcReduction="20000"/>
          </a:bodyPr>
          <a:lstStyle/>
          <a:p>
            <a:pPr marL="342900" indent="-342900">
              <a:buFont typeface="Arial" panose="020B0604020202020204" pitchFamily="34" charset="0"/>
              <a:buChar char="•"/>
            </a:pPr>
            <a:endParaRPr lang="en-US" sz="2900" dirty="0"/>
          </a:p>
          <a:p>
            <a:pPr marL="342900" indent="-342900">
              <a:buFont typeface="Arial" panose="020B0604020202020204" pitchFamily="34" charset="0"/>
              <a:buChar char="•"/>
            </a:pPr>
            <a:r>
              <a:rPr lang="en-US" sz="3500" dirty="0"/>
              <a:t>Eccles, R. G. (2021, June 2). The Board’s Role in Sustainability. Harvard Business Review. </a:t>
            </a:r>
            <a:r>
              <a:rPr lang="en-US" sz="3500" dirty="0">
                <a:hlinkClick r:id="rId2"/>
              </a:rPr>
              <a:t>https://hbr.org/2020/09/the-boards-role-in-sustainability</a:t>
            </a:r>
            <a:endParaRPr lang="en-US" sz="3500" dirty="0"/>
          </a:p>
          <a:p>
            <a:pPr marL="342900" indent="-342900">
              <a:buFont typeface="Arial" panose="020B0604020202020204" pitchFamily="34" charset="0"/>
              <a:buChar char="•"/>
            </a:pPr>
            <a:endParaRPr lang="en-US" sz="3500" dirty="0"/>
          </a:p>
          <a:p>
            <a:pPr marL="342900" indent="-342900">
              <a:buFont typeface="Arial" panose="020B0604020202020204" pitchFamily="34" charset="0"/>
              <a:buChar char="•"/>
            </a:pPr>
            <a:r>
              <a:rPr lang="en-US" sz="3500" dirty="0"/>
              <a:t>SEC.gov | Climate, ESG, and the Board of Directors: “You Cannot Direct the Wind, But You Can Adjust Your Sails.” (2021, June 28). </a:t>
            </a:r>
            <a:r>
              <a:rPr lang="en-US" sz="3500" dirty="0">
                <a:hlinkClick r:id="rId3"/>
              </a:rPr>
              <a:t>https://www.sec.gov/news/speech/lee-climate-esg-board-of-directors</a:t>
            </a:r>
            <a:endParaRPr lang="en-US" sz="3500" dirty="0"/>
          </a:p>
          <a:p>
            <a:pPr marL="342900" indent="-342900">
              <a:buFont typeface="Arial" panose="020B0604020202020204" pitchFamily="34" charset="0"/>
              <a:buChar char="•"/>
            </a:pPr>
            <a:endParaRPr lang="en-US" sz="3500" dirty="0"/>
          </a:p>
          <a:p>
            <a:pPr marL="342900" indent="-342900">
              <a:buFont typeface="Arial" panose="020B0604020202020204" pitchFamily="34" charset="0"/>
              <a:buChar char="•"/>
            </a:pPr>
            <a:r>
              <a:rPr lang="en-US" sz="3500" dirty="0" err="1"/>
              <a:t>Hakovirta</a:t>
            </a:r>
            <a:r>
              <a:rPr lang="en-US" sz="3500" dirty="0"/>
              <a:t>, M., </a:t>
            </a:r>
            <a:r>
              <a:rPr lang="en-US" sz="3500" dirty="0" err="1"/>
              <a:t>Denuwara</a:t>
            </a:r>
            <a:r>
              <a:rPr lang="en-US" sz="3500" dirty="0"/>
              <a:t>, N., Bharathi, S., Topping, P., &amp; </a:t>
            </a:r>
            <a:r>
              <a:rPr lang="en-US" sz="3500" dirty="0" err="1"/>
              <a:t>Eloranta</a:t>
            </a:r>
            <a:r>
              <a:rPr lang="en-US" sz="3500" dirty="0"/>
              <a:t>, J. (2020b). The importance of diversity on boards of directors’ effectiveness and its impact on innovativeness in the bioeconomy. Humanities &amp; Social Sciences Communications. </a:t>
            </a:r>
            <a:r>
              <a:rPr lang="en-US" sz="3500" dirty="0">
                <a:hlinkClick r:id="rId4"/>
              </a:rPr>
              <a:t>https://doi.org/10.1057/s41599-020-00605-9</a:t>
            </a:r>
            <a:endParaRPr lang="en-US" sz="3500" dirty="0"/>
          </a:p>
          <a:p>
            <a:pPr marL="342900" indent="-342900">
              <a:buFont typeface="Arial" panose="020B0604020202020204" pitchFamily="34" charset="0"/>
              <a:buChar char="•"/>
            </a:pPr>
            <a:endParaRPr lang="en-US" sz="3500" dirty="0"/>
          </a:p>
          <a:p>
            <a:pPr marL="342900" indent="-342900">
              <a:buFont typeface="Arial" panose="020B0604020202020204" pitchFamily="34" charset="0"/>
              <a:buChar char="•"/>
            </a:pPr>
            <a:r>
              <a:rPr lang="en-US" sz="3500" dirty="0" err="1"/>
              <a:t>Morkovich</a:t>
            </a:r>
            <a:r>
              <a:rPr lang="en-US" sz="3500" dirty="0"/>
              <a:t>, E., </a:t>
            </a:r>
            <a:r>
              <a:rPr lang="en-US" sz="3500" dirty="0" err="1"/>
              <a:t>Morkovich</a:t>
            </a:r>
            <a:r>
              <a:rPr lang="en-US" sz="3500" dirty="0"/>
              <a:t>, E., &amp; </a:t>
            </a:r>
            <a:r>
              <a:rPr lang="en-US" sz="3500" dirty="0" err="1"/>
              <a:t>Morkovich</a:t>
            </a:r>
            <a:r>
              <a:rPr lang="en-US" sz="3500" dirty="0"/>
              <a:t>, E. (2020). Project Sponsor: Definition, Role, Responsibilities, Examples. Your Guide to Project Management Best Practices. </a:t>
            </a:r>
            <a:r>
              <a:rPr lang="en-US" sz="3500" dirty="0">
                <a:hlinkClick r:id="rId5"/>
              </a:rPr>
              <a:t>https://mymanagementguide.com/project-sponsor-indentifying-project-sponsor-role-and-responsibilities/#:~:text=Project%20sponsor%20administers%20project%20finances,and%20participates%20in%20stakeholder%20management</a:t>
            </a:r>
            <a:endParaRPr lang="en-US" sz="3500" dirty="0"/>
          </a:p>
          <a:p>
            <a:endParaRPr lang="en-US" dirty="0"/>
          </a:p>
          <a:p>
            <a:endParaRPr lang="en-US" dirty="0"/>
          </a:p>
        </p:txBody>
      </p:sp>
    </p:spTree>
    <p:extLst>
      <p:ext uri="{BB962C8B-B14F-4D97-AF65-F5344CB8AC3E}">
        <p14:creationId xmlns:p14="http://schemas.microsoft.com/office/powerpoint/2010/main" val="2407213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23CD4D4-AC73-DF5D-AC35-1EA0FDF80DBF}"/>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THANK YOU</a:t>
            </a:r>
          </a:p>
        </p:txBody>
      </p:sp>
    </p:spTree>
    <p:extLst>
      <p:ext uri="{BB962C8B-B14F-4D97-AF65-F5344CB8AC3E}">
        <p14:creationId xmlns:p14="http://schemas.microsoft.com/office/powerpoint/2010/main" val="1550611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380A34A-731B-4B77-8D1A-4326EA6123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799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ED500C-6E30-CA0C-F31E-64D99D6E8F3C}"/>
              </a:ext>
            </a:extLst>
          </p:cNvPr>
          <p:cNvSpPr>
            <a:spLocks noGrp="1"/>
          </p:cNvSpPr>
          <p:nvPr>
            <p:ph type="title"/>
          </p:nvPr>
        </p:nvSpPr>
        <p:spPr>
          <a:xfrm>
            <a:off x="146222" y="365125"/>
            <a:ext cx="2689847" cy="2783592"/>
          </a:xfrm>
        </p:spPr>
        <p:txBody>
          <a:bodyPr>
            <a:normAutofit/>
          </a:bodyPr>
          <a:lstStyle/>
          <a:p>
            <a:r>
              <a:rPr lang="en-US" sz="3200" dirty="0"/>
              <a:t>Executive Summary</a:t>
            </a:r>
          </a:p>
        </p:txBody>
      </p:sp>
      <p:grpSp>
        <p:nvGrpSpPr>
          <p:cNvPr id="13" name="Group 12">
            <a:extLst>
              <a:ext uri="{FF2B5EF4-FFF2-40B4-BE49-F238E27FC236}">
                <a16:creationId xmlns:a16="http://schemas.microsoft.com/office/drawing/2014/main" id="{D637F229-3203-4783-BAA9-C5F4AE1369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429000"/>
            <a:ext cx="3047997" cy="3429000"/>
            <a:chOff x="0" y="3438071"/>
            <a:chExt cx="3047997" cy="3429000"/>
          </a:xfrm>
        </p:grpSpPr>
        <p:sp>
          <p:nvSpPr>
            <p:cNvPr id="17" name="Rectangle 13">
              <a:extLst>
                <a:ext uri="{FF2B5EF4-FFF2-40B4-BE49-F238E27FC236}">
                  <a16:creationId xmlns:a16="http://schemas.microsoft.com/office/drawing/2014/main" id="{258ED267-CBD7-48CA-8FBD-FC65502AA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 y="3438071"/>
              <a:ext cx="3047991" cy="3429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35AB1F4-1BAE-422B-9787-CAC85DB094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447142"/>
              <a:ext cx="3047997" cy="3419929"/>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5" name="Content Placeholder 2">
            <a:extLst>
              <a:ext uri="{FF2B5EF4-FFF2-40B4-BE49-F238E27FC236}">
                <a16:creationId xmlns:a16="http://schemas.microsoft.com/office/drawing/2014/main" id="{4A6E58AA-6BD9-0155-3192-88D78A77ED9E}"/>
              </a:ext>
            </a:extLst>
          </p:cNvPr>
          <p:cNvGraphicFramePr>
            <a:graphicFrameLocks noGrp="1"/>
          </p:cNvGraphicFramePr>
          <p:nvPr>
            <p:ph idx="1"/>
            <p:extLst>
              <p:ext uri="{D42A27DB-BD31-4B8C-83A1-F6EECF244321}">
                <p14:modId xmlns:p14="http://schemas.microsoft.com/office/powerpoint/2010/main" val="2232556737"/>
              </p:ext>
            </p:extLst>
          </p:nvPr>
        </p:nvGraphicFramePr>
        <p:xfrm>
          <a:off x="3811656" y="1620570"/>
          <a:ext cx="7742583" cy="45563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a:extLst>
              <a:ext uri="{FF2B5EF4-FFF2-40B4-BE49-F238E27FC236}">
                <a16:creationId xmlns:a16="http://schemas.microsoft.com/office/drawing/2014/main" id="{E0C25CF2-FFD2-BFC4-65C6-2BE8A5588E24}"/>
              </a:ext>
            </a:extLst>
          </p:cNvPr>
          <p:cNvSpPr/>
          <p:nvPr/>
        </p:nvSpPr>
        <p:spPr>
          <a:xfrm>
            <a:off x="3720974" y="262550"/>
            <a:ext cx="7742583" cy="106830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Directors' Impact on Firm Performance</a:t>
            </a:r>
          </a:p>
        </p:txBody>
      </p:sp>
    </p:spTree>
    <p:extLst>
      <p:ext uri="{BB962C8B-B14F-4D97-AF65-F5344CB8AC3E}">
        <p14:creationId xmlns:p14="http://schemas.microsoft.com/office/powerpoint/2010/main" val="1725914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2380A34A-731B-4B77-8D1A-4326EA6123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799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B43960-EA0D-A09E-8DF3-4495CF243ABB}"/>
              </a:ext>
            </a:extLst>
          </p:cNvPr>
          <p:cNvSpPr>
            <a:spLocks noGrp="1"/>
          </p:cNvSpPr>
          <p:nvPr>
            <p:ph type="title"/>
          </p:nvPr>
        </p:nvSpPr>
        <p:spPr>
          <a:xfrm>
            <a:off x="146222" y="365125"/>
            <a:ext cx="2689847" cy="3938518"/>
          </a:xfrm>
        </p:spPr>
        <p:txBody>
          <a:bodyPr>
            <a:normAutofit/>
          </a:bodyPr>
          <a:lstStyle/>
          <a:p>
            <a:r>
              <a:rPr lang="en-US" sz="3200"/>
              <a:t>Approach</a:t>
            </a:r>
          </a:p>
        </p:txBody>
      </p:sp>
      <p:grpSp>
        <p:nvGrpSpPr>
          <p:cNvPr id="69" name="Group 68">
            <a:extLst>
              <a:ext uri="{FF2B5EF4-FFF2-40B4-BE49-F238E27FC236}">
                <a16:creationId xmlns:a16="http://schemas.microsoft.com/office/drawing/2014/main" id="{E5CD2E8B-968C-4DDC-9470-260B5DA13D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572778"/>
            <a:ext cx="3047997" cy="2285222"/>
            <a:chOff x="0" y="3438071"/>
            <a:chExt cx="3047997" cy="3429000"/>
          </a:xfrm>
        </p:grpSpPr>
        <p:sp>
          <p:nvSpPr>
            <p:cNvPr id="70" name="Rectangle 69">
              <a:extLst>
                <a:ext uri="{FF2B5EF4-FFF2-40B4-BE49-F238E27FC236}">
                  <a16:creationId xmlns:a16="http://schemas.microsoft.com/office/drawing/2014/main" id="{54940AF6-4BB8-4A24-9BCA-B088F02BD8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 y="3438071"/>
              <a:ext cx="3047991" cy="3429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44AD7D5E-CDD6-4468-9F5F-6802387A9C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447142"/>
              <a:ext cx="3047997" cy="3419929"/>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5" name="Content Placeholder 2">
            <a:extLst>
              <a:ext uri="{FF2B5EF4-FFF2-40B4-BE49-F238E27FC236}">
                <a16:creationId xmlns:a16="http://schemas.microsoft.com/office/drawing/2014/main" id="{99D17F3B-768E-FF68-05C1-9B12ECDFCFEB}"/>
              </a:ext>
            </a:extLst>
          </p:cNvPr>
          <p:cNvGraphicFramePr>
            <a:graphicFrameLocks noGrp="1"/>
          </p:cNvGraphicFramePr>
          <p:nvPr>
            <p:ph idx="1"/>
            <p:extLst>
              <p:ext uri="{D42A27DB-BD31-4B8C-83A1-F6EECF244321}">
                <p14:modId xmlns:p14="http://schemas.microsoft.com/office/powerpoint/2010/main" val="1076493341"/>
              </p:ext>
            </p:extLst>
          </p:nvPr>
        </p:nvGraphicFramePr>
        <p:xfrm>
          <a:off x="3811656" y="551622"/>
          <a:ext cx="7742583" cy="56253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46479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5619C-E2CD-4FD6-C371-02033B432071}"/>
              </a:ext>
            </a:extLst>
          </p:cNvPr>
          <p:cNvSpPr>
            <a:spLocks noGrp="1"/>
          </p:cNvSpPr>
          <p:nvPr>
            <p:ph type="title"/>
          </p:nvPr>
        </p:nvSpPr>
        <p:spPr/>
        <p:txBody>
          <a:bodyPr/>
          <a:lstStyle/>
          <a:p>
            <a:r>
              <a:rPr lang="en-US" dirty="0"/>
              <a:t>Research presumptions</a:t>
            </a:r>
          </a:p>
        </p:txBody>
      </p:sp>
      <p:sp>
        <p:nvSpPr>
          <p:cNvPr id="3" name="Content Placeholder 2">
            <a:extLst>
              <a:ext uri="{FF2B5EF4-FFF2-40B4-BE49-F238E27FC236}">
                <a16:creationId xmlns:a16="http://schemas.microsoft.com/office/drawing/2014/main" id="{49F74670-E20D-C4D8-5152-D874709F0869}"/>
              </a:ext>
            </a:extLst>
          </p:cNvPr>
          <p:cNvSpPr>
            <a:spLocks noGrp="1"/>
          </p:cNvSpPr>
          <p:nvPr>
            <p:ph idx="1"/>
          </p:nvPr>
        </p:nvSpPr>
        <p:spPr/>
        <p:txBody>
          <a:bodyPr/>
          <a:lstStyle/>
          <a:p>
            <a:r>
              <a:rPr lang="en-US" dirty="0"/>
              <a:t> </a:t>
            </a:r>
          </a:p>
        </p:txBody>
      </p:sp>
      <p:sp>
        <p:nvSpPr>
          <p:cNvPr id="12" name="TextBox 11">
            <a:extLst>
              <a:ext uri="{FF2B5EF4-FFF2-40B4-BE49-F238E27FC236}">
                <a16:creationId xmlns:a16="http://schemas.microsoft.com/office/drawing/2014/main" id="{B0EFC218-1227-4AA7-5AE5-FD2B16A3C7B6}"/>
              </a:ext>
            </a:extLst>
          </p:cNvPr>
          <p:cNvSpPr txBox="1"/>
          <p:nvPr/>
        </p:nvSpPr>
        <p:spPr>
          <a:xfrm>
            <a:off x="7278417" y="2755854"/>
            <a:ext cx="184731" cy="369332"/>
          </a:xfrm>
          <a:prstGeom prst="rect">
            <a:avLst/>
          </a:prstGeom>
          <a:noFill/>
        </p:spPr>
        <p:txBody>
          <a:bodyPr wrap="none" rtlCol="0">
            <a:spAutoFit/>
          </a:bodyPr>
          <a:lstStyle/>
          <a:p>
            <a:endParaRPr lang="en-US" dirty="0"/>
          </a:p>
        </p:txBody>
      </p:sp>
      <p:graphicFrame>
        <p:nvGraphicFramePr>
          <p:cNvPr id="19" name="Diagram 18">
            <a:extLst>
              <a:ext uri="{FF2B5EF4-FFF2-40B4-BE49-F238E27FC236}">
                <a16:creationId xmlns:a16="http://schemas.microsoft.com/office/drawing/2014/main" id="{68D38097-5C5D-6B6B-85E4-0764693679DB}"/>
              </a:ext>
            </a:extLst>
          </p:cNvPr>
          <p:cNvGraphicFramePr/>
          <p:nvPr>
            <p:extLst>
              <p:ext uri="{D42A27DB-BD31-4B8C-83A1-F6EECF244321}">
                <p14:modId xmlns:p14="http://schemas.microsoft.com/office/powerpoint/2010/main" val="3700150177"/>
              </p:ext>
            </p:extLst>
          </p:nvPr>
        </p:nvGraphicFramePr>
        <p:xfrm>
          <a:off x="4035973" y="2270234"/>
          <a:ext cx="8156028" cy="45877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5" name="TextBox 24">
            <a:extLst>
              <a:ext uri="{FF2B5EF4-FFF2-40B4-BE49-F238E27FC236}">
                <a16:creationId xmlns:a16="http://schemas.microsoft.com/office/drawing/2014/main" id="{70CCD909-3596-34D8-E071-37E9404F89B2}"/>
              </a:ext>
            </a:extLst>
          </p:cNvPr>
          <p:cNvSpPr txBox="1"/>
          <p:nvPr/>
        </p:nvSpPr>
        <p:spPr>
          <a:xfrm>
            <a:off x="168165" y="2617354"/>
            <a:ext cx="3778285" cy="1200329"/>
          </a:xfrm>
          <a:prstGeom prst="rect">
            <a:avLst/>
          </a:prstGeom>
          <a:noFill/>
        </p:spPr>
        <p:txBody>
          <a:bodyPr wrap="square" rtlCol="0">
            <a:spAutoFit/>
          </a:bodyPr>
          <a:lstStyle/>
          <a:p>
            <a:r>
              <a:rPr lang="en-US" dirty="0"/>
              <a:t>Research Presumption: </a:t>
            </a:r>
            <a:r>
              <a:rPr lang="en-US" b="0" i="0" dirty="0">
                <a:solidFill>
                  <a:srgbClr val="374151"/>
                </a:solidFill>
                <a:effectLst/>
                <a:latin typeface="Söhne"/>
              </a:rPr>
              <a:t>To identify the influence characteristics of director's </a:t>
            </a:r>
            <a:r>
              <a:rPr lang="en-US" dirty="0"/>
              <a:t>Identities, </a:t>
            </a:r>
            <a:r>
              <a:rPr lang="en-US" b="0" i="0" dirty="0">
                <a:solidFill>
                  <a:srgbClr val="374151"/>
                </a:solidFill>
                <a:effectLst/>
                <a:latin typeface="Söhne"/>
              </a:rPr>
              <a:t>performance on the board type is examined.</a:t>
            </a:r>
            <a:endParaRPr lang="en-US" dirty="0"/>
          </a:p>
        </p:txBody>
      </p:sp>
      <p:sp>
        <p:nvSpPr>
          <p:cNvPr id="27" name="TextBox 26">
            <a:extLst>
              <a:ext uri="{FF2B5EF4-FFF2-40B4-BE49-F238E27FC236}">
                <a16:creationId xmlns:a16="http://schemas.microsoft.com/office/drawing/2014/main" id="{24EBF417-C555-C4D1-B879-433D96914D3A}"/>
              </a:ext>
            </a:extLst>
          </p:cNvPr>
          <p:cNvSpPr txBox="1"/>
          <p:nvPr/>
        </p:nvSpPr>
        <p:spPr>
          <a:xfrm>
            <a:off x="241738" y="4123962"/>
            <a:ext cx="3323895" cy="1200329"/>
          </a:xfrm>
          <a:prstGeom prst="rect">
            <a:avLst/>
          </a:prstGeom>
          <a:noFill/>
        </p:spPr>
        <p:txBody>
          <a:bodyPr wrap="square" rtlCol="0">
            <a:spAutoFit/>
          </a:bodyPr>
          <a:lstStyle/>
          <a:p>
            <a:r>
              <a:rPr lang="en-US" b="0" i="0" dirty="0">
                <a:solidFill>
                  <a:srgbClr val="374151"/>
                </a:solidFill>
                <a:effectLst/>
                <a:latin typeface="Söhne"/>
              </a:rPr>
              <a:t>We believe that these are the attributes that will have an impact on the board type of a company.</a:t>
            </a:r>
            <a:endParaRPr lang="en-US" dirty="0"/>
          </a:p>
        </p:txBody>
      </p:sp>
    </p:spTree>
    <p:extLst>
      <p:ext uri="{BB962C8B-B14F-4D97-AF65-F5344CB8AC3E}">
        <p14:creationId xmlns:p14="http://schemas.microsoft.com/office/powerpoint/2010/main" val="2907350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graph&#10;&#10;Description automatically generated with low confidence">
            <a:extLst>
              <a:ext uri="{FF2B5EF4-FFF2-40B4-BE49-F238E27FC236}">
                <a16:creationId xmlns:a16="http://schemas.microsoft.com/office/drawing/2014/main" id="{AB905B70-242A-ED5E-E5AB-64F58FA416D4}"/>
              </a:ext>
            </a:extLst>
          </p:cNvPr>
          <p:cNvPicPr>
            <a:picLocks noChangeAspect="1"/>
          </p:cNvPicPr>
          <p:nvPr/>
        </p:nvPicPr>
        <p:blipFill>
          <a:blip r:embed="rId2"/>
          <a:stretch>
            <a:fillRect/>
          </a:stretch>
        </p:blipFill>
        <p:spPr>
          <a:xfrm>
            <a:off x="129023" y="882911"/>
            <a:ext cx="11933954" cy="5852667"/>
          </a:xfrm>
          <a:prstGeom prst="rect">
            <a:avLst/>
          </a:prstGeom>
        </p:spPr>
      </p:pic>
      <p:sp>
        <p:nvSpPr>
          <p:cNvPr id="5" name="Rectangle 4">
            <a:extLst>
              <a:ext uri="{FF2B5EF4-FFF2-40B4-BE49-F238E27FC236}">
                <a16:creationId xmlns:a16="http://schemas.microsoft.com/office/drawing/2014/main" id="{BB2B890C-4E34-5D03-648F-CFCE857306F8}"/>
              </a:ext>
            </a:extLst>
          </p:cNvPr>
          <p:cNvSpPr/>
          <p:nvPr/>
        </p:nvSpPr>
        <p:spPr>
          <a:xfrm>
            <a:off x="208229" y="-1"/>
            <a:ext cx="11854747" cy="75616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solidFill>
                <a:latin typeface="Bahnschrift (Headings)"/>
              </a:rPr>
              <a:t>Exploratory Data Analysis</a:t>
            </a:r>
          </a:p>
        </p:txBody>
      </p:sp>
    </p:spTree>
    <p:extLst>
      <p:ext uri="{BB962C8B-B14F-4D97-AF65-F5344CB8AC3E}">
        <p14:creationId xmlns:p14="http://schemas.microsoft.com/office/powerpoint/2010/main" val="1766969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graph&#10;&#10;Description automatically generated with low confidence">
            <a:extLst>
              <a:ext uri="{FF2B5EF4-FFF2-40B4-BE49-F238E27FC236}">
                <a16:creationId xmlns:a16="http://schemas.microsoft.com/office/drawing/2014/main" id="{1319CE1F-DA25-6AF1-B12E-3EC4597D2E7C}"/>
              </a:ext>
            </a:extLst>
          </p:cNvPr>
          <p:cNvPicPr>
            <a:picLocks noChangeAspect="1"/>
          </p:cNvPicPr>
          <p:nvPr/>
        </p:nvPicPr>
        <p:blipFill>
          <a:blip r:embed="rId2"/>
          <a:stretch>
            <a:fillRect/>
          </a:stretch>
        </p:blipFill>
        <p:spPr>
          <a:xfrm>
            <a:off x="129023" y="502666"/>
            <a:ext cx="11933954" cy="5852667"/>
          </a:xfrm>
          <a:prstGeom prst="rect">
            <a:avLst/>
          </a:prstGeom>
        </p:spPr>
      </p:pic>
    </p:spTree>
    <p:extLst>
      <p:ext uri="{BB962C8B-B14F-4D97-AF65-F5344CB8AC3E}">
        <p14:creationId xmlns:p14="http://schemas.microsoft.com/office/powerpoint/2010/main" val="2218956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EA26A151-13BF-4305-A6DC-9DC7C9877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6AEA5AB4-2C5A-4C31-87B5-8AEE1ABC82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29884" y="6324431"/>
            <a:ext cx="62116" cy="4289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14">
            <a:extLst>
              <a:ext uri="{FF2B5EF4-FFF2-40B4-BE49-F238E27FC236}">
                <a16:creationId xmlns:a16="http://schemas.microsoft.com/office/drawing/2014/main" id="{F06B261F-632C-43DC-8DC7-7723B3682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6">
            <a:extLst>
              <a:ext uri="{FF2B5EF4-FFF2-40B4-BE49-F238E27FC236}">
                <a16:creationId xmlns:a16="http://schemas.microsoft.com/office/drawing/2014/main" id="{4E524C7F-EE50-42C5-9434-7C78CE0444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8" cy="68613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FF190C-261E-08A2-9A0F-C4EE6ED6B1D8}"/>
              </a:ext>
            </a:extLst>
          </p:cNvPr>
          <p:cNvSpPr>
            <a:spLocks noGrp="1"/>
          </p:cNvSpPr>
          <p:nvPr>
            <p:ph type="title"/>
          </p:nvPr>
        </p:nvSpPr>
        <p:spPr>
          <a:xfrm>
            <a:off x="484552" y="365125"/>
            <a:ext cx="5022630" cy="2430030"/>
          </a:xfrm>
        </p:spPr>
        <p:txBody>
          <a:bodyPr vert="horz" lIns="91440" tIns="45720" rIns="91440" bIns="45720" rtlCol="0" anchor="b">
            <a:normAutofit/>
          </a:bodyPr>
          <a:lstStyle/>
          <a:p>
            <a:r>
              <a:rPr lang="en-US" sz="5400"/>
              <a:t>Variable Impact on Board type</a:t>
            </a:r>
          </a:p>
        </p:txBody>
      </p:sp>
      <p:sp>
        <p:nvSpPr>
          <p:cNvPr id="4" name="Text Placeholder 3">
            <a:extLst>
              <a:ext uri="{FF2B5EF4-FFF2-40B4-BE49-F238E27FC236}">
                <a16:creationId xmlns:a16="http://schemas.microsoft.com/office/drawing/2014/main" id="{37DC7E6D-9359-6543-0225-2EDD5B91B28A}"/>
              </a:ext>
            </a:extLst>
          </p:cNvPr>
          <p:cNvSpPr>
            <a:spLocks noGrp="1"/>
          </p:cNvSpPr>
          <p:nvPr>
            <p:ph type="body" sz="half" idx="2"/>
          </p:nvPr>
        </p:nvSpPr>
        <p:spPr>
          <a:xfrm>
            <a:off x="484552" y="3054927"/>
            <a:ext cx="5022630" cy="3122036"/>
          </a:xfrm>
        </p:spPr>
        <p:txBody>
          <a:bodyPr vert="horz" lIns="91440" tIns="45720" rIns="91440" bIns="45720" rtlCol="0">
            <a:normAutofit/>
          </a:bodyPr>
          <a:lstStyle/>
          <a:p>
            <a:pPr marL="342900"/>
            <a:r>
              <a:rPr lang="en-US" sz="1800" b="0" i="0">
                <a:solidFill>
                  <a:schemeClr val="bg1"/>
                </a:solidFill>
                <a:effectLst/>
              </a:rPr>
              <a:t>The chief executive officer, individuals possessing astute intellect, possess an advantage in setting benchmarks, authoritative, collectivist control panels.</a:t>
            </a:r>
          </a:p>
          <a:p>
            <a:pPr marL="342900"/>
            <a:r>
              <a:rPr lang="en-US" sz="1800" b="0" i="0">
                <a:solidFill>
                  <a:schemeClr val="bg1"/>
                </a:solidFill>
                <a:effectLst/>
              </a:rPr>
              <a:t> Meanwhile, all functionalities present comparable and moderate effects on governance systems encompassing democracy, monarchy, and oligarchy.</a:t>
            </a:r>
            <a:endParaRPr lang="en-US" sz="1800">
              <a:solidFill>
                <a:schemeClr val="bg1"/>
              </a:solidFill>
            </a:endParaRPr>
          </a:p>
        </p:txBody>
      </p:sp>
      <p:pic>
        <p:nvPicPr>
          <p:cNvPr id="6" name="Content Placeholder 5" descr="A picture containing text, screenshot, line, plot">
            <a:extLst>
              <a:ext uri="{FF2B5EF4-FFF2-40B4-BE49-F238E27FC236}">
                <a16:creationId xmlns:a16="http://schemas.microsoft.com/office/drawing/2014/main" id="{04DB9302-EC06-1C2B-E0C9-003FD77E1316}"/>
              </a:ext>
            </a:extLst>
          </p:cNvPr>
          <p:cNvPicPr>
            <a:picLocks noGrp="1" noChangeAspect="1"/>
          </p:cNvPicPr>
          <p:nvPr>
            <p:ph idx="1"/>
          </p:nvPr>
        </p:nvPicPr>
        <p:blipFill>
          <a:blip r:embed="rId2"/>
          <a:stretch>
            <a:fillRect/>
          </a:stretch>
        </p:blipFill>
        <p:spPr>
          <a:xfrm>
            <a:off x="6200775" y="493711"/>
            <a:ext cx="5991225" cy="5478463"/>
          </a:xfrm>
          <a:prstGeom prst="rect">
            <a:avLst/>
          </a:prstGeom>
        </p:spPr>
      </p:pic>
    </p:spTree>
    <p:extLst>
      <p:ext uri="{BB962C8B-B14F-4D97-AF65-F5344CB8AC3E}">
        <p14:creationId xmlns:p14="http://schemas.microsoft.com/office/powerpoint/2010/main" val="1809292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E3384-D851-16B4-915C-43F2919ECC18}"/>
              </a:ext>
            </a:extLst>
          </p:cNvPr>
          <p:cNvSpPr>
            <a:spLocks noGrp="1"/>
          </p:cNvSpPr>
          <p:nvPr>
            <p:ph type="title"/>
          </p:nvPr>
        </p:nvSpPr>
        <p:spPr/>
        <p:txBody>
          <a:bodyPr>
            <a:normAutofit fontScale="90000"/>
          </a:bodyPr>
          <a:lstStyle/>
          <a:p>
            <a:r>
              <a:rPr lang="en-US" dirty="0"/>
              <a:t>Weighted Win rate variables impact</a:t>
            </a:r>
            <a:br>
              <a:rPr lang="en-US" dirty="0"/>
            </a:br>
            <a:endParaRPr lang="en-US" dirty="0"/>
          </a:p>
        </p:txBody>
      </p:sp>
      <p:sp>
        <p:nvSpPr>
          <p:cNvPr id="4" name="Text Placeholder 3">
            <a:extLst>
              <a:ext uri="{FF2B5EF4-FFF2-40B4-BE49-F238E27FC236}">
                <a16:creationId xmlns:a16="http://schemas.microsoft.com/office/drawing/2014/main" id="{113EE146-3FB9-4651-2E94-17F62902E7DD}"/>
              </a:ext>
            </a:extLst>
          </p:cNvPr>
          <p:cNvSpPr>
            <a:spLocks noGrp="1"/>
          </p:cNvSpPr>
          <p:nvPr>
            <p:ph type="body" sz="half" idx="2"/>
          </p:nvPr>
        </p:nvSpPr>
        <p:spPr/>
        <p:txBody>
          <a:bodyPr/>
          <a:lstStyle/>
          <a:p>
            <a:r>
              <a:rPr lang="en-US" b="0" i="0" dirty="0">
                <a:solidFill>
                  <a:srgbClr val="374151"/>
                </a:solidFill>
                <a:effectLst/>
                <a:latin typeface="Söhne"/>
              </a:rPr>
              <a:t>The influence of weighted controversy win rate and weighted win rate is substantial across all types of boards. Conversely, the influence of carbon weighted win rate and EBITDA win rate is comparatively diminished within each category of board type.</a:t>
            </a:r>
            <a:endParaRPr lang="en-US" dirty="0"/>
          </a:p>
          <a:p>
            <a:endParaRPr lang="en-US" dirty="0"/>
          </a:p>
        </p:txBody>
      </p:sp>
      <p:pic>
        <p:nvPicPr>
          <p:cNvPr id="5" name="Content Placeholder 4" descr="A picture containing text, screenshot, parallel, number">
            <a:extLst>
              <a:ext uri="{FF2B5EF4-FFF2-40B4-BE49-F238E27FC236}">
                <a16:creationId xmlns:a16="http://schemas.microsoft.com/office/drawing/2014/main" id="{DD9394FB-4134-C1F0-7306-1B1AD25CF31B}"/>
              </a:ext>
            </a:extLst>
          </p:cNvPr>
          <p:cNvPicPr>
            <a:picLocks noGrp="1" noChangeAspect="1"/>
          </p:cNvPicPr>
          <p:nvPr>
            <p:ph idx="1"/>
          </p:nvPr>
        </p:nvPicPr>
        <p:blipFill>
          <a:blip r:embed="rId2"/>
          <a:stretch>
            <a:fillRect/>
          </a:stretch>
        </p:blipFill>
        <p:spPr>
          <a:xfrm>
            <a:off x="6096000" y="542925"/>
            <a:ext cx="6096000" cy="5057775"/>
          </a:xfrm>
          <a:prstGeom prst="rect">
            <a:avLst/>
          </a:prstGeom>
        </p:spPr>
      </p:pic>
    </p:spTree>
    <p:extLst>
      <p:ext uri="{BB962C8B-B14F-4D97-AF65-F5344CB8AC3E}">
        <p14:creationId xmlns:p14="http://schemas.microsoft.com/office/powerpoint/2010/main" val="66186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8" name="Rectangle 1053">
            <a:extLst>
              <a:ext uri="{FF2B5EF4-FFF2-40B4-BE49-F238E27FC236}">
                <a16:creationId xmlns:a16="http://schemas.microsoft.com/office/drawing/2014/main" id="{6FF8DE50-7A65-4407-ADF1-2CD17A919C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9" name="Rectangle 1055">
            <a:extLst>
              <a:ext uri="{FF2B5EF4-FFF2-40B4-BE49-F238E27FC236}">
                <a16:creationId xmlns:a16="http://schemas.microsoft.com/office/drawing/2014/main" id="{4F5B6F84-73EF-47ED-850E-4308B2C0D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98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Content Placeholder 9">
            <a:extLst>
              <a:ext uri="{FF2B5EF4-FFF2-40B4-BE49-F238E27FC236}">
                <a16:creationId xmlns:a16="http://schemas.microsoft.com/office/drawing/2014/main" id="{E08AA1B2-75AC-938C-90BA-D6601DD8134F}"/>
              </a:ext>
            </a:extLst>
          </p:cNvPr>
          <p:cNvGraphicFramePr>
            <a:graphicFrameLocks noGrp="1"/>
          </p:cNvGraphicFramePr>
          <p:nvPr>
            <p:ph idx="1"/>
            <p:extLst>
              <p:ext uri="{D42A27DB-BD31-4B8C-83A1-F6EECF244321}">
                <p14:modId xmlns:p14="http://schemas.microsoft.com/office/powerpoint/2010/main" val="3210667578"/>
              </p:ext>
            </p:extLst>
          </p:nvPr>
        </p:nvGraphicFramePr>
        <p:xfrm>
          <a:off x="408352" y="171572"/>
          <a:ext cx="3626069" cy="11141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descr="A screenshot of a computer&#10;&#10;Description automatically generated with medium confidence">
            <a:extLst>
              <a:ext uri="{FF2B5EF4-FFF2-40B4-BE49-F238E27FC236}">
                <a16:creationId xmlns:a16="http://schemas.microsoft.com/office/drawing/2014/main" id="{5D239C04-2D31-C839-C7CB-5D2A134D9313}"/>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23064" r="1" b="24000"/>
          <a:stretch/>
        </p:blipFill>
        <p:spPr bwMode="auto">
          <a:xfrm>
            <a:off x="5381297" y="3334461"/>
            <a:ext cx="5644056" cy="3330687"/>
          </a:xfrm>
          <a:prstGeom prst="rect">
            <a:avLst/>
          </a:prstGeom>
          <a:solidFill>
            <a:schemeClr val="bg1"/>
          </a:solidFill>
        </p:spPr>
      </p:pic>
      <p:pic>
        <p:nvPicPr>
          <p:cNvPr id="4" name="Picture 3">
            <a:extLst>
              <a:ext uri="{FF2B5EF4-FFF2-40B4-BE49-F238E27FC236}">
                <a16:creationId xmlns:a16="http://schemas.microsoft.com/office/drawing/2014/main" id="{81CA8412-CBF0-B840-6F62-EB72F5F44B37}"/>
              </a:ext>
            </a:extLst>
          </p:cNvPr>
          <p:cNvPicPr>
            <a:picLocks noChangeAspect="1"/>
          </p:cNvPicPr>
          <p:nvPr/>
        </p:nvPicPr>
        <p:blipFill rotWithShape="1">
          <a:blip r:embed="rId8"/>
          <a:srcRect t="788" r="3" b="489"/>
          <a:stretch/>
        </p:blipFill>
        <p:spPr>
          <a:xfrm>
            <a:off x="6484882" y="365125"/>
            <a:ext cx="5298765" cy="2938297"/>
          </a:xfrm>
          <a:prstGeom prst="rect">
            <a:avLst/>
          </a:prstGeom>
          <a:solidFill>
            <a:schemeClr val="bg1"/>
          </a:solidFill>
        </p:spPr>
      </p:pic>
      <p:pic>
        <p:nvPicPr>
          <p:cNvPr id="1030" name="Picture 6">
            <a:extLst>
              <a:ext uri="{FF2B5EF4-FFF2-40B4-BE49-F238E27FC236}">
                <a16:creationId xmlns:a16="http://schemas.microsoft.com/office/drawing/2014/main" id="{EC556614-4AFF-B82E-7E5D-B485D14BE355}"/>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t="4075"/>
          <a:stretch/>
        </p:blipFill>
        <p:spPr bwMode="auto">
          <a:xfrm>
            <a:off x="0" y="2032394"/>
            <a:ext cx="5381297" cy="4852285"/>
          </a:xfrm>
          <a:prstGeom prst="rect">
            <a:avLst/>
          </a:prstGeom>
          <a:solidFill>
            <a:schemeClr val="bg1"/>
          </a:solidFill>
        </p:spPr>
      </p:pic>
      <p:sp>
        <p:nvSpPr>
          <p:cNvPr id="8" name="TextBox 7">
            <a:extLst>
              <a:ext uri="{FF2B5EF4-FFF2-40B4-BE49-F238E27FC236}">
                <a16:creationId xmlns:a16="http://schemas.microsoft.com/office/drawing/2014/main" id="{D5D0E471-F738-3492-33A1-5CCC4CD3FF00}"/>
              </a:ext>
            </a:extLst>
          </p:cNvPr>
          <p:cNvSpPr txBox="1"/>
          <p:nvPr/>
        </p:nvSpPr>
        <p:spPr>
          <a:xfrm>
            <a:off x="8958263" y="1500188"/>
            <a:ext cx="184731" cy="369332"/>
          </a:xfrm>
          <a:prstGeom prst="rect">
            <a:avLst/>
          </a:prstGeom>
          <a:solidFill>
            <a:schemeClr val="bg1"/>
          </a:solidFill>
        </p:spPr>
        <p:txBody>
          <a:bodyPr wrap="none" rtlCol="0">
            <a:spAutoFit/>
          </a:bodyPr>
          <a:lstStyle/>
          <a:p>
            <a:endParaRPr lang="en-US" dirty="0"/>
          </a:p>
        </p:txBody>
      </p:sp>
      <p:sp>
        <p:nvSpPr>
          <p:cNvPr id="9" name="TextBox 8">
            <a:extLst>
              <a:ext uri="{FF2B5EF4-FFF2-40B4-BE49-F238E27FC236}">
                <a16:creationId xmlns:a16="http://schemas.microsoft.com/office/drawing/2014/main" id="{C6F6AF6B-43D2-1B3C-A6A7-D030635CB66F}"/>
              </a:ext>
            </a:extLst>
          </p:cNvPr>
          <p:cNvSpPr txBox="1"/>
          <p:nvPr/>
        </p:nvSpPr>
        <p:spPr>
          <a:xfrm>
            <a:off x="11730038" y="728663"/>
            <a:ext cx="184731" cy="369332"/>
          </a:xfrm>
          <a:prstGeom prst="rect">
            <a:avLst/>
          </a:prstGeom>
          <a:solidFill>
            <a:schemeClr val="bg1"/>
          </a:solidFill>
        </p:spPr>
        <p:txBody>
          <a:bodyPr wrap="none" rtlCol="0">
            <a:spAutoFit/>
          </a:bodyPr>
          <a:lstStyle/>
          <a:p>
            <a:endParaRPr lang="en-US"/>
          </a:p>
        </p:txBody>
      </p:sp>
      <p:graphicFrame>
        <p:nvGraphicFramePr>
          <p:cNvPr id="12" name="Diagram 11">
            <a:extLst>
              <a:ext uri="{FF2B5EF4-FFF2-40B4-BE49-F238E27FC236}">
                <a16:creationId xmlns:a16="http://schemas.microsoft.com/office/drawing/2014/main" id="{BFF6304B-A347-CBFF-21BD-2FFCEFB6A882}"/>
              </a:ext>
            </a:extLst>
          </p:cNvPr>
          <p:cNvGraphicFramePr/>
          <p:nvPr>
            <p:extLst>
              <p:ext uri="{D42A27DB-BD31-4B8C-83A1-F6EECF244321}">
                <p14:modId xmlns:p14="http://schemas.microsoft.com/office/powerpoint/2010/main" val="2470903129"/>
              </p:ext>
            </p:extLst>
          </p:nvPr>
        </p:nvGraphicFramePr>
        <p:xfrm>
          <a:off x="8505793" y="8186"/>
          <a:ext cx="1920469" cy="369332"/>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
        <p:nvSpPr>
          <p:cNvPr id="15" name="TextBox 14">
            <a:extLst>
              <a:ext uri="{FF2B5EF4-FFF2-40B4-BE49-F238E27FC236}">
                <a16:creationId xmlns:a16="http://schemas.microsoft.com/office/drawing/2014/main" id="{73CB52B8-3275-BB8A-5A79-E54B7E22627D}"/>
              </a:ext>
            </a:extLst>
          </p:cNvPr>
          <p:cNvSpPr txBox="1"/>
          <p:nvPr/>
        </p:nvSpPr>
        <p:spPr>
          <a:xfrm>
            <a:off x="105103" y="1570530"/>
            <a:ext cx="4951292" cy="369332"/>
          </a:xfrm>
          <a:prstGeom prst="rect">
            <a:avLst/>
          </a:prstGeom>
          <a:noFill/>
        </p:spPr>
        <p:txBody>
          <a:bodyPr wrap="none" rtlCol="0">
            <a:spAutoFit/>
          </a:bodyPr>
          <a:lstStyle/>
          <a:p>
            <a:pPr marL="285750" indent="-285750">
              <a:buFont typeface="Arial" panose="020B0604020202020204" pitchFamily="34" charset="0"/>
              <a:buChar char="•"/>
            </a:pPr>
            <a:r>
              <a:rPr lang="en-US" dirty="0"/>
              <a:t>74 % accuracy and 64 % Average Precision</a:t>
            </a:r>
          </a:p>
        </p:txBody>
      </p:sp>
      <p:graphicFrame>
        <p:nvGraphicFramePr>
          <p:cNvPr id="2" name="Table 1">
            <a:extLst>
              <a:ext uri="{FF2B5EF4-FFF2-40B4-BE49-F238E27FC236}">
                <a16:creationId xmlns:a16="http://schemas.microsoft.com/office/drawing/2014/main" id="{71102CC9-0C1A-C1D5-E70B-E3F5AD5A2DB9}"/>
              </a:ext>
            </a:extLst>
          </p:cNvPr>
          <p:cNvGraphicFramePr>
            <a:graphicFrameLocks noGrp="1"/>
          </p:cNvGraphicFramePr>
          <p:nvPr>
            <p:extLst>
              <p:ext uri="{D42A27DB-BD31-4B8C-83A1-F6EECF244321}">
                <p14:modId xmlns:p14="http://schemas.microsoft.com/office/powerpoint/2010/main" val="3404857982"/>
              </p:ext>
            </p:extLst>
          </p:nvPr>
        </p:nvGraphicFramePr>
        <p:xfrm>
          <a:off x="5303932" y="-16169"/>
          <a:ext cx="1920469" cy="2569600"/>
        </p:xfrm>
        <a:graphic>
          <a:graphicData uri="http://schemas.openxmlformats.org/drawingml/2006/table">
            <a:tbl>
              <a:tblPr firstRow="1" bandRow="1">
                <a:tableStyleId>{5C22544A-7EE6-4342-B048-85BDC9FD1C3A}</a:tableStyleId>
              </a:tblPr>
              <a:tblGrid>
                <a:gridCol w="248054">
                  <a:extLst>
                    <a:ext uri="{9D8B030D-6E8A-4147-A177-3AD203B41FA5}">
                      <a16:colId xmlns:a16="http://schemas.microsoft.com/office/drawing/2014/main" val="669342931"/>
                    </a:ext>
                  </a:extLst>
                </a:gridCol>
                <a:gridCol w="1672415">
                  <a:extLst>
                    <a:ext uri="{9D8B030D-6E8A-4147-A177-3AD203B41FA5}">
                      <a16:colId xmlns:a16="http://schemas.microsoft.com/office/drawing/2014/main" val="2394046222"/>
                    </a:ext>
                  </a:extLst>
                </a:gridCol>
              </a:tblGrid>
              <a:tr h="375040">
                <a:tc>
                  <a:txBody>
                    <a:bodyPr/>
                    <a:lstStyle/>
                    <a:p>
                      <a:r>
                        <a:rPr lang="en-US" dirty="0"/>
                        <a:t>1</a:t>
                      </a:r>
                    </a:p>
                  </a:txBody>
                  <a:tcPr/>
                </a:tc>
                <a:tc>
                  <a:txBody>
                    <a:bodyPr/>
                    <a:lstStyle/>
                    <a:p>
                      <a:r>
                        <a:rPr lang="en-US" sz="1400" b="0" dirty="0">
                          <a:effectLst/>
                        </a:rPr>
                        <a:t>ARISTOCRATIC</a:t>
                      </a:r>
                      <a:endParaRPr lang="en-US" sz="1400" b="0" dirty="0"/>
                    </a:p>
                  </a:txBody>
                  <a:tcPr/>
                </a:tc>
                <a:extLst>
                  <a:ext uri="{0D108BD9-81ED-4DB2-BD59-A6C34878D82A}">
                    <a16:rowId xmlns:a16="http://schemas.microsoft.com/office/drawing/2014/main" val="3815886854"/>
                  </a:ext>
                </a:extLst>
              </a:tr>
              <a:tr h="323539">
                <a:tc>
                  <a:txBody>
                    <a:bodyPr/>
                    <a:lstStyle/>
                    <a:p>
                      <a:r>
                        <a:rPr lang="en-US" dirty="0"/>
                        <a:t>2</a:t>
                      </a:r>
                    </a:p>
                  </a:txBody>
                  <a:tcPr/>
                </a:tc>
                <a:tc>
                  <a:txBody>
                    <a:bodyPr/>
                    <a:lstStyle/>
                    <a:p>
                      <a:r>
                        <a:rPr lang="en-US" sz="1400" dirty="0">
                          <a:effectLst/>
                        </a:rPr>
                        <a:t>DEMOCRATIC</a:t>
                      </a:r>
                      <a:endParaRPr lang="en-US" sz="1400" dirty="0"/>
                    </a:p>
                  </a:txBody>
                  <a:tcPr/>
                </a:tc>
                <a:extLst>
                  <a:ext uri="{0D108BD9-81ED-4DB2-BD59-A6C34878D82A}">
                    <a16:rowId xmlns:a16="http://schemas.microsoft.com/office/drawing/2014/main" val="148054691"/>
                  </a:ext>
                </a:extLst>
              </a:tr>
              <a:tr h="323539">
                <a:tc>
                  <a:txBody>
                    <a:bodyPr/>
                    <a:lstStyle/>
                    <a:p>
                      <a:r>
                        <a:rPr lang="en-US" dirty="0"/>
                        <a:t>3</a:t>
                      </a:r>
                    </a:p>
                  </a:txBody>
                  <a:tcPr/>
                </a:tc>
                <a:tc>
                  <a:txBody>
                    <a:bodyPr/>
                    <a:lstStyle/>
                    <a:p>
                      <a:r>
                        <a:rPr lang="en-US" sz="1400" dirty="0">
                          <a:effectLst/>
                        </a:rPr>
                        <a:t>MONARCHY</a:t>
                      </a:r>
                      <a:endParaRPr lang="en-US" sz="1400" dirty="0"/>
                    </a:p>
                  </a:txBody>
                  <a:tcPr/>
                </a:tc>
                <a:extLst>
                  <a:ext uri="{0D108BD9-81ED-4DB2-BD59-A6C34878D82A}">
                    <a16:rowId xmlns:a16="http://schemas.microsoft.com/office/drawing/2014/main" val="144392490"/>
                  </a:ext>
                </a:extLst>
              </a:tr>
              <a:tr h="323539">
                <a:tc>
                  <a:txBody>
                    <a:bodyPr/>
                    <a:lstStyle/>
                    <a:p>
                      <a:r>
                        <a:rPr lang="en-US" dirty="0"/>
                        <a:t>4</a:t>
                      </a:r>
                    </a:p>
                  </a:txBody>
                  <a:tcPr/>
                </a:tc>
                <a:tc>
                  <a:txBody>
                    <a:bodyPr/>
                    <a:lstStyle/>
                    <a:p>
                      <a:r>
                        <a:rPr lang="en-US" sz="1400" dirty="0">
                          <a:effectLst/>
                        </a:rPr>
                        <a:t>OLIGARCHY</a:t>
                      </a:r>
                      <a:endParaRPr lang="en-US" sz="1400" dirty="0"/>
                    </a:p>
                  </a:txBody>
                  <a:tcPr/>
                </a:tc>
                <a:extLst>
                  <a:ext uri="{0D108BD9-81ED-4DB2-BD59-A6C34878D82A}">
                    <a16:rowId xmlns:a16="http://schemas.microsoft.com/office/drawing/2014/main" val="3986686045"/>
                  </a:ext>
                </a:extLst>
              </a:tr>
              <a:tr h="323539">
                <a:tc>
                  <a:txBody>
                    <a:bodyPr/>
                    <a:lstStyle/>
                    <a:p>
                      <a:r>
                        <a:rPr lang="en-US" dirty="0"/>
                        <a:t>5</a:t>
                      </a:r>
                    </a:p>
                  </a:txBody>
                  <a:tcPr/>
                </a:tc>
                <a:tc>
                  <a:txBody>
                    <a:bodyPr/>
                    <a:lstStyle/>
                    <a:p>
                      <a:r>
                        <a:rPr lang="en-US" sz="1400" dirty="0">
                          <a:effectLst/>
                        </a:rPr>
                        <a:t>SOCIALIST</a:t>
                      </a:r>
                      <a:endParaRPr lang="en-US" sz="1400" dirty="0"/>
                    </a:p>
                  </a:txBody>
                  <a:tcPr/>
                </a:tc>
                <a:extLst>
                  <a:ext uri="{0D108BD9-81ED-4DB2-BD59-A6C34878D82A}">
                    <a16:rowId xmlns:a16="http://schemas.microsoft.com/office/drawing/2014/main" val="3449789312"/>
                  </a:ext>
                </a:extLst>
              </a:tr>
              <a:tr h="323539">
                <a:tc>
                  <a:txBody>
                    <a:bodyPr/>
                    <a:lstStyle/>
                    <a:p>
                      <a:r>
                        <a:rPr lang="en-US" dirty="0"/>
                        <a:t>6</a:t>
                      </a:r>
                    </a:p>
                  </a:txBody>
                  <a:tcPr/>
                </a:tc>
                <a:tc>
                  <a:txBody>
                    <a:bodyPr/>
                    <a:lstStyle/>
                    <a:p>
                      <a:r>
                        <a:rPr lang="en-US" sz="1400" dirty="0">
                          <a:effectLst/>
                        </a:rPr>
                        <a:t>STANDARD</a:t>
                      </a:r>
                      <a:endParaRPr lang="en-US" sz="1400" dirty="0"/>
                    </a:p>
                  </a:txBody>
                  <a:tcPr/>
                </a:tc>
                <a:extLst>
                  <a:ext uri="{0D108BD9-81ED-4DB2-BD59-A6C34878D82A}">
                    <a16:rowId xmlns:a16="http://schemas.microsoft.com/office/drawing/2014/main" val="472270100"/>
                  </a:ext>
                </a:extLst>
              </a:tr>
              <a:tr h="323539">
                <a:tc>
                  <a:txBody>
                    <a:bodyPr/>
                    <a:lstStyle/>
                    <a:p>
                      <a:r>
                        <a:rPr lang="en-US" dirty="0"/>
                        <a:t>7</a:t>
                      </a:r>
                    </a:p>
                  </a:txBody>
                  <a:tcPr/>
                </a:tc>
                <a:tc>
                  <a:txBody>
                    <a:bodyPr/>
                    <a:lstStyle/>
                    <a:p>
                      <a:r>
                        <a:rPr lang="en-US" sz="1400" dirty="0">
                          <a:effectLst/>
                        </a:rPr>
                        <a:t>TOTALITARIAN</a:t>
                      </a:r>
                      <a:endParaRPr lang="en-US" sz="1400" dirty="0"/>
                    </a:p>
                  </a:txBody>
                  <a:tcPr/>
                </a:tc>
                <a:extLst>
                  <a:ext uri="{0D108BD9-81ED-4DB2-BD59-A6C34878D82A}">
                    <a16:rowId xmlns:a16="http://schemas.microsoft.com/office/drawing/2014/main" val="823353259"/>
                  </a:ext>
                </a:extLst>
              </a:tr>
            </a:tbl>
          </a:graphicData>
        </a:graphic>
      </p:graphicFrame>
    </p:spTree>
    <p:extLst>
      <p:ext uri="{BB962C8B-B14F-4D97-AF65-F5344CB8AC3E}">
        <p14:creationId xmlns:p14="http://schemas.microsoft.com/office/powerpoint/2010/main" val="266487348"/>
      </p:ext>
    </p:extLst>
  </p:cSld>
  <p:clrMapOvr>
    <a:masterClrMapping/>
  </p:clrMapOvr>
</p:sld>
</file>

<file path=ppt/theme/theme1.xml><?xml version="1.0" encoding="utf-8"?>
<a:theme xmlns:a="http://schemas.openxmlformats.org/drawingml/2006/main" name="MatrixVTI">
  <a:themeElements>
    <a:clrScheme name="AnalogousFromLightSeed_2SEEDS">
      <a:dk1>
        <a:srgbClr val="000000"/>
      </a:dk1>
      <a:lt1>
        <a:srgbClr val="FFFFFF"/>
      </a:lt1>
      <a:dk2>
        <a:srgbClr val="243941"/>
      </a:dk2>
      <a:lt2>
        <a:srgbClr val="E8E5E2"/>
      </a:lt2>
      <a:accent1>
        <a:srgbClr val="7F99BA"/>
      </a:accent1>
      <a:accent2>
        <a:srgbClr val="7EA9B0"/>
      </a:accent2>
      <a:accent3>
        <a:srgbClr val="9697C6"/>
      </a:accent3>
      <a:accent4>
        <a:srgbClr val="BA807F"/>
      </a:accent4>
      <a:accent5>
        <a:srgbClr val="BB9B82"/>
      </a:accent5>
      <a:accent6>
        <a:srgbClr val="ACA476"/>
      </a:accent6>
      <a:hlink>
        <a:srgbClr val="997E5D"/>
      </a:hlink>
      <a:folHlink>
        <a:srgbClr val="7F7F7F"/>
      </a:folHlink>
    </a:clrScheme>
    <a:fontScheme name="Custom 4">
      <a:majorFont>
        <a:latin typeface="Bahnschrif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rixVTI" id="{A2576CCC-A559-4FD4-A542-772649F65A84}" vid="{5CBC41A9-80A0-44C6-90CD-6D863034352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369</TotalTime>
  <Words>902</Words>
  <Application>Microsoft Macintosh PowerPoint</Application>
  <PresentationFormat>Widescreen</PresentationFormat>
  <Paragraphs>128</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Avenir Next LT Pro</vt:lpstr>
      <vt:lpstr>Bahnschrift</vt:lpstr>
      <vt:lpstr>Bahnschrift (Headings)</vt:lpstr>
      <vt:lpstr>Calibri</vt:lpstr>
      <vt:lpstr>Söhne</vt:lpstr>
      <vt:lpstr>Times New Roman</vt:lpstr>
      <vt:lpstr>MatrixVTI</vt:lpstr>
      <vt:lpstr>PowerPoint Presentation</vt:lpstr>
      <vt:lpstr>Executive Summary</vt:lpstr>
      <vt:lpstr>Approach</vt:lpstr>
      <vt:lpstr>Research presumptions</vt:lpstr>
      <vt:lpstr>PowerPoint Presentation</vt:lpstr>
      <vt:lpstr>PowerPoint Presentation</vt:lpstr>
      <vt:lpstr>Variable Impact on Board type</vt:lpstr>
      <vt:lpstr>Weighted Win rate variables impact </vt:lpstr>
      <vt:lpstr>PowerPoint Presentation</vt:lpstr>
      <vt:lpstr>Random Forest Model</vt:lpstr>
      <vt:lpstr>Gradient Boosting</vt:lpstr>
      <vt:lpstr>Actionable Insights</vt:lpstr>
      <vt:lpstr>Actionable Insights</vt:lpstr>
      <vt:lpstr>Bibliography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Sravani Vippaturi</dc:creator>
  <cp:lastModifiedBy>Sravani Vippaturi</cp:lastModifiedBy>
  <cp:revision>9</cp:revision>
  <dcterms:created xsi:type="dcterms:W3CDTF">2023-06-21T03:37:36Z</dcterms:created>
  <dcterms:modified xsi:type="dcterms:W3CDTF">2023-06-21T21:52:29Z</dcterms:modified>
</cp:coreProperties>
</file>