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5FA7-BA64-42E7-B757-BD1F3F0E1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Advantages and Disadvantages Of Various Operating systems.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30477-F034-4868-BB17-7CA46D3B1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438835"/>
            <a:ext cx="6815669" cy="539564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98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92F1-E9A0-4475-A215-3934565F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00831"/>
            <a:ext cx="9601196" cy="11807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Windows 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C225-F8CB-4759-8BF2-B8B3DDCF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23368"/>
            <a:ext cx="9601196" cy="37338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b="1" dirty="0"/>
              <a:t>Ease of use</a:t>
            </a:r>
            <a:r>
              <a:rPr lang="en-US" dirty="0"/>
              <a:t>: All versions of Microsoft Windows have something common in it which makes users easy to shift from one version to another.</a:t>
            </a:r>
          </a:p>
          <a:p>
            <a:r>
              <a:rPr lang="en-US" b="1" dirty="0"/>
              <a:t>Software support</a:t>
            </a:r>
            <a:r>
              <a:rPr lang="en-US" dirty="0"/>
              <a:t>: Windows platform is best suited for game and software developers. </a:t>
            </a:r>
          </a:p>
          <a:p>
            <a:r>
              <a:rPr lang="en-US" b="1" dirty="0"/>
              <a:t>Plug and play feature</a:t>
            </a:r>
            <a:r>
              <a:rPr lang="en-US" dirty="0"/>
              <a:t>: Most hardware can be detected automatically by plug and play feature.</a:t>
            </a:r>
          </a:p>
          <a:p>
            <a:r>
              <a:rPr lang="en-US" b="1" dirty="0"/>
              <a:t>Desktop and touch screen</a:t>
            </a:r>
            <a:r>
              <a:rPr lang="en-US" dirty="0"/>
              <a:t>: Windows 10 is made for both touch screen devices and desktop computers.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6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DC30-2AF1-405A-93A5-F075501D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3"/>
            <a:ext cx="9601196" cy="100944"/>
          </a:xfrm>
        </p:spPr>
        <p:txBody>
          <a:bodyPr>
            <a:no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8CD6-6980-42DA-BE62-B380EA31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083077"/>
            <a:ext cx="9601196" cy="479279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DISADVANTAGES</a:t>
            </a:r>
            <a:r>
              <a:rPr lang="en-US" dirty="0"/>
              <a:t>:</a:t>
            </a:r>
          </a:p>
          <a:p>
            <a:r>
              <a:rPr lang="en-US" b="1" dirty="0"/>
              <a:t>Virus attacks</a:t>
            </a:r>
            <a:r>
              <a:rPr lang="en-US" dirty="0"/>
              <a:t>: Windows have a high amount of hacker attacks. The hackers can easily break windows security.</a:t>
            </a:r>
          </a:p>
          <a:p>
            <a:r>
              <a:rPr lang="en-US" b="1" dirty="0"/>
              <a:t>Rebooting a system</a:t>
            </a:r>
            <a:r>
              <a:rPr lang="en-US" dirty="0"/>
              <a:t>: If your system becomes slow in performance then you have to reboot it.</a:t>
            </a:r>
          </a:p>
          <a:p>
            <a:r>
              <a:rPr lang="en-US" b="1" dirty="0"/>
              <a:t>High price</a:t>
            </a:r>
            <a:r>
              <a:rPr lang="en-US" dirty="0"/>
              <a:t>: Linux OS is open source and is free to use for everyone but windows OS has paid license and you cannot use windows OS legally free. </a:t>
            </a:r>
          </a:p>
          <a:p>
            <a:r>
              <a:rPr lang="en-US" b="1" dirty="0"/>
              <a:t>High computer resources</a:t>
            </a:r>
            <a:r>
              <a:rPr lang="en-US" dirty="0"/>
              <a:t>: If you are installing windows OS then your computer should have high ram capacity, a lot of hard drive space and good graphics card.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09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D048-42D9-4E8F-8495-85E320DA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1"/>
            <a:ext cx="9601196" cy="855135"/>
          </a:xfrm>
        </p:spPr>
        <p:txBody>
          <a:bodyPr>
            <a:normAutofit/>
          </a:bodyPr>
          <a:lstStyle/>
          <a:p>
            <a:r>
              <a:rPr lang="en-US" sz="4000" b="1" dirty="0"/>
              <a:t>Linux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D13D-519C-4AF9-B5D4-2727B3A2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74333"/>
            <a:ext cx="9601196" cy="38015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b="1" dirty="0"/>
              <a:t>No anti-virus software needed: </a:t>
            </a:r>
            <a:r>
              <a:rPr lang="en-US" dirty="0"/>
              <a:t>In Linux, you do not need anti-virus software to be installed on your PC. </a:t>
            </a:r>
          </a:p>
          <a:p>
            <a:r>
              <a:rPr lang="en-US" b="1" dirty="0"/>
              <a:t>Powerful command prompt</a:t>
            </a:r>
            <a:r>
              <a:rPr lang="en-US" dirty="0"/>
              <a:t>: Command prompt in Linux is very advanced and if you are developer then you can perform most of your work using the command-line interface.</a:t>
            </a:r>
          </a:p>
          <a:p>
            <a:r>
              <a:rPr lang="en-US" b="1" dirty="0"/>
              <a:t>Good at multitasking</a:t>
            </a:r>
            <a:r>
              <a:rPr lang="en-US" dirty="0"/>
              <a:t>: If you want to do some batch works like printing a large file or downloading large file then you can concurrently perform other tasks like typing or coding any program.</a:t>
            </a:r>
          </a:p>
          <a:p>
            <a:r>
              <a:rPr lang="en-US" b="1" dirty="0"/>
              <a:t>File formats</a:t>
            </a:r>
            <a:r>
              <a:rPr lang="en-US" dirty="0"/>
              <a:t>: Linux supports a large number of file formats. So you have to not worry if any file format does not run on Linux.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8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1ECD-5CBE-434C-8672-0695F080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5189-A409-41C5-96D1-A8E8022D5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17600"/>
            <a:ext cx="9601196" cy="47582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b="1" dirty="0"/>
              <a:t>Hardware drivers: </a:t>
            </a:r>
            <a:r>
              <a:rPr lang="en-US" dirty="0"/>
              <a:t>One of the issues that most Linux users face is that some hardware drivers are not available for Linux.</a:t>
            </a:r>
          </a:p>
          <a:p>
            <a:r>
              <a:rPr lang="en-US" b="1" dirty="0"/>
              <a:t>Learning curve: </a:t>
            </a:r>
            <a:r>
              <a:rPr lang="en-US" dirty="0"/>
              <a:t>Getting started with windows is easy for beginners but learning Linux is difficult. </a:t>
            </a:r>
          </a:p>
          <a:p>
            <a:r>
              <a:rPr lang="en-US" b="1" dirty="0"/>
              <a:t>Software alternative: </a:t>
            </a:r>
            <a:r>
              <a:rPr lang="en-US" dirty="0"/>
              <a:t>Take an example of Photoshop which is a popular graphic editing tool. </a:t>
            </a:r>
          </a:p>
          <a:p>
            <a:r>
              <a:rPr lang="en-US" b="1" dirty="0"/>
              <a:t>Games: </a:t>
            </a:r>
            <a:r>
              <a:rPr lang="en-US" dirty="0"/>
              <a:t>Most of the games are made for windows but not Linux. As windows platform is widely used so game developers have more interest in windows.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15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AEDB-22F7-4C3C-B34E-F048688C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29735"/>
          </a:xfrm>
        </p:spPr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Apple's macOS 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5232-C07F-42C1-9958-900C6B74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64267"/>
            <a:ext cx="9601196" cy="42587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b="1" dirty="0"/>
              <a:t>Fewer virus attacks: </a:t>
            </a:r>
            <a:r>
              <a:rPr lang="en-US" dirty="0"/>
              <a:t>As macOS is the second most used operating system and has less number of active users so it has fewer virus attacks also.</a:t>
            </a:r>
          </a:p>
          <a:p>
            <a:r>
              <a:rPr lang="en-US" b="1" dirty="0"/>
              <a:t>Similar GUI for all the products: </a:t>
            </a:r>
            <a:r>
              <a:rPr lang="en-US" dirty="0"/>
              <a:t>MacOS has same graphical user interface (GUI) as found in other Apple products like iPhone and tablets.</a:t>
            </a:r>
          </a:p>
          <a:p>
            <a:r>
              <a:rPr lang="en-US" b="1" dirty="0"/>
              <a:t>Performance and long life: </a:t>
            </a:r>
            <a:r>
              <a:rPr lang="en-US" dirty="0"/>
              <a:t>As Apple makes both hardware and software so it’s hardware communication is very efficient and it improves performance.</a:t>
            </a:r>
          </a:p>
          <a:p>
            <a:r>
              <a:rPr lang="en-US" b="1" dirty="0"/>
              <a:t>Support NTFS and FAT: </a:t>
            </a:r>
            <a:r>
              <a:rPr lang="en-US" dirty="0"/>
              <a:t>MacOS support Windows file system formats including both NTFS and FAT.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94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789E-0AC7-48D8-AFE1-5DA22AD7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04801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DC55-39A1-4D36-A940-CF32C711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00667"/>
            <a:ext cx="9601196" cy="47752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b="1" dirty="0"/>
              <a:t>Expensive: </a:t>
            </a:r>
            <a:r>
              <a:rPr lang="en-US" dirty="0"/>
              <a:t>The minimum cost of a Mac PC is higher than $1000. You can get good Windows PC at $1000 with more hardware specification.</a:t>
            </a:r>
          </a:p>
          <a:p>
            <a:r>
              <a:rPr lang="en-US" b="1" dirty="0"/>
              <a:t>Fewer games and software: </a:t>
            </a:r>
            <a:r>
              <a:rPr lang="en-US" dirty="0"/>
              <a:t>Most game developers prefer to make games for the Windows OS because they have more percentages of users.</a:t>
            </a:r>
          </a:p>
          <a:p>
            <a:r>
              <a:rPr lang="en-US" b="1" dirty="0"/>
              <a:t>No hardware customization: </a:t>
            </a:r>
            <a:r>
              <a:rPr lang="en-US" dirty="0"/>
              <a:t>If you buy any Mac computer/laptop then you cannot change its hardware parts like processor, graphics card etc. </a:t>
            </a:r>
          </a:p>
          <a:p>
            <a:r>
              <a:rPr lang="en-US" b="1" dirty="0"/>
              <a:t>Less hardware used: </a:t>
            </a:r>
            <a:r>
              <a:rPr lang="en-US" dirty="0"/>
              <a:t>The new version of macOS computer supports less USB ports and they also not shipped with CD/DVD writer.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88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5E5B-E011-459E-94F4-FDDEFE8C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48268"/>
          </a:xfrm>
        </p:spPr>
        <p:txBody>
          <a:bodyPr/>
          <a:lstStyle/>
          <a:p>
            <a:r>
              <a:rPr lang="en-US" b="1" dirty="0"/>
              <a:t>CHROME 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15A-F755-467D-B568-17E1DC09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30402"/>
            <a:ext cx="9601196" cy="425026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b="1" dirty="0"/>
              <a:t>Linux kernel: </a:t>
            </a:r>
            <a:r>
              <a:rPr lang="en-US" dirty="0"/>
              <a:t>Chrome OS is based on the Linux kernel. As you know Linux is a very solid OS. You can install native apps of Linux on Chromebook also.</a:t>
            </a:r>
          </a:p>
          <a:p>
            <a:r>
              <a:rPr lang="en-US" b="1" dirty="0"/>
              <a:t>Free and fast: </a:t>
            </a:r>
            <a:r>
              <a:rPr lang="en-US" dirty="0"/>
              <a:t>Chrome OS is free and open source. The code of Chrome OS is available on GitHub. Anybody can see and change the code if he likes too.</a:t>
            </a:r>
          </a:p>
          <a:p>
            <a:r>
              <a:rPr lang="en-US" b="1" dirty="0"/>
              <a:t>Lightweight: </a:t>
            </a:r>
            <a:r>
              <a:rPr lang="en-US" dirty="0"/>
              <a:t>According to Google, Chrome OS startup time is within 7 seconds. Chromebook comes with an SSD drive. </a:t>
            </a:r>
          </a:p>
          <a:p>
            <a:r>
              <a:rPr lang="en-US" b="1" dirty="0"/>
              <a:t>No virus</a:t>
            </a:r>
            <a:r>
              <a:rPr lang="en-US" dirty="0"/>
              <a:t>: Chrome OS is a very secured operating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89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5163-1DDE-4D2E-ABD9-B926ED2B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7735"/>
          </a:xfrm>
        </p:spPr>
        <p:txBody>
          <a:bodyPr>
            <a:normAutofit fontScale="90000"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5BE9-9AEB-494D-B32B-EE9CCAA3F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049867"/>
            <a:ext cx="9601196" cy="48260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b="1" dirty="0"/>
              <a:t>Advanced photo and video editing: </a:t>
            </a:r>
            <a:r>
              <a:rPr lang="en-US" dirty="0"/>
              <a:t>You cannot do heavy editing of photos and videos. You cannot install Photoshop and other adobe software.</a:t>
            </a:r>
          </a:p>
          <a:p>
            <a:r>
              <a:rPr lang="en-US" b="1" dirty="0"/>
              <a:t>Gaming: </a:t>
            </a:r>
            <a:r>
              <a:rPr lang="en-US" dirty="0"/>
              <a:t>You cannot play Windows and Mac supported games. You can play online games but installing Windows and Mac games is not possible. You can play Android games on Chromebook.</a:t>
            </a:r>
          </a:p>
          <a:p>
            <a:r>
              <a:rPr lang="en-US" b="1" dirty="0" err="1"/>
              <a:t>Gotowebinar</a:t>
            </a:r>
            <a:r>
              <a:rPr lang="en-US" b="1" dirty="0"/>
              <a:t>: </a:t>
            </a:r>
            <a:r>
              <a:rPr lang="en-US" dirty="0" err="1"/>
              <a:t>Gotowebinar</a:t>
            </a:r>
            <a:r>
              <a:rPr lang="en-US" dirty="0"/>
              <a:t> is a popular software for doing online meeting but it is not available for Chrome OS. It runs on only Windows and Mac OS.</a:t>
            </a:r>
          </a:p>
          <a:p>
            <a:r>
              <a:rPr lang="en-US" b="1" dirty="0"/>
              <a:t>Extra laptop: </a:t>
            </a:r>
            <a:r>
              <a:rPr lang="en-US" dirty="0"/>
              <a:t>If you have already a laptop or PC then you don’t need to buy a Chromebook because it has a major feature of Chrome browser which your laptop or PC already have.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385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832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</vt:lpstr>
      <vt:lpstr>Garamond</vt:lpstr>
      <vt:lpstr>Organic</vt:lpstr>
      <vt:lpstr>Advantages and Disadvantages Of Various Operating systems.</vt:lpstr>
      <vt:lpstr>Windows  </vt:lpstr>
      <vt:lpstr>.</vt:lpstr>
      <vt:lpstr>Linux</vt:lpstr>
      <vt:lpstr>.</vt:lpstr>
      <vt:lpstr>Apple's macOS </vt:lpstr>
      <vt:lpstr>.</vt:lpstr>
      <vt:lpstr>CHROME OS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and Disadvantages Of Various Operating systems.</dc:title>
  <dc:creator>BHANU ARORA</dc:creator>
  <cp:lastModifiedBy>BHANU ARORA</cp:lastModifiedBy>
  <cp:revision>8</cp:revision>
  <dcterms:created xsi:type="dcterms:W3CDTF">2021-07-12T11:53:27Z</dcterms:created>
  <dcterms:modified xsi:type="dcterms:W3CDTF">2021-07-12T13:09:52Z</dcterms:modified>
</cp:coreProperties>
</file>