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Animal Image Detection </a:t>
            </a:r>
            <a:r>
              <a:rPr dirty="0" smtClean="0"/>
              <a:t> </a:t>
            </a:r>
            <a:r>
              <a:rPr dirty="0"/>
              <a:t>Statistical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580" y="4879910"/>
            <a:ext cx="6400800" cy="1752600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lang="en-IN" b="1" dirty="0" err="1" smtClean="0">
                <a:solidFill>
                  <a:srgbClr val="FFFF00"/>
                </a:solidFill>
              </a:rPr>
              <a:t>Bhanu</a:t>
            </a:r>
            <a:r>
              <a:rPr lang="en-IN" b="1" dirty="0" smtClean="0">
                <a:solidFill>
                  <a:srgbClr val="FFFF00"/>
                </a:solidFill>
              </a:rPr>
              <a:t> </a:t>
            </a:r>
            <a:r>
              <a:rPr lang="en-IN" b="1" dirty="0" err="1" smtClean="0">
                <a:solidFill>
                  <a:srgbClr val="FFFF00"/>
                </a:solidFill>
              </a:rPr>
              <a:t>Pratap</a:t>
            </a:r>
            <a:r>
              <a:rPr lang="en-IN" b="1" dirty="0" smtClean="0">
                <a:solidFill>
                  <a:srgbClr val="FFFF00"/>
                </a:solidFill>
              </a:rPr>
              <a:t/>
            </a:r>
            <a:br>
              <a:rPr lang="en-IN" b="1" dirty="0" smtClean="0">
                <a:solidFill>
                  <a:srgbClr val="FFFF00"/>
                </a:solidFill>
              </a:rPr>
            </a:br>
            <a:r>
              <a:rPr lang="en-IN" b="1" dirty="0" err="1" smtClean="0">
                <a:solidFill>
                  <a:srgbClr val="FFFF00"/>
                </a:solidFill>
              </a:rPr>
              <a:t>Rohan</a:t>
            </a:r>
            <a:r>
              <a:rPr lang="en-IN" b="1" dirty="0" smtClean="0">
                <a:solidFill>
                  <a:srgbClr val="FFFF00"/>
                </a:solidFill>
              </a:rPr>
              <a:t> </a:t>
            </a:r>
            <a:r>
              <a:rPr lang="en-IN" b="1" dirty="0" err="1" smtClean="0">
                <a:solidFill>
                  <a:srgbClr val="FFFF00"/>
                </a:solidFill>
              </a:rPr>
              <a:t>Jadaun</a:t>
            </a:r>
            <a:r>
              <a:rPr dirty="0" smtClean="0">
                <a:solidFill>
                  <a:srgbClr val="FFFF00"/>
                </a:solidFill>
              </a:rPr>
              <a:t> 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Flask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Features:</a:t>
            </a:r>
          </a:p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Upload animal images</a:t>
            </a:r>
          </a:p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Predict the class with probability</a:t>
            </a:r>
          </a:p>
          <a:p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Deployment:</a:t>
            </a:r>
          </a:p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Frontend : HTML ,CSS</a:t>
            </a:r>
          </a:p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Backend : Flask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Achievements:</a:t>
            </a:r>
          </a:p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Successfully developed an animal image classification system</a:t>
            </a:r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I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Achieved high training and validation accuracy.</a:t>
            </a:r>
          </a:p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Deployed a functional web application for real-time predictions.</a:t>
            </a:r>
          </a:p>
          <a:p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Future Work:</a:t>
            </a:r>
          </a:p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Deploy to a cloud platform for broader accessibility.</a:t>
            </a:r>
          </a:p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Improve accuracy with larger datasets and advanced models.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Libraries:</a:t>
            </a:r>
          </a:p>
          <a:p>
            <a:pPr>
              <a:buFont typeface="Wingdings" pitchFamily="2" charset="2"/>
              <a:buChar char="§"/>
            </a:pP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OpenCV</a:t>
            </a:r>
            <a:endParaRPr lang="en-I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Panda</a:t>
            </a:r>
          </a:p>
          <a:p>
            <a:pPr>
              <a:buFont typeface="Wingdings" pitchFamily="2" charset="2"/>
              <a:buChar char="§"/>
            </a:pP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Numpy</a:t>
            </a:r>
            <a:endParaRPr lang="en-I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TensorFlow</a:t>
            </a:r>
            <a:endParaRPr lang="en-I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OS</a:t>
            </a:r>
            <a:endParaRPr lang="en-I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Dataset</a:t>
            </a:r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Taken from </a:t>
            </a: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Kaggle</a:t>
            </a:r>
            <a:endParaRPr lang="en-I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Includes various animal categories (e.g., lion, zebra, </a:t>
            </a:r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monkey,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cat</a:t>
            </a:r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etc</a:t>
            </a:r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.)</a:t>
            </a:r>
            <a:endParaRPr lang="en-I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Approx 2500 images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>
              <a:buNone/>
            </a:pP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Steps</a:t>
            </a:r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n-I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Image Loading</a:t>
            </a:r>
          </a:p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Resizing to </a:t>
            </a:r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128x128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pixel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Label </a:t>
            </a:r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Encoding</a:t>
            </a:r>
            <a:endParaRPr lang="en-I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Outlier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classes </a:t>
            </a:r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removed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Bar graph shows the number of images per class</a:t>
            </a:r>
            <a:r>
              <a:rPr dirty="0" smtClean="0"/>
              <a:t>.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240" y="2015412"/>
            <a:ext cx="8584163" cy="4647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CNN Models</a:t>
            </a:r>
            <a:endParaRPr lang="en-US" dirty="0"/>
          </a:p>
        </p:txBody>
      </p:sp>
      <p:pic>
        <p:nvPicPr>
          <p:cNvPr id="1026" name="Picture 2" descr="C:\Users\kesha\Downloads\cnn-architec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5301" y="3965509"/>
            <a:ext cx="5607699" cy="250956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37118" y="2090057"/>
            <a:ext cx="59669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 Workflow of a CNN:-</a:t>
            </a:r>
          </a:p>
          <a:p>
            <a:r>
              <a:rPr lang="en-US" b="1" dirty="0" smtClean="0"/>
              <a:t>Input</a:t>
            </a:r>
            <a:r>
              <a:rPr lang="en-US" dirty="0" smtClean="0"/>
              <a:t>: An RGB image (128, 128, 3)</a:t>
            </a:r>
          </a:p>
          <a:p>
            <a:r>
              <a:rPr lang="en-US" b="1" dirty="0" err="1" smtClean="0"/>
              <a:t>Convolutional</a:t>
            </a:r>
            <a:r>
              <a:rPr lang="en-US" b="1" dirty="0" smtClean="0"/>
              <a:t> Layer</a:t>
            </a:r>
            <a:r>
              <a:rPr lang="en-US" dirty="0" smtClean="0"/>
              <a:t>: Applies 32 filters -&gt; (128, 128, 32)</a:t>
            </a:r>
          </a:p>
          <a:p>
            <a:r>
              <a:rPr lang="en-US" b="1" dirty="0" smtClean="0"/>
              <a:t>Max Pooling</a:t>
            </a:r>
            <a:r>
              <a:rPr lang="en-US" dirty="0" smtClean="0"/>
              <a:t>: Reduces spatial dimensions -&gt; (64, 64, 32)</a:t>
            </a:r>
          </a:p>
          <a:p>
            <a:r>
              <a:rPr lang="en-US" b="1" dirty="0" smtClean="0"/>
              <a:t>Dense Layer</a:t>
            </a:r>
            <a:r>
              <a:rPr lang="en-US" dirty="0" smtClean="0"/>
              <a:t>: Maps features to 128 neurons -&gt; (128,)</a:t>
            </a:r>
          </a:p>
          <a:p>
            <a:r>
              <a:rPr lang="en-US" b="1" dirty="0" smtClean="0"/>
              <a:t>Output Layer</a:t>
            </a:r>
            <a:r>
              <a:rPr lang="en-US" dirty="0" smtClean="0"/>
              <a:t>: Predicts probabilities for 10 classes -&gt; (10,).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Model Architecture - MobileNetV2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MobileNetV2 pre-trained on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ImageNet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Added layers for fine-tuning:</a:t>
            </a:r>
          </a:p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Global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Average Pooling</a:t>
            </a:r>
          </a:p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Dense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(128 units,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ReLU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, L2 regularization</a:t>
            </a:r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Dropout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(50%)</a:t>
            </a:r>
          </a:p>
          <a:p>
            <a:pPr>
              <a:buNone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Output Layer: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Softmax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activation for classification.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 - VGG19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VGG19 pre-trained on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ImageNet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Custom Layers Added:</a:t>
            </a:r>
          </a:p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Global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Average Pooling</a:t>
            </a:r>
          </a:p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Dense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(1024 &amp; 512 units,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ReLU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Dropout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(50%)</a:t>
            </a:r>
          </a:p>
          <a:p>
            <a:pPr>
              <a:buNone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Output Layer: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Softmax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activati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classification</a:t>
            </a:r>
            <a:r>
              <a:rPr dirty="0">
                <a:solidFill>
                  <a:srgbClr val="00B0F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and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  </a:t>
            </a:r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Training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details:</a:t>
            </a:r>
          </a:p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Optimizer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Adam</a:t>
            </a:r>
            <a:endParaRPr lang="en-I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Learning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Rate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0.0001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Final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Results:</a:t>
            </a:r>
          </a:p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Training Accuracy: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91.84</a:t>
            </a:r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%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Testing</a:t>
            </a:r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Accuracy: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82.85</a:t>
            </a:r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%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6366"/>
            <a:ext cx="8305800" cy="82072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Plot of Training Acc. </a:t>
            </a:r>
            <a:r>
              <a:rPr lang="en-IN" dirty="0" err="1" smtClean="0"/>
              <a:t>vs</a:t>
            </a:r>
            <a:r>
              <a:rPr lang="en-IN" dirty="0" smtClean="0"/>
              <a:t> Testing Acc.</a:t>
            </a: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265" y="1847087"/>
            <a:ext cx="8529735" cy="481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169</TotalTime>
  <Words>341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Animal Image Detection  Statistical Machine Learning</vt:lpstr>
      <vt:lpstr>Introduction</vt:lpstr>
      <vt:lpstr>Data Preprocessing</vt:lpstr>
      <vt:lpstr>Bar graph shows the number of images per class.</vt:lpstr>
      <vt:lpstr>CNN Models</vt:lpstr>
      <vt:lpstr>Model Architecture - MobileNetV2</vt:lpstr>
      <vt:lpstr>Model Architecture - VGG19</vt:lpstr>
      <vt:lpstr>Training and Validation</vt:lpstr>
      <vt:lpstr>      Plot of Training Acc. vs Testing Acc.</vt:lpstr>
      <vt:lpstr>Flask Web Application</vt:lpstr>
      <vt:lpstr>Conclusion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 Image Detection Using Statistical Machine Learning</dc:title>
  <dc:subject/>
  <dc:creator/>
  <cp:keywords/>
  <dc:description>generated using python-pptx</dc:description>
  <cp:lastModifiedBy>Keshav Kushwaha</cp:lastModifiedBy>
  <cp:revision>5</cp:revision>
  <dcterms:created xsi:type="dcterms:W3CDTF">2013-01-27T09:14:16Z</dcterms:created>
  <dcterms:modified xsi:type="dcterms:W3CDTF">2024-11-20T19:52:10Z</dcterms:modified>
  <cp:category/>
</cp:coreProperties>
</file>