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77" r:id="rId7"/>
    <p:sldId id="268" r:id="rId8"/>
    <p:sldId id="269" r:id="rId9"/>
    <p:sldId id="270" r:id="rId10"/>
    <p:sldId id="273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859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3FA7A-6E33-4F91-BE67-826370AEF2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BA662B-30F8-40D1-9E3D-576FB5AC828A}" type="pres">
      <dgm:prSet presAssocID="{8DE3FA7A-6E33-4F91-BE67-826370AEF24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203AF8A-91B7-4E8C-A414-BCF08A5A2D9B}" type="presOf" srcId="{8DE3FA7A-6E33-4F91-BE67-826370AEF241}" destId="{1CBA662B-30F8-40D1-9E3D-576FB5AC82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0.16746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5A25FCF4-F105-F525-03FA-71C31D4A34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0757" y="0"/>
          <a:ext cx="3434203" cy="450769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6:11:46.8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1 289,'267'21,"-98"-3,632-4,-628-16,-138-1,0-1,0-2,-1-1,0-2,48-19,-32 11,274-106,-176 63,40-3,-171 58,-1 1,1 0,0 2,0-1,1 2,-1 0,22 3,-33-2,17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6:11:48.01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2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4/10/2024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hyperlink" Target="https://www.pxfuel.com/en/free-photo-elsd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</a:t>
            </a:r>
            <a:br>
              <a:rPr lang="en-US" dirty="0"/>
            </a:br>
            <a:r>
              <a:rPr lang="en-US" dirty="0"/>
              <a:t>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940" y="4264096"/>
            <a:ext cx="5143500" cy="503167"/>
          </a:xfrm>
        </p:spPr>
        <p:txBody>
          <a:bodyPr/>
          <a:lstStyle/>
          <a:p>
            <a:r>
              <a:rPr lang="en-US" dirty="0"/>
              <a:t>DATA ANALYSIS PROJECT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4DCB73B-DFBD-004E-098B-71DB4F9B0C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73" r="12473"/>
          <a:stretch>
            <a:fillRect/>
          </a:stretch>
        </p:blipFill>
        <p:spPr/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6174EA-D07F-A65E-DDC4-15A100C79CC6}"/>
                  </a:ext>
                </a:extLst>
              </p14:cNvPr>
              <p14:cNvContentPartPr/>
              <p14:nvPr/>
            </p14:nvContentPartPr>
            <p14:xfrm>
              <a:off x="10123531" y="707870"/>
              <a:ext cx="922680" cy="12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6174EA-D07F-A65E-DDC4-15A100C79C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9891" y="599870"/>
                <a:ext cx="10303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8B78AB-1A06-AB23-ADC5-299046D07FCB}"/>
                  </a:ext>
                </a:extLst>
              </p14:cNvPr>
              <p14:cNvContentPartPr/>
              <p14:nvPr/>
            </p14:nvContentPartPr>
            <p14:xfrm>
              <a:off x="7595251" y="84899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8B78AB-1A06-AB23-ADC5-299046D07F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1251" y="74135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802640"/>
            <a:ext cx="5143500" cy="19202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This is the pair plot that is plotted by using the seaborn library.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459811"/>
            <a:ext cx="5143500" cy="503167"/>
          </a:xfrm>
        </p:spPr>
        <p:txBody>
          <a:bodyPr/>
          <a:lstStyle/>
          <a:p>
            <a:r>
              <a:rPr lang="en-US" dirty="0"/>
              <a:t>SEABORN LIBRARY PAIR PLOT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7CA377-FC6F-D29D-0B43-46A88E42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040255"/>
            <a:ext cx="4777489" cy="47774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2C5319-8DC2-4472-B0DC-340798FFD910}"/>
              </a:ext>
            </a:extLst>
          </p:cNvPr>
          <p:cNvSpPr txBox="1"/>
          <p:nvPr/>
        </p:nvSpPr>
        <p:spPr>
          <a:xfrm>
            <a:off x="6343650" y="2722880"/>
            <a:ext cx="4777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Aptos Narrow" panose="020B0004020202020204" pitchFamily="34" charset="0"/>
              </a:rPr>
              <a:t>In this plot we can observe the type of relation between the different columns and variables of the dataset</a:t>
            </a:r>
            <a:r>
              <a:rPr lang="en-US" sz="1800" dirty="0">
                <a:latin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FFA9-F1B8-29DF-15A3-090473B37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ptos Narrow" panose="020B0004020202020204" pitchFamily="34" charset="0"/>
              </a:rPr>
              <a:t>This plot is also a seaborn pair plot but it mainly specifies the seasons . There are mainly 6 seasons like kharif , rabi, summer, winter , autumn and whole year.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5C98-84D5-7791-E1EA-60F265BB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41" y="507505"/>
            <a:ext cx="5143500" cy="503167"/>
          </a:xfrm>
        </p:spPr>
        <p:txBody>
          <a:bodyPr/>
          <a:lstStyle/>
          <a:p>
            <a:r>
              <a:rPr lang="en-US" dirty="0"/>
              <a:t>SEABORN PAIR PLOT WITH hue = ‘ Seasons’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C04CC-8256-6AE9-91EE-BE297AF3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3" y="1019842"/>
            <a:ext cx="5720017" cy="48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4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FOR CROP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mainly 19 different crop years in which the production of different crops done. It is starting from 1997 to 2015. So, we have to plot a Boxplot in order to check whether there are any outliers in this column.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CE1CD-A0C4-62B5-3612-A797FD64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37" y="2249435"/>
            <a:ext cx="5049526" cy="42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Seasons with their crop production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As we all know there are six seasons in the given dataset. They are Kharif , Rabi , Whole Year , Summer, Winter and Autumn.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When we compare all the six seasons of different years based on their crop production values, then we will get the output as shown in the bar graph.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the bar graph we can see that the Kharif season has the highest production when compared to all other seasons.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Autumn season has the lowest crop production value and Whole year has the moderate level Production.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74F5-65E0-9759-3715-7386FFA8F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9595"/>
            <a:ext cx="5633744" cy="56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IN 3D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 this graph which id 3 dimensional data, where x-axis contains the District names and y-axis contains the Crop production in each year that is only the highest years and z-axis contains the years data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1764C-284D-4BDD-891B-FE507D8E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774855"/>
            <a:ext cx="7071360" cy="52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Views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50076"/>
              </p:ext>
            </p:extLst>
          </p:nvPr>
        </p:nvGraphicFramePr>
        <p:xfrm>
          <a:off x="7244080" y="1166958"/>
          <a:ext cx="4714240" cy="450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EFB59-4BC3-D32A-92A8-EEB33AB9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1341121"/>
            <a:ext cx="7630160" cy="43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20BC-1DE8-0BE5-B6AB-5E5220D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4B071-1C9F-A32C-39A2-D7BDC5B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ABE0C-6949-092F-B389-6653BFDE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789"/>
            <a:ext cx="5506720" cy="328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C7C39-6D5E-4510-12D3-7925EFA6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20" y="706789"/>
            <a:ext cx="6513204" cy="3529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D8835-4C5F-9820-BB3E-F6694E577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1890"/>
            <a:ext cx="3674402" cy="2774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ACF77-DA72-8320-39B8-49703E79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262" y="4236720"/>
            <a:ext cx="4469938" cy="2621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725CD-30CF-7A8A-7548-993CA918B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199" y="4236720"/>
            <a:ext cx="4368801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80" y="975360"/>
            <a:ext cx="7172960" cy="2804160"/>
          </a:xfrm>
        </p:spPr>
        <p:txBody>
          <a:bodyPr/>
          <a:lstStyle/>
          <a:p>
            <a:pPr algn="ctr"/>
            <a:br>
              <a:rPr lang="en-US" sz="7200" dirty="0"/>
            </a:br>
            <a:r>
              <a:rPr lang="en-US" sz="7200" dirty="0"/>
              <a:t>Thank 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bhanudevaguptapu4@gmail.com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F29C2F-D3B3-3AA6-E24D-7DF681673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759674"/>
              </p:ext>
            </p:extLst>
          </p:nvPr>
        </p:nvGraphicFramePr>
        <p:xfrm>
          <a:off x="7002320" y="5012635"/>
          <a:ext cx="4533900" cy="5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77</TotalTime>
  <Words>309</Words>
  <Application>Microsoft Office PowerPoint</Application>
  <PresentationFormat>Widescreen</PresentationFormat>
  <Paragraphs>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Calibri</vt:lpstr>
      <vt:lpstr>Corbel</vt:lpstr>
      <vt:lpstr>Wingdings</vt:lpstr>
      <vt:lpstr>Office Theme</vt:lpstr>
      <vt:lpstr>CROP PRODUCTION</vt:lpstr>
      <vt:lpstr>This is the pair plot that is plotted by using the seaborn library. </vt:lpstr>
      <vt:lpstr>This plot is also a seaborn pair plot but it mainly specifies the seasons . There are mainly 6 seasons like kharif , rabi, summer, winter , autumn and whole year.</vt:lpstr>
      <vt:lpstr>BOXPLOT FOR CROP YEARS</vt:lpstr>
      <vt:lpstr>Seasons with their crop production </vt:lpstr>
      <vt:lpstr>BAR GRAPH IN 3D </vt:lpstr>
      <vt:lpstr>Graphs and Views</vt:lpstr>
      <vt:lpstr>Dashboard: </vt:lpstr>
      <vt:lpstr>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</dc:title>
  <dc:creator>bhanu devaguptapu</dc:creator>
  <cp:lastModifiedBy>bhanu devaguptapu</cp:lastModifiedBy>
  <cp:revision>1</cp:revision>
  <dcterms:created xsi:type="dcterms:W3CDTF">2024-04-10T06:07:03Z</dcterms:created>
  <dcterms:modified xsi:type="dcterms:W3CDTF">2024-04-10T07:24:48Z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