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85" r:id="rId3"/>
    <p:sldId id="259" r:id="rId4"/>
    <p:sldId id="266" r:id="rId5"/>
    <p:sldId id="267" r:id="rId6"/>
    <p:sldId id="268" r:id="rId7"/>
    <p:sldId id="261" r:id="rId8"/>
    <p:sldId id="269" r:id="rId9"/>
    <p:sldId id="271" r:id="rId10"/>
    <p:sldId id="284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6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F67E-6970-46F8-AB5D-7B11A57826DE}" v="42" dt="2022-12-11T09:08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0CA8-9EAD-4CB8-AA46-0CC59553EF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1F71B-1700-4C99-AA63-9BFBF63DC9DD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gm:t>
    </dgm:pt>
    <dgm:pt modelId="{487331A5-48EE-44E3-846E-48E05812B33C}" type="parTrans" cxnId="{3114F74E-96D3-450E-8E5B-F2AD2F32DCFE}">
      <dgm:prSet/>
      <dgm:spPr/>
      <dgm:t>
        <a:bodyPr/>
        <a:lstStyle/>
        <a:p>
          <a:endParaRPr lang="en-IN"/>
        </a:p>
      </dgm:t>
    </dgm:pt>
    <dgm:pt modelId="{CF12B3BF-848B-4CF3-9812-B78A0B2499E2}" type="sibTrans" cxnId="{3114F74E-96D3-450E-8E5B-F2AD2F32DCFE}">
      <dgm:prSet/>
      <dgm:spPr/>
      <dgm:t>
        <a:bodyPr/>
        <a:lstStyle/>
        <a:p>
          <a:endParaRPr lang="en-IN"/>
        </a:p>
      </dgm:t>
    </dgm:pt>
    <dgm:pt modelId="{B0122A6D-754F-468B-A133-1B7F1DB7C844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D14CA-C8F2-42B9-A9FB-3C151A2C443A}" type="parTrans" cxnId="{3AC46A93-EB98-4D1A-8471-E81250844FB8}">
      <dgm:prSet/>
      <dgm:spPr/>
      <dgm:t>
        <a:bodyPr/>
        <a:lstStyle/>
        <a:p>
          <a:endParaRPr lang="en-IN"/>
        </a:p>
      </dgm:t>
    </dgm:pt>
    <dgm:pt modelId="{43B22C49-B382-4149-A227-68238D6A4D8C}" type="sibTrans" cxnId="{3AC46A93-EB98-4D1A-8471-E81250844FB8}">
      <dgm:prSet/>
      <dgm:spPr/>
      <dgm:t>
        <a:bodyPr/>
        <a:lstStyle/>
        <a:p>
          <a:endParaRPr lang="en-IN"/>
        </a:p>
      </dgm:t>
    </dgm:pt>
    <dgm:pt modelId="{008DD45E-5362-4C0E-80EC-21F20AC38F31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6B8A9-1A9B-441A-B0D1-2214C4F6BDC2}" type="parTrans" cxnId="{486A2268-C14B-45BA-B721-51EC3D41DB58}">
      <dgm:prSet/>
      <dgm:spPr/>
      <dgm:t>
        <a:bodyPr/>
        <a:lstStyle/>
        <a:p>
          <a:endParaRPr lang="en-IN"/>
        </a:p>
      </dgm:t>
    </dgm:pt>
    <dgm:pt modelId="{284DC85D-45F5-457E-8413-A496C03C377D}" type="sibTrans" cxnId="{486A2268-C14B-45BA-B721-51EC3D41DB58}">
      <dgm:prSet/>
      <dgm:spPr/>
      <dgm:t>
        <a:bodyPr/>
        <a:lstStyle/>
        <a:p>
          <a:endParaRPr lang="en-IN"/>
        </a:p>
      </dgm:t>
    </dgm:pt>
    <dgm:pt modelId="{44B13FC8-2549-496B-9510-456505D78C72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8A810-10D8-4694-A3F9-209F421D3ED9}" type="parTrans" cxnId="{9F09ECF5-9CB9-48A0-84CD-85DDCB9668CC}">
      <dgm:prSet/>
      <dgm:spPr/>
      <dgm:t>
        <a:bodyPr/>
        <a:lstStyle/>
        <a:p>
          <a:endParaRPr lang="en-IN"/>
        </a:p>
      </dgm:t>
    </dgm:pt>
    <dgm:pt modelId="{959907C4-8414-46B3-8ABE-C4C06B0CBAE9}" type="sibTrans" cxnId="{9F09ECF5-9CB9-48A0-84CD-85DDCB9668CC}">
      <dgm:prSet/>
      <dgm:spPr/>
      <dgm:t>
        <a:bodyPr/>
        <a:lstStyle/>
        <a:p>
          <a:endParaRPr lang="en-IN"/>
        </a:p>
      </dgm:t>
    </dgm:pt>
    <dgm:pt modelId="{AF10BAE0-451A-44E3-9C96-D8FB70E0F704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gm:t>
    </dgm:pt>
    <dgm:pt modelId="{B97023C3-5B00-4313-B55B-B4EDF823EA40}" type="parTrans" cxnId="{3B901698-3BAB-4191-AF41-325D3A87A605}">
      <dgm:prSet/>
      <dgm:spPr/>
      <dgm:t>
        <a:bodyPr/>
        <a:lstStyle/>
        <a:p>
          <a:endParaRPr lang="en-IN"/>
        </a:p>
      </dgm:t>
    </dgm:pt>
    <dgm:pt modelId="{4A2B209F-610B-4F1C-BD86-987F72971EEE}" type="sibTrans" cxnId="{3B901698-3BAB-4191-AF41-325D3A87A605}">
      <dgm:prSet/>
      <dgm:spPr/>
      <dgm:t>
        <a:bodyPr/>
        <a:lstStyle/>
        <a:p>
          <a:endParaRPr lang="en-IN"/>
        </a:p>
      </dgm:t>
    </dgm:pt>
    <dgm:pt modelId="{C55D5E53-4622-401C-96E4-9F511218D469}" type="pres">
      <dgm:prSet presAssocID="{98540CA8-9EAD-4CB8-AA46-0CC59553EFD1}" presName="diagram" presStyleCnt="0">
        <dgm:presLayoutVars>
          <dgm:dir/>
          <dgm:resizeHandles val="exact"/>
        </dgm:presLayoutVars>
      </dgm:prSet>
      <dgm:spPr/>
    </dgm:pt>
    <dgm:pt modelId="{DA476DFC-A771-4E51-AB32-7A4A2A1451C6}" type="pres">
      <dgm:prSet presAssocID="{6AD1F71B-1700-4C99-AA63-9BFBF63DC9DD}" presName="node" presStyleLbl="node1" presStyleIdx="0" presStyleCnt="5" custFlipHor="1" custScaleX="21095" custScaleY="14920" custLinFactNeighborX="-11308" custLinFactNeighborY="-4863">
        <dgm:presLayoutVars>
          <dgm:bulletEnabled val="1"/>
        </dgm:presLayoutVars>
      </dgm:prSet>
      <dgm:spPr/>
    </dgm:pt>
    <dgm:pt modelId="{E94AD17C-E624-4752-B45F-1CCFE62B0248}" type="pres">
      <dgm:prSet presAssocID="{CF12B3BF-848B-4CF3-9812-B78A0B2499E2}" presName="sibTrans" presStyleCnt="0"/>
      <dgm:spPr/>
    </dgm:pt>
    <dgm:pt modelId="{F6BA1205-81C5-4E55-B35D-A7D35A392012}" type="pres">
      <dgm:prSet presAssocID="{B0122A6D-754F-468B-A133-1B7F1DB7C844}" presName="node" presStyleLbl="node1" presStyleIdx="1" presStyleCnt="5" custFlipHor="1" custScaleX="21095" custScaleY="14920" custLinFactNeighborX="-14700" custLinFactNeighborY="-4734">
        <dgm:presLayoutVars>
          <dgm:bulletEnabled val="1"/>
        </dgm:presLayoutVars>
      </dgm:prSet>
      <dgm:spPr/>
    </dgm:pt>
    <dgm:pt modelId="{6B582F45-DCC4-45D7-BFA9-D5A93FA9F725}" type="pres">
      <dgm:prSet presAssocID="{43B22C49-B382-4149-A227-68238D6A4D8C}" presName="sibTrans" presStyleCnt="0"/>
      <dgm:spPr/>
    </dgm:pt>
    <dgm:pt modelId="{25123608-293C-4654-9AF3-C17649A12002}" type="pres">
      <dgm:prSet presAssocID="{008DD45E-5362-4C0E-80EC-21F20AC38F31}" presName="node" presStyleLbl="node1" presStyleIdx="2" presStyleCnt="5" custFlipHor="1" custScaleX="21095" custScaleY="15370" custLinFactNeighborX="-20547" custLinFactNeighborY="-5365">
        <dgm:presLayoutVars>
          <dgm:bulletEnabled val="1"/>
        </dgm:presLayoutVars>
      </dgm:prSet>
      <dgm:spPr/>
    </dgm:pt>
    <dgm:pt modelId="{59605983-9148-4F78-A8D0-CEE412C15D45}" type="pres">
      <dgm:prSet presAssocID="{284DC85D-45F5-457E-8413-A496C03C377D}" presName="sibTrans" presStyleCnt="0"/>
      <dgm:spPr/>
    </dgm:pt>
    <dgm:pt modelId="{F3043346-352E-4245-9FA5-3511181EE8CA}" type="pres">
      <dgm:prSet presAssocID="{44B13FC8-2549-496B-9510-456505D78C72}" presName="node" presStyleLbl="node1" presStyleIdx="3" presStyleCnt="5" custFlipHor="1" custScaleX="21095" custScaleY="14920" custLinFactNeighborX="52459" custLinFactNeighborY="-36824">
        <dgm:presLayoutVars>
          <dgm:bulletEnabled val="1"/>
        </dgm:presLayoutVars>
      </dgm:prSet>
      <dgm:spPr/>
    </dgm:pt>
    <dgm:pt modelId="{6C49DDCC-229B-4519-99DA-FA4F551A3D55}" type="pres">
      <dgm:prSet presAssocID="{959907C4-8414-46B3-8ABE-C4C06B0CBAE9}" presName="sibTrans" presStyleCnt="0"/>
      <dgm:spPr/>
    </dgm:pt>
    <dgm:pt modelId="{C5995F9D-1768-4939-B23D-C34A4649746C}" type="pres">
      <dgm:prSet presAssocID="{AF10BAE0-451A-44E3-9C96-D8FB70E0F704}" presName="node" presStyleLbl="node1" presStyleIdx="4" presStyleCnt="5" custFlipHor="1" custScaleX="21095" custScaleY="14920" custLinFactNeighborX="21725" custLinFactNeighborY="-12666">
        <dgm:presLayoutVars>
          <dgm:bulletEnabled val="1"/>
        </dgm:presLayoutVars>
      </dgm:prSet>
      <dgm:spPr/>
    </dgm:pt>
  </dgm:ptLst>
  <dgm:cxnLst>
    <dgm:cxn modelId="{CC5B0B00-8543-437D-B470-6582A3154020}" type="presOf" srcId="{AF10BAE0-451A-44E3-9C96-D8FB70E0F704}" destId="{C5995F9D-1768-4939-B23D-C34A4649746C}" srcOrd="0" destOrd="0" presId="urn:microsoft.com/office/officeart/2005/8/layout/default"/>
    <dgm:cxn modelId="{660B6718-F1E1-4AAF-B601-F6F35F6FD276}" type="presOf" srcId="{B0122A6D-754F-468B-A133-1B7F1DB7C844}" destId="{F6BA1205-81C5-4E55-B35D-A7D35A392012}" srcOrd="0" destOrd="0" presId="urn:microsoft.com/office/officeart/2005/8/layout/default"/>
    <dgm:cxn modelId="{252B3038-8978-4E88-9846-2732EC8F050F}" type="presOf" srcId="{44B13FC8-2549-496B-9510-456505D78C72}" destId="{F3043346-352E-4245-9FA5-3511181EE8CA}" srcOrd="0" destOrd="0" presId="urn:microsoft.com/office/officeart/2005/8/layout/default"/>
    <dgm:cxn modelId="{486A2268-C14B-45BA-B721-51EC3D41DB58}" srcId="{98540CA8-9EAD-4CB8-AA46-0CC59553EFD1}" destId="{008DD45E-5362-4C0E-80EC-21F20AC38F31}" srcOrd="2" destOrd="0" parTransId="{3376B8A9-1A9B-441A-B0D1-2214C4F6BDC2}" sibTransId="{284DC85D-45F5-457E-8413-A496C03C377D}"/>
    <dgm:cxn modelId="{3114F74E-96D3-450E-8E5B-F2AD2F32DCFE}" srcId="{98540CA8-9EAD-4CB8-AA46-0CC59553EFD1}" destId="{6AD1F71B-1700-4C99-AA63-9BFBF63DC9DD}" srcOrd="0" destOrd="0" parTransId="{487331A5-48EE-44E3-846E-48E05812B33C}" sibTransId="{CF12B3BF-848B-4CF3-9812-B78A0B2499E2}"/>
    <dgm:cxn modelId="{1DE34973-8EB8-42EC-8865-92CEA07EF26A}" type="presOf" srcId="{98540CA8-9EAD-4CB8-AA46-0CC59553EFD1}" destId="{C55D5E53-4622-401C-96E4-9F511218D469}" srcOrd="0" destOrd="0" presId="urn:microsoft.com/office/officeart/2005/8/layout/default"/>
    <dgm:cxn modelId="{3AC46A93-EB98-4D1A-8471-E81250844FB8}" srcId="{98540CA8-9EAD-4CB8-AA46-0CC59553EFD1}" destId="{B0122A6D-754F-468B-A133-1B7F1DB7C844}" srcOrd="1" destOrd="0" parTransId="{6C3D14CA-C8F2-42B9-A9FB-3C151A2C443A}" sibTransId="{43B22C49-B382-4149-A227-68238D6A4D8C}"/>
    <dgm:cxn modelId="{3B901698-3BAB-4191-AF41-325D3A87A605}" srcId="{98540CA8-9EAD-4CB8-AA46-0CC59553EFD1}" destId="{AF10BAE0-451A-44E3-9C96-D8FB70E0F704}" srcOrd="4" destOrd="0" parTransId="{B97023C3-5B00-4313-B55B-B4EDF823EA40}" sibTransId="{4A2B209F-610B-4F1C-BD86-987F72971EEE}"/>
    <dgm:cxn modelId="{C2C971A8-C699-423D-B51A-9AB6C10D3FA9}" type="presOf" srcId="{6AD1F71B-1700-4C99-AA63-9BFBF63DC9DD}" destId="{DA476DFC-A771-4E51-AB32-7A4A2A1451C6}" srcOrd="0" destOrd="0" presId="urn:microsoft.com/office/officeart/2005/8/layout/default"/>
    <dgm:cxn modelId="{81818DEE-27B7-486E-B50C-CB49FF5FCA69}" type="presOf" srcId="{008DD45E-5362-4C0E-80EC-21F20AC38F31}" destId="{25123608-293C-4654-9AF3-C17649A12002}" srcOrd="0" destOrd="0" presId="urn:microsoft.com/office/officeart/2005/8/layout/default"/>
    <dgm:cxn modelId="{9F09ECF5-9CB9-48A0-84CD-85DDCB9668CC}" srcId="{98540CA8-9EAD-4CB8-AA46-0CC59553EFD1}" destId="{44B13FC8-2549-496B-9510-456505D78C72}" srcOrd="3" destOrd="0" parTransId="{3258A810-10D8-4694-A3F9-209F421D3ED9}" sibTransId="{959907C4-8414-46B3-8ABE-C4C06B0CBAE9}"/>
    <dgm:cxn modelId="{17F0C08F-38B1-4FAF-B7E9-28DD17E556D6}" type="presParOf" srcId="{C55D5E53-4622-401C-96E4-9F511218D469}" destId="{DA476DFC-A771-4E51-AB32-7A4A2A1451C6}" srcOrd="0" destOrd="0" presId="urn:microsoft.com/office/officeart/2005/8/layout/default"/>
    <dgm:cxn modelId="{18E5B0BF-FBD0-4A48-9DCB-6E0C5F27CC8B}" type="presParOf" srcId="{C55D5E53-4622-401C-96E4-9F511218D469}" destId="{E94AD17C-E624-4752-B45F-1CCFE62B0248}" srcOrd="1" destOrd="0" presId="urn:microsoft.com/office/officeart/2005/8/layout/default"/>
    <dgm:cxn modelId="{5593895F-3A29-4B12-AAA6-1041049870F1}" type="presParOf" srcId="{C55D5E53-4622-401C-96E4-9F511218D469}" destId="{F6BA1205-81C5-4E55-B35D-A7D35A392012}" srcOrd="2" destOrd="0" presId="urn:microsoft.com/office/officeart/2005/8/layout/default"/>
    <dgm:cxn modelId="{BBC791FC-D318-4F94-A499-3A188EFF618C}" type="presParOf" srcId="{C55D5E53-4622-401C-96E4-9F511218D469}" destId="{6B582F45-DCC4-45D7-BFA9-D5A93FA9F725}" srcOrd="3" destOrd="0" presId="urn:microsoft.com/office/officeart/2005/8/layout/default"/>
    <dgm:cxn modelId="{5E9E9764-E864-4CC1-A45A-95D487263959}" type="presParOf" srcId="{C55D5E53-4622-401C-96E4-9F511218D469}" destId="{25123608-293C-4654-9AF3-C17649A12002}" srcOrd="4" destOrd="0" presId="urn:microsoft.com/office/officeart/2005/8/layout/default"/>
    <dgm:cxn modelId="{FCE65189-FFD9-4DA7-96AE-1ECFC0D2EC0A}" type="presParOf" srcId="{C55D5E53-4622-401C-96E4-9F511218D469}" destId="{59605983-9148-4F78-A8D0-CEE412C15D45}" srcOrd="5" destOrd="0" presId="urn:microsoft.com/office/officeart/2005/8/layout/default"/>
    <dgm:cxn modelId="{163BDE3E-7F5C-45CB-8D21-2C07BB446078}" type="presParOf" srcId="{C55D5E53-4622-401C-96E4-9F511218D469}" destId="{F3043346-352E-4245-9FA5-3511181EE8CA}" srcOrd="6" destOrd="0" presId="urn:microsoft.com/office/officeart/2005/8/layout/default"/>
    <dgm:cxn modelId="{D32049CC-6613-40E3-9C15-80C22D096069}" type="presParOf" srcId="{C55D5E53-4622-401C-96E4-9F511218D469}" destId="{6C49DDCC-229B-4519-99DA-FA4F551A3D55}" srcOrd="7" destOrd="0" presId="urn:microsoft.com/office/officeart/2005/8/layout/default"/>
    <dgm:cxn modelId="{F4D5F661-B1C2-4F7B-A615-8D7DC2952A5D}" type="presParOf" srcId="{C55D5E53-4622-401C-96E4-9F511218D469}" destId="{C5995F9D-1768-4939-B23D-C34A464974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6DFC-A771-4E51-AB32-7A4A2A1451C6}">
      <dsp:nvSpPr>
        <dsp:cNvPr id="0" name=""/>
        <dsp:cNvSpPr/>
      </dsp:nvSpPr>
      <dsp:spPr>
        <a:xfrm flipH="1">
          <a:off x="0" y="401708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sp:txBody>
      <dsp:txXfrm>
        <a:off x="0" y="401708"/>
        <a:ext cx="2218265" cy="941356"/>
      </dsp:txXfrm>
    </dsp:sp>
    <dsp:sp modelId="{F6BA1205-81C5-4E55-B35D-A7D35A392012}">
      <dsp:nvSpPr>
        <dsp:cNvPr id="0" name=""/>
        <dsp:cNvSpPr/>
      </dsp:nvSpPr>
      <dsp:spPr>
        <a:xfrm flipH="1">
          <a:off x="2602873" y="409847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2873" y="409847"/>
        <a:ext cx="2218265" cy="941356"/>
      </dsp:txXfrm>
    </dsp:sp>
    <dsp:sp modelId="{25123608-293C-4654-9AF3-C17649A12002}">
      <dsp:nvSpPr>
        <dsp:cNvPr id="0" name=""/>
        <dsp:cNvSpPr/>
      </dsp:nvSpPr>
      <dsp:spPr>
        <a:xfrm flipH="1">
          <a:off x="5257852" y="355839"/>
          <a:ext cx="2218265" cy="9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52" y="355839"/>
        <a:ext cx="2218265" cy="969748"/>
      </dsp:txXfrm>
    </dsp:sp>
    <dsp:sp modelId="{F3043346-352E-4245-9FA5-3511181EE8CA}">
      <dsp:nvSpPr>
        <dsp:cNvPr id="0" name=""/>
        <dsp:cNvSpPr/>
      </dsp:nvSpPr>
      <dsp:spPr>
        <a:xfrm flipH="1">
          <a:off x="8030132" y="392286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0132" y="392286"/>
        <a:ext cx="2218265" cy="941356"/>
      </dsp:txXfrm>
    </dsp:sp>
    <dsp:sp modelId="{C5995F9D-1768-4939-B23D-C34A4649746C}">
      <dsp:nvSpPr>
        <dsp:cNvPr id="0" name=""/>
        <dsp:cNvSpPr/>
      </dsp:nvSpPr>
      <dsp:spPr>
        <a:xfrm flipH="1">
          <a:off x="8068094" y="1916501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sp:txBody>
      <dsp:txXfrm>
        <a:off x="8068094" y="1916501"/>
        <a:ext cx="2218265" cy="9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7158-ACAC-4742-B6D5-81C76EE0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APPLICATION FOR DEFECT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5610-4ED2-4E5D-A82C-9A4276DB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                                   </a:t>
            </a:r>
          </a:p>
          <a:p>
            <a:pPr marL="0" indent="0">
              <a:buNone/>
            </a:pPr>
            <a:r>
              <a:rPr lang="en-IN" sz="2400"/>
              <a:t>                </a:t>
            </a:r>
          </a:p>
          <a:p>
            <a:pPr marL="0" indent="0">
              <a:buNone/>
            </a:pPr>
            <a:r>
              <a:rPr lang="en-IN" sz="2400"/>
              <a:t>             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8C4FB8-4115-76FB-A8CE-6F851127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86B0-C6FF-40E5-A642-1E97BFA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7491-DA04-4D49-B817-DA29A1C3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32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C9B1A-43A7-46E6-9B64-B2A30317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TESTING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7A5D-77A8-4132-9E6C-FA9C1C6A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65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31-06D6-4426-9D3B-AB43E85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56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26A-A334-4AEC-BF18-99B3C53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defectID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description :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moduleName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Area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: status : type</a:t>
            </a: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F001:Column values in BOM reports are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F002:Unit prices are not shown while preparing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invoice:Invoices:Display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products:23/04/2022:close:fatal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N001:BOM report columns not aligned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reports:21/08/2022:open:niceToHave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8D375-4DBC-40B8-885F-B6522F7775F8}"/>
              </a:ext>
            </a:extLst>
          </p:cNvPr>
          <p:cNvSpPr/>
          <p:nvPr/>
        </p:nvSpPr>
        <p:spPr>
          <a:xfrm>
            <a:off x="1034142" y="1966005"/>
            <a:ext cx="2302328" cy="519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Defect.txt</a:t>
            </a:r>
          </a:p>
        </p:txBody>
      </p:sp>
    </p:spTree>
    <p:extLst>
      <p:ext uri="{BB962C8B-B14F-4D97-AF65-F5344CB8AC3E}">
        <p14:creationId xmlns:p14="http://schemas.microsoft.com/office/powerpoint/2010/main" val="69709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90F-3140-40A2-BAA6-A34930A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112349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u="none" strike="noStrike" baseline="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mployeeID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Name : Business Unit : </a:t>
            </a:r>
            <a:r>
              <a:rPr lang="en-IN" sz="1800" b="1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Designation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A123:Suresh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Panchal:UK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report:Principal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D012:J K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Laxmi:Finacle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products:Junior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C015:Sandeep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Khaire:UK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Telecom:Manage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customers:Senior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034398D-6D22-4072-B351-D8E9E09469E3}"/>
              </a:ext>
            </a:extLst>
          </p:cNvPr>
          <p:cNvSpPr/>
          <p:nvPr/>
        </p:nvSpPr>
        <p:spPr>
          <a:xfrm>
            <a:off x="944336" y="1766887"/>
            <a:ext cx="2049236" cy="5925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Employee.txt</a:t>
            </a:r>
          </a:p>
        </p:txBody>
      </p:sp>
    </p:spTree>
    <p:extLst>
      <p:ext uri="{BB962C8B-B14F-4D97-AF65-F5344CB8AC3E}">
        <p14:creationId xmlns:p14="http://schemas.microsoft.com/office/powerpoint/2010/main" val="148056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43A0-A7C2-4214-A61F-0920C53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76-EFA9-4729-BF2F-61D748B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40423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Defect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Employee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No Programmer is Found for Defect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More than one Programmer is Found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File is Empty or not Opening or Invalid file type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Wrong Format of Defects or Employee in File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Multiple Defect.txt Files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Status Close/Open Or Something else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With same Defect IDs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Date Format is Wrong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Space ‘ ‘ is Considered as Character EX:- : BOM report :--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93551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2019-A61A-4BF7-B17B-2B5BC30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INTEGRATIONTESTING OUTPUT</a:t>
            </a:r>
            <a:endParaRPr lang="en-IN" sz="3200" b="0" i="0" u="none" strike="noStrike" baseline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007-3434-4BC5-A5F7-545C959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7921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A88-5E58-4CA7-962E-D25563C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dirty="0"/>
              <a:t> output - 1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26B0A0A-A617-4C7E-A3DB-F02621F4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90688"/>
            <a:ext cx="9641840" cy="4923472"/>
          </a:xfrm>
        </p:spPr>
      </p:pic>
    </p:spTree>
    <p:extLst>
      <p:ext uri="{BB962C8B-B14F-4D97-AF65-F5344CB8AC3E}">
        <p14:creationId xmlns:p14="http://schemas.microsoft.com/office/powerpoint/2010/main" val="294246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0374-5A9E-45CD-BC9D-DFE9A9D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91B553-DBDA-4265-9DAE-AF36F6D7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4216400"/>
            <a:ext cx="6019800" cy="2529840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41DE92-D424-4C00-8EB4-369ADDF0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1596075"/>
            <a:ext cx="6019800" cy="2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B82-0901-4C54-BF58-CA4F65A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4ADBBD-409E-4D08-8684-168F658E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1" y="1825625"/>
            <a:ext cx="8821977" cy="4351338"/>
          </a:xfrm>
        </p:spPr>
      </p:pic>
    </p:spTree>
    <p:extLst>
      <p:ext uri="{BB962C8B-B14F-4D97-AF65-F5344CB8AC3E}">
        <p14:creationId xmlns:p14="http://schemas.microsoft.com/office/powerpoint/2010/main" val="139660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266-ECC2-4930-9673-549EEC4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D0F-78BE-461F-A185-184CA35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Defect Programmer Assignments application where clients of a Software Development company report defects in software they purchased. </a:t>
            </a:r>
          </a:p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defects are assigned to programmers depending on the functional area they are handling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6768-4F21-4731-961F-B0E2615F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20" name="Picture 19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99A2498A-59BE-4582-9C3B-C3BA5801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3" r="3238"/>
          <a:stretch/>
        </p:blipFill>
        <p:spPr>
          <a:xfrm>
            <a:off x="-21001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D28E-1742-4401-8201-620AD38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Mittapalli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Pavani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 Uma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Sahthya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Sukanya 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Pati</a:t>
            </a:r>
          </a:p>
        </p:txBody>
      </p:sp>
    </p:spTree>
    <p:extLst>
      <p:ext uri="{BB962C8B-B14F-4D97-AF65-F5344CB8AC3E}">
        <p14:creationId xmlns:p14="http://schemas.microsoft.com/office/powerpoint/2010/main" val="34625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7B66-DA7E-4CFA-B460-FAB50FA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OBSTACLES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2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4CE4B-A2F5-4011-99FD-8E1B2848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0309607-68F2-4512-A2EB-F9959E4D8615}"/>
              </a:ext>
            </a:extLst>
          </p:cNvPr>
          <p:cNvSpPr/>
          <p:nvPr/>
        </p:nvSpPr>
        <p:spPr>
          <a:xfrm>
            <a:off x="965200" y="2470248"/>
            <a:ext cx="4048344" cy="35362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decide which data structure would be best for our project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F9C23F2-DBA3-438D-B262-DEEDA9E0684F}"/>
              </a:ext>
            </a:extLst>
          </p:cNvPr>
          <p:cNvSpPr/>
          <p:nvPr/>
        </p:nvSpPr>
        <p:spPr>
          <a:xfrm>
            <a:off x="965199" y="4414561"/>
            <a:ext cx="8901229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 defect in the file from the program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704D3FA-9D77-4E28-9FE9-56DC1AEAF1FB}"/>
              </a:ext>
            </a:extLst>
          </p:cNvPr>
          <p:cNvSpPr/>
          <p:nvPr/>
        </p:nvSpPr>
        <p:spPr>
          <a:xfrm>
            <a:off x="965199" y="3323100"/>
            <a:ext cx="8816742" cy="996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validity of the employee</a:t>
            </a:r>
          </a:p>
        </p:txBody>
      </p:sp>
    </p:spTree>
    <p:extLst>
      <p:ext uri="{BB962C8B-B14F-4D97-AF65-F5344CB8AC3E}">
        <p14:creationId xmlns:p14="http://schemas.microsoft.com/office/powerpoint/2010/main" val="326311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4192A1-D35E-4E3F-982A-840C9576E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1" r="-1" b="8637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1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EB449-9340-4EF5-97AC-7BB6115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51515"/>
            <a:ext cx="5050971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FE5F-F6CC-4A4A-88F2-3125E9B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test objective is to identify defects. </a:t>
            </a: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are basically considered as destructive in all software development stages. Any unexpected things that occur in software stages are defective in that particular software. 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defect management process is the most attractive and best way to increase and improve the quality of software. There is no such software that is present without any defect.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32B1-BB7D-4375-B5DA-CE98B25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5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7C23-D767-4AB3-AFEA-6331A2F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Testing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Challenges Faced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4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82330-37E5-45FC-8578-CAEA0A3E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35" y="3429000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8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3A09-7C8F-424B-8DBE-92F1D7E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B75-E3D9-48E4-A63E-D5C7B837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assigned to programmers depending on functional area.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in multiple files, are  need to passed to the applications as command line arguments.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defect description files.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information is available in “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employees.txt”file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defects from defects file for every defect find programmer who is expert in defects functional area and change status of defect.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 entries from all input files should be stored to invalidDefect.txt file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 for invalid entries and those entries should be discarded .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9996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F0C8-3EDF-4071-A37A-8D9A3882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8" y="117493"/>
            <a:ext cx="10487526" cy="1325563"/>
          </a:xfrm>
        </p:spPr>
        <p:txBody>
          <a:bodyPr>
            <a:normAutofit/>
          </a:bodyPr>
          <a:lstStyle/>
          <a:p>
            <a:r>
              <a:rPr lang="en-IN" sz="2800" dirty="0"/>
              <a:t>                                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29BE-9B29-41A0-B8DD-8134A08C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27" y="1118489"/>
            <a:ext cx="11365522" cy="56220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4DDA9-9FAC-45E4-A940-ED88E227BFC3}"/>
              </a:ext>
            </a:extLst>
          </p:cNvPr>
          <p:cNvSpPr/>
          <p:nvPr/>
        </p:nvSpPr>
        <p:spPr>
          <a:xfrm>
            <a:off x="3274339" y="2441439"/>
            <a:ext cx="795378" cy="29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EADB5A-FB87-410D-A13A-134F3F4146E6}"/>
              </a:ext>
            </a:extLst>
          </p:cNvPr>
          <p:cNvSpPr/>
          <p:nvPr/>
        </p:nvSpPr>
        <p:spPr>
          <a:xfrm>
            <a:off x="6446608" y="2399445"/>
            <a:ext cx="859377" cy="36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C6FBC-514C-4237-A573-0519947F01D6}"/>
              </a:ext>
            </a:extLst>
          </p:cNvPr>
          <p:cNvSpPr/>
          <p:nvPr/>
        </p:nvSpPr>
        <p:spPr>
          <a:xfrm>
            <a:off x="8008225" y="2356403"/>
            <a:ext cx="972149" cy="4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Defects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C03F5BC-00ED-4837-837C-50839EAF994D}"/>
              </a:ext>
            </a:extLst>
          </p:cNvPr>
          <p:cNvSpPr/>
          <p:nvPr/>
        </p:nvSpPr>
        <p:spPr>
          <a:xfrm>
            <a:off x="9901021" y="2206885"/>
            <a:ext cx="1088546" cy="709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Defect valid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D65F1F5-FCDE-4273-975C-DA292B309978}"/>
              </a:ext>
            </a:extLst>
          </p:cNvPr>
          <p:cNvSpPr/>
          <p:nvPr/>
        </p:nvSpPr>
        <p:spPr>
          <a:xfrm>
            <a:off x="10045961" y="3217919"/>
            <a:ext cx="794846" cy="387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Details</a:t>
            </a: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8FDD02AD-1FF9-4686-84BA-386DD52E0E5F}"/>
              </a:ext>
            </a:extLst>
          </p:cNvPr>
          <p:cNvSpPr/>
          <p:nvPr/>
        </p:nvSpPr>
        <p:spPr>
          <a:xfrm>
            <a:off x="2901254" y="3162558"/>
            <a:ext cx="1509211" cy="4867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BB06B10-9597-49B3-9B4D-4B155229B56A}"/>
              </a:ext>
            </a:extLst>
          </p:cNvPr>
          <p:cNvSpPr/>
          <p:nvPr/>
        </p:nvSpPr>
        <p:spPr>
          <a:xfrm>
            <a:off x="4972891" y="3112479"/>
            <a:ext cx="900555" cy="547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Programmers 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61EAA4BB-846E-4EFB-92CA-79BEC22A9E76}"/>
              </a:ext>
            </a:extLst>
          </p:cNvPr>
          <p:cNvSpPr/>
          <p:nvPr/>
        </p:nvSpPr>
        <p:spPr>
          <a:xfrm>
            <a:off x="6341647" y="3176284"/>
            <a:ext cx="964338" cy="39239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29B06-9D0C-4826-9160-996C96F2F4D9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4069717" y="2584306"/>
            <a:ext cx="2376891" cy="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E14040-105D-4149-8A94-CE673FEA9888}"/>
              </a:ext>
            </a:extLst>
          </p:cNvPr>
          <p:cNvCxnSpPr>
            <a:cxnSpLocks/>
          </p:cNvCxnSpPr>
          <p:nvPr/>
        </p:nvCxnSpPr>
        <p:spPr>
          <a:xfrm flipV="1">
            <a:off x="9053877" y="2561815"/>
            <a:ext cx="814978" cy="2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B072BC-D6E4-45A8-B97D-27E91AF30329}"/>
              </a:ext>
            </a:extLst>
          </p:cNvPr>
          <p:cNvCxnSpPr>
            <a:cxnSpLocks/>
          </p:cNvCxnSpPr>
          <p:nvPr/>
        </p:nvCxnSpPr>
        <p:spPr>
          <a:xfrm>
            <a:off x="7518413" y="4384917"/>
            <a:ext cx="290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E53413-18E1-431F-87E8-4707A3C249D9}"/>
              </a:ext>
            </a:extLst>
          </p:cNvPr>
          <p:cNvCxnSpPr>
            <a:cxnSpLocks/>
          </p:cNvCxnSpPr>
          <p:nvPr/>
        </p:nvCxnSpPr>
        <p:spPr>
          <a:xfrm>
            <a:off x="3655859" y="2769166"/>
            <a:ext cx="0" cy="3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219827-1B71-48A0-AFA5-357567BAA34A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4259544" y="3405910"/>
            <a:ext cx="6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29C8FA-B27A-4F0A-82DC-83382CB5B51E}"/>
              </a:ext>
            </a:extLst>
          </p:cNvPr>
          <p:cNvCxnSpPr>
            <a:cxnSpLocks/>
          </p:cNvCxnSpPr>
          <p:nvPr/>
        </p:nvCxnSpPr>
        <p:spPr>
          <a:xfrm>
            <a:off x="7306165" y="2573060"/>
            <a:ext cx="67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Data 99">
            <a:extLst>
              <a:ext uri="{FF2B5EF4-FFF2-40B4-BE49-F238E27FC236}">
                <a16:creationId xmlns:a16="http://schemas.microsoft.com/office/drawing/2014/main" id="{2C042BA0-EBCD-431B-9817-7A4FCA10FB76}"/>
              </a:ext>
            </a:extLst>
          </p:cNvPr>
          <p:cNvSpPr/>
          <p:nvPr/>
        </p:nvSpPr>
        <p:spPr>
          <a:xfrm>
            <a:off x="2466245" y="1416576"/>
            <a:ext cx="1243498" cy="8018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Invalid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6027ED9-2A58-44F4-B52D-37B35A9F3238}"/>
              </a:ext>
            </a:extLst>
          </p:cNvPr>
          <p:cNvCxnSpPr>
            <a:cxnSpLocks/>
          </p:cNvCxnSpPr>
          <p:nvPr/>
        </p:nvCxnSpPr>
        <p:spPr>
          <a:xfrm flipH="1">
            <a:off x="3616219" y="1756070"/>
            <a:ext cx="6827165" cy="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D8C9EE3-9405-47C0-81EA-65ECB080926E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362105" y="1817495"/>
            <a:ext cx="1228490" cy="2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D88AFAE-464C-41B0-8174-C2B776E8E6EF}"/>
              </a:ext>
            </a:extLst>
          </p:cNvPr>
          <p:cNvSpPr/>
          <p:nvPr/>
        </p:nvSpPr>
        <p:spPr>
          <a:xfrm>
            <a:off x="461051" y="1514360"/>
            <a:ext cx="1041939" cy="709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956CEA-77F1-4B08-8489-DD8ADDB182B4}"/>
              </a:ext>
            </a:extLst>
          </p:cNvPr>
          <p:cNvCxnSpPr>
            <a:cxnSpLocks/>
          </p:cNvCxnSpPr>
          <p:nvPr/>
        </p:nvCxnSpPr>
        <p:spPr>
          <a:xfrm>
            <a:off x="10443384" y="2916745"/>
            <a:ext cx="0" cy="2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4905AF-3E25-4F1A-86C6-1096E47359A0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6823816" y="3568681"/>
            <a:ext cx="0" cy="2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E64FBC-BE9E-450E-80A4-EE1846D4D74A}"/>
              </a:ext>
            </a:extLst>
          </p:cNvPr>
          <p:cNvSpPr txBox="1"/>
          <p:nvPr/>
        </p:nvSpPr>
        <p:spPr>
          <a:xfrm>
            <a:off x="10142383" y="1895193"/>
            <a:ext cx="56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C7DF1-D502-4F21-A4A7-C23ADC7D16C3}"/>
              </a:ext>
            </a:extLst>
          </p:cNvPr>
          <p:cNvSpPr txBox="1"/>
          <p:nvPr/>
        </p:nvSpPr>
        <p:spPr>
          <a:xfrm>
            <a:off x="10418852" y="2876033"/>
            <a:ext cx="94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CEF13-7ADC-4626-B440-597014567497}"/>
              </a:ext>
            </a:extLst>
          </p:cNvPr>
          <p:cNvCxnSpPr>
            <a:cxnSpLocks/>
          </p:cNvCxnSpPr>
          <p:nvPr/>
        </p:nvCxnSpPr>
        <p:spPr>
          <a:xfrm>
            <a:off x="10443384" y="1756070"/>
            <a:ext cx="0" cy="4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C5755B14-047A-46F8-97BD-1D647DB3D6D0}"/>
              </a:ext>
            </a:extLst>
          </p:cNvPr>
          <p:cNvSpPr/>
          <p:nvPr/>
        </p:nvSpPr>
        <p:spPr>
          <a:xfrm>
            <a:off x="6164800" y="3889394"/>
            <a:ext cx="1339350" cy="9750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programmer for the given Defect?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5587E-FBD4-4605-96BA-304EC5FCE310}"/>
              </a:ext>
            </a:extLst>
          </p:cNvPr>
          <p:cNvSpPr/>
          <p:nvPr/>
        </p:nvSpPr>
        <p:spPr>
          <a:xfrm>
            <a:off x="2776740" y="6266006"/>
            <a:ext cx="832420" cy="38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Employee File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5865E93C-A0E4-4520-BDD6-F7DA5036E690}"/>
              </a:ext>
            </a:extLst>
          </p:cNvPr>
          <p:cNvSpPr/>
          <p:nvPr/>
        </p:nvSpPr>
        <p:spPr>
          <a:xfrm>
            <a:off x="3200968" y="4200014"/>
            <a:ext cx="978780" cy="3894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Unassigned Defects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804717-0DC1-4F94-A724-C0B1D41CA6F7}"/>
              </a:ext>
            </a:extLst>
          </p:cNvPr>
          <p:cNvSpPr/>
          <p:nvPr/>
        </p:nvSpPr>
        <p:spPr>
          <a:xfrm>
            <a:off x="1765145" y="6277449"/>
            <a:ext cx="614909" cy="37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A8C5334A-F995-4F88-B050-0FEA38797DA5}"/>
              </a:ext>
            </a:extLst>
          </p:cNvPr>
          <p:cNvSpPr/>
          <p:nvPr/>
        </p:nvSpPr>
        <p:spPr>
          <a:xfrm>
            <a:off x="4478596" y="4104009"/>
            <a:ext cx="1376901" cy="5458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Unassigned Defects</a:t>
            </a:r>
          </a:p>
        </p:txBody>
      </p:sp>
      <p:sp>
        <p:nvSpPr>
          <p:cNvPr id="71" name="Flowchart: Data 70">
            <a:extLst>
              <a:ext uri="{FF2B5EF4-FFF2-40B4-BE49-F238E27FC236}">
                <a16:creationId xmlns:a16="http://schemas.microsoft.com/office/drawing/2014/main" id="{1371F1C3-11F8-41C2-9D8C-FABE79F68214}"/>
              </a:ext>
            </a:extLst>
          </p:cNvPr>
          <p:cNvSpPr/>
          <p:nvPr/>
        </p:nvSpPr>
        <p:spPr>
          <a:xfrm>
            <a:off x="6156298" y="5238479"/>
            <a:ext cx="1439995" cy="8717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Details of Employee and Assigned Defects</a:t>
            </a:r>
          </a:p>
        </p:txBody>
      </p: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45F7D8-C733-4611-A767-0EF14289620D}"/>
              </a:ext>
            </a:extLst>
          </p:cNvPr>
          <p:cNvSpPr/>
          <p:nvPr/>
        </p:nvSpPr>
        <p:spPr>
          <a:xfrm>
            <a:off x="4180812" y="6206927"/>
            <a:ext cx="1376901" cy="545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Employee Data on File</a:t>
            </a: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20A88928-F5F1-40DB-AA61-A0C09D4D3436}"/>
              </a:ext>
            </a:extLst>
          </p:cNvPr>
          <p:cNvSpPr/>
          <p:nvPr/>
        </p:nvSpPr>
        <p:spPr>
          <a:xfrm>
            <a:off x="6275693" y="6256936"/>
            <a:ext cx="950445" cy="4075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Status of Defect Files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D1BBAD-C964-4908-914E-27C0E9313BB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873446" y="3386397"/>
            <a:ext cx="457823" cy="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36AC95-8473-42D7-8DAC-4A870DAC0D8E}"/>
              </a:ext>
            </a:extLst>
          </p:cNvPr>
          <p:cNvCxnSpPr>
            <a:cxnSpLocks/>
          </p:cNvCxnSpPr>
          <p:nvPr/>
        </p:nvCxnSpPr>
        <p:spPr>
          <a:xfrm flipV="1">
            <a:off x="10426327" y="3623727"/>
            <a:ext cx="2758" cy="7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C0EBDA-755D-4BDD-887F-94C0FAC49B8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834475" y="4864468"/>
            <a:ext cx="0" cy="3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765946-2EAE-41E4-9F7E-4BCCAF4D0431}"/>
              </a:ext>
            </a:extLst>
          </p:cNvPr>
          <p:cNvCxnSpPr>
            <a:cxnSpLocks/>
          </p:cNvCxnSpPr>
          <p:nvPr/>
        </p:nvCxnSpPr>
        <p:spPr>
          <a:xfrm>
            <a:off x="6750915" y="6029996"/>
            <a:ext cx="0" cy="2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77678C-21BA-48BE-973F-5869B3110ABC}"/>
              </a:ext>
            </a:extLst>
          </p:cNvPr>
          <p:cNvCxnSpPr>
            <a:cxnSpLocks/>
            <a:stCxn id="73" idx="1"/>
            <a:endCxn id="72" idx="5"/>
          </p:cNvCxnSpPr>
          <p:nvPr/>
        </p:nvCxnSpPr>
        <p:spPr>
          <a:xfrm flipH="1">
            <a:off x="5420023" y="6460720"/>
            <a:ext cx="855670" cy="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FEE09E-B04B-4086-A83E-B1C4CEF81E71}"/>
              </a:ext>
            </a:extLst>
          </p:cNvPr>
          <p:cNvCxnSpPr>
            <a:cxnSpLocks/>
          </p:cNvCxnSpPr>
          <p:nvPr/>
        </p:nvCxnSpPr>
        <p:spPr>
          <a:xfrm flipH="1">
            <a:off x="3616219" y="6450370"/>
            <a:ext cx="746593" cy="1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FC8240C-4891-4867-82DF-C3A2337E0F13}"/>
              </a:ext>
            </a:extLst>
          </p:cNvPr>
          <p:cNvCxnSpPr>
            <a:cxnSpLocks/>
          </p:cNvCxnSpPr>
          <p:nvPr/>
        </p:nvCxnSpPr>
        <p:spPr>
          <a:xfrm flipH="1">
            <a:off x="5753123" y="437693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FB1872E-6A26-478A-9B64-F3E42BA02E0C}"/>
              </a:ext>
            </a:extLst>
          </p:cNvPr>
          <p:cNvCxnSpPr>
            <a:cxnSpLocks/>
          </p:cNvCxnSpPr>
          <p:nvPr/>
        </p:nvCxnSpPr>
        <p:spPr>
          <a:xfrm flipH="1">
            <a:off x="4194011" y="4357223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9A82235-DFE9-4DCE-9556-B74A6692D6F8}"/>
              </a:ext>
            </a:extLst>
          </p:cNvPr>
          <p:cNvCxnSpPr>
            <a:cxnSpLocks/>
          </p:cNvCxnSpPr>
          <p:nvPr/>
        </p:nvCxnSpPr>
        <p:spPr>
          <a:xfrm flipH="1">
            <a:off x="2365063" y="645037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4946A2-785A-438E-B4B6-52D845712FC0}"/>
              </a:ext>
            </a:extLst>
          </p:cNvPr>
          <p:cNvSpPr txBox="1"/>
          <p:nvPr/>
        </p:nvSpPr>
        <p:spPr>
          <a:xfrm>
            <a:off x="6823816" y="4848051"/>
            <a:ext cx="94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0934F6-7485-4173-83E1-A1BAEBFC95D5}"/>
              </a:ext>
            </a:extLst>
          </p:cNvPr>
          <p:cNvSpPr txBox="1"/>
          <p:nvPr/>
        </p:nvSpPr>
        <p:spPr>
          <a:xfrm>
            <a:off x="5812056" y="4117343"/>
            <a:ext cx="56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8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524B-898C-4B4F-822C-21B4B5E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                                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422982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BAA9-3FFE-4723-A2B5-C7B0F53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/>
                <a:cs typeface="Times New Roman"/>
              </a:rPr>
              <a:t>SYSTEM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C202D-2069-4F6B-A9F2-9E3E9178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16482"/>
              </p:ext>
            </p:extLst>
          </p:nvPr>
        </p:nvGraphicFramePr>
        <p:xfrm>
          <a:off x="838200" y="15800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5ECC950-B3FE-46E1-8A72-D98F26A69CAA}"/>
              </a:ext>
            </a:extLst>
          </p:cNvPr>
          <p:cNvSpPr/>
          <p:nvPr/>
        </p:nvSpPr>
        <p:spPr>
          <a:xfrm>
            <a:off x="9483975" y="2905655"/>
            <a:ext cx="259646" cy="57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9B5DDE-555F-4BC9-8457-04DB1B985EBE}"/>
              </a:ext>
            </a:extLst>
          </p:cNvPr>
          <p:cNvSpPr/>
          <p:nvPr/>
        </p:nvSpPr>
        <p:spPr>
          <a:xfrm>
            <a:off x="3028950" y="2310492"/>
            <a:ext cx="440871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1C3F6D-040E-411E-B9DC-E281351F5853}"/>
              </a:ext>
            </a:extLst>
          </p:cNvPr>
          <p:cNvSpPr/>
          <p:nvPr/>
        </p:nvSpPr>
        <p:spPr>
          <a:xfrm>
            <a:off x="5657850" y="2302327"/>
            <a:ext cx="438150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77F662-684B-4C94-ABF6-F82138A2DEEF}"/>
              </a:ext>
            </a:extLst>
          </p:cNvPr>
          <p:cNvSpPr/>
          <p:nvPr/>
        </p:nvSpPr>
        <p:spPr>
          <a:xfrm>
            <a:off x="8311243" y="2302326"/>
            <a:ext cx="547007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633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ArialMT</vt:lpstr>
      <vt:lpstr>BarlowSemiCondensed-Regular</vt:lpstr>
      <vt:lpstr>Calibri</vt:lpstr>
      <vt:lpstr>Calibri Light</vt:lpstr>
      <vt:lpstr>Times New Roman</vt:lpstr>
      <vt:lpstr>Wingdings</vt:lpstr>
      <vt:lpstr>Office Theme</vt:lpstr>
      <vt:lpstr>TICKETING APPLICATION FOR DEFECT MANAGEMENT </vt:lpstr>
      <vt:lpstr>TEAM MEMBERS</vt:lpstr>
      <vt:lpstr>INTRODUCTION</vt:lpstr>
      <vt:lpstr>TABLE OF CONTENTS</vt:lpstr>
      <vt:lpstr>Understanding the problem statement</vt:lpstr>
      <vt:lpstr>Introduction To The Problem Statement</vt:lpstr>
      <vt:lpstr>                                 FLOW CHAT</vt:lpstr>
      <vt:lpstr>PowerPoint Presentation</vt:lpstr>
      <vt:lpstr>SYSTEM ARCHITECTURE</vt:lpstr>
      <vt:lpstr>MUTEX SNAPSHOT</vt:lpstr>
      <vt:lpstr>TESTING</vt:lpstr>
      <vt:lpstr>                                      FILES </vt:lpstr>
      <vt:lpstr>PowerPoint Presentation</vt:lpstr>
      <vt:lpstr>DIFFERENT TYPES OF TEST CASES</vt:lpstr>
      <vt:lpstr>INTEGRATIONTESTING OUTPUT</vt:lpstr>
      <vt:lpstr>Testing output - 1</vt:lpstr>
      <vt:lpstr>Testing output - 2</vt:lpstr>
      <vt:lpstr>Testing output - 3</vt:lpstr>
      <vt:lpstr>                                                  OVERVIEW</vt:lpstr>
      <vt:lpstr>OBSTACLES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Sowjanya</dc:creator>
  <cp:lastModifiedBy>Janga, Bhanu Sahitya</cp:lastModifiedBy>
  <cp:revision>28</cp:revision>
  <dcterms:created xsi:type="dcterms:W3CDTF">2022-12-08T16:46:07Z</dcterms:created>
  <dcterms:modified xsi:type="dcterms:W3CDTF">2022-12-11T16:12:38Z</dcterms:modified>
</cp:coreProperties>
</file>