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7" r:id="rId2"/>
    <p:sldId id="285" r:id="rId3"/>
    <p:sldId id="266" r:id="rId4"/>
    <p:sldId id="259" r:id="rId5"/>
    <p:sldId id="268" r:id="rId6"/>
    <p:sldId id="271" r:id="rId7"/>
    <p:sldId id="269" r:id="rId8"/>
    <p:sldId id="286" r:id="rId9"/>
    <p:sldId id="287" r:id="rId10"/>
    <p:sldId id="288" r:id="rId11"/>
    <p:sldId id="284" r:id="rId12"/>
    <p:sldId id="272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60" r:id="rId21"/>
    <p:sldId id="28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FF67E-6970-46F8-AB5D-7B11A57826DE}" v="42" dt="2022-12-11T09:08:4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l, Sowjanya" userId="S::sowjanya.patil@capgemini.com::0125940e-1649-48b2-aad5-372e024968cd" providerId="AD" clId="Web-{784FF67E-6970-46F8-AB5D-7B11A57826DE}"/>
    <pc:docChg chg="modSld">
      <pc:chgData name="Patil, Sowjanya" userId="S::sowjanya.patil@capgemini.com::0125940e-1649-48b2-aad5-372e024968cd" providerId="AD" clId="Web-{784FF67E-6970-46F8-AB5D-7B11A57826DE}" dt="2022-12-11T09:08:48.613" v="40" actId="20577"/>
      <pc:docMkLst>
        <pc:docMk/>
      </pc:docMkLst>
      <pc:sldChg chg="modSp">
        <pc:chgData name="Patil, Sowjanya" userId="S::sowjanya.patil@capgemini.com::0125940e-1649-48b2-aad5-372e024968cd" providerId="AD" clId="Web-{784FF67E-6970-46F8-AB5D-7B11A57826DE}" dt="2022-12-11T09:08:48.613" v="40" actId="20577"/>
        <pc:sldMkLst>
          <pc:docMk/>
          <pc:sldMk cId="779059782" sldId="271"/>
        </pc:sldMkLst>
        <pc:spChg chg="mod">
          <ac:chgData name="Patil, Sowjanya" userId="S::sowjanya.patil@capgemini.com::0125940e-1649-48b2-aad5-372e024968cd" providerId="AD" clId="Web-{784FF67E-6970-46F8-AB5D-7B11A57826DE}" dt="2022-12-11T09:08:48.613" v="40" actId="20577"/>
          <ac:spMkLst>
            <pc:docMk/>
            <pc:sldMk cId="779059782" sldId="271"/>
            <ac:spMk id="2" creationId="{EA63BAA9-3FFE-4723-A2B5-C7B0F53D910E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23.284" v="39" actId="20577"/>
        <pc:sldMkLst>
          <pc:docMk/>
          <pc:sldMk cId="2246587374" sldId="272"/>
        </pc:sldMkLst>
        <pc:spChg chg="mod">
          <ac:chgData name="Patil, Sowjanya" userId="S::sowjanya.patil@capgemini.com::0125940e-1649-48b2-aad5-372e024968cd" providerId="AD" clId="Web-{784FF67E-6970-46F8-AB5D-7B11A57826DE}" dt="2022-12-11T09:08:23.284" v="39" actId="20577"/>
          <ac:spMkLst>
            <pc:docMk/>
            <pc:sldMk cId="2246587374" sldId="272"/>
            <ac:spMk id="2" creationId="{21AC9B1A-43A7-46E6-9B64-B2A303170672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8:01.408" v="32" actId="20577"/>
        <pc:sldMkLst>
          <pc:docMk/>
          <pc:sldMk cId="3079212101" sldId="277"/>
        </pc:sldMkLst>
        <pc:spChg chg="mod">
          <ac:chgData name="Patil, Sowjanya" userId="S::sowjanya.patil@capgemini.com::0125940e-1649-48b2-aad5-372e024968cd" providerId="AD" clId="Web-{784FF67E-6970-46F8-AB5D-7B11A57826DE}" dt="2022-12-11T09:08:01.408" v="32" actId="20577"/>
          <ac:spMkLst>
            <pc:docMk/>
            <pc:sldMk cId="3079212101" sldId="277"/>
            <ac:spMk id="2" creationId="{37A42019-A61A-4BF7-B17B-2B5BC309E2D5}"/>
          </ac:spMkLst>
        </pc:spChg>
      </pc:sldChg>
      <pc:sldChg chg="modSp">
        <pc:chgData name="Patil, Sowjanya" userId="S::sowjanya.patil@capgemini.com::0125940e-1649-48b2-aad5-372e024968cd" providerId="AD" clId="Web-{784FF67E-6970-46F8-AB5D-7B11A57826DE}" dt="2022-12-11T09:06:39.249" v="5" actId="20577"/>
        <pc:sldMkLst>
          <pc:docMk/>
          <pc:sldMk cId="240925005" sldId="281"/>
        </pc:sldMkLst>
        <pc:spChg chg="mod">
          <ac:chgData name="Patil, Sowjanya" userId="S::sowjanya.patil@capgemini.com::0125940e-1649-48b2-aad5-372e024968cd" providerId="AD" clId="Web-{784FF67E-6970-46F8-AB5D-7B11A57826DE}" dt="2022-12-11T09:06:39.249" v="5" actId="20577"/>
          <ac:spMkLst>
            <pc:docMk/>
            <pc:sldMk cId="240925005" sldId="281"/>
            <ac:spMk id="2" creationId="{AA057B66-DA7E-4CFA-B460-FAB50FA6C43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40CA8-9EAD-4CB8-AA46-0CC59553EF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D1F71B-1700-4C99-AA63-9BFBF63DC9DD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gm:t>
    </dgm:pt>
    <dgm:pt modelId="{487331A5-48EE-44E3-846E-48E05812B33C}" type="parTrans" cxnId="{3114F74E-96D3-450E-8E5B-F2AD2F32DCFE}">
      <dgm:prSet/>
      <dgm:spPr/>
      <dgm:t>
        <a:bodyPr/>
        <a:lstStyle/>
        <a:p>
          <a:endParaRPr lang="en-IN"/>
        </a:p>
      </dgm:t>
    </dgm:pt>
    <dgm:pt modelId="{CF12B3BF-848B-4CF3-9812-B78A0B2499E2}" type="sibTrans" cxnId="{3114F74E-96D3-450E-8E5B-F2AD2F32DCFE}">
      <dgm:prSet/>
      <dgm:spPr/>
      <dgm:t>
        <a:bodyPr/>
        <a:lstStyle/>
        <a:p>
          <a:endParaRPr lang="en-IN"/>
        </a:p>
      </dgm:t>
    </dgm:pt>
    <dgm:pt modelId="{B0122A6D-754F-468B-A133-1B7F1DB7C844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3D14CA-C8F2-42B9-A9FB-3C151A2C443A}" type="parTrans" cxnId="{3AC46A93-EB98-4D1A-8471-E81250844FB8}">
      <dgm:prSet/>
      <dgm:spPr/>
      <dgm:t>
        <a:bodyPr/>
        <a:lstStyle/>
        <a:p>
          <a:endParaRPr lang="en-IN"/>
        </a:p>
      </dgm:t>
    </dgm:pt>
    <dgm:pt modelId="{43B22C49-B382-4149-A227-68238D6A4D8C}" type="sibTrans" cxnId="{3AC46A93-EB98-4D1A-8471-E81250844FB8}">
      <dgm:prSet/>
      <dgm:spPr/>
      <dgm:t>
        <a:bodyPr/>
        <a:lstStyle/>
        <a:p>
          <a:endParaRPr lang="en-IN"/>
        </a:p>
      </dgm:t>
    </dgm:pt>
    <dgm:pt modelId="{008DD45E-5362-4C0E-80EC-21F20AC38F31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6B8A9-1A9B-441A-B0D1-2214C4F6BDC2}" type="parTrans" cxnId="{486A2268-C14B-45BA-B721-51EC3D41DB58}">
      <dgm:prSet/>
      <dgm:spPr/>
      <dgm:t>
        <a:bodyPr/>
        <a:lstStyle/>
        <a:p>
          <a:endParaRPr lang="en-IN"/>
        </a:p>
      </dgm:t>
    </dgm:pt>
    <dgm:pt modelId="{284DC85D-45F5-457E-8413-A496C03C377D}" type="sibTrans" cxnId="{486A2268-C14B-45BA-B721-51EC3D41DB58}">
      <dgm:prSet/>
      <dgm:spPr/>
      <dgm:t>
        <a:bodyPr/>
        <a:lstStyle/>
        <a:p>
          <a:endParaRPr lang="en-IN"/>
        </a:p>
      </dgm:t>
    </dgm:pt>
    <dgm:pt modelId="{44B13FC8-2549-496B-9510-456505D78C72}">
      <dgm:prSet phldrT="[Text]" custT="1"/>
      <dgm:spPr/>
      <dgm:t>
        <a:bodyPr/>
        <a:lstStyle/>
        <a:p>
          <a:r>
            <a:rPr lang="en-IN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58A810-10D8-4694-A3F9-209F421D3ED9}" type="parTrans" cxnId="{9F09ECF5-9CB9-48A0-84CD-85DDCB9668CC}">
      <dgm:prSet/>
      <dgm:spPr/>
      <dgm:t>
        <a:bodyPr/>
        <a:lstStyle/>
        <a:p>
          <a:endParaRPr lang="en-IN"/>
        </a:p>
      </dgm:t>
    </dgm:pt>
    <dgm:pt modelId="{959907C4-8414-46B3-8ABE-C4C06B0CBAE9}" type="sibTrans" cxnId="{9F09ECF5-9CB9-48A0-84CD-85DDCB9668CC}">
      <dgm:prSet/>
      <dgm:spPr/>
      <dgm:t>
        <a:bodyPr/>
        <a:lstStyle/>
        <a:p>
          <a:endParaRPr lang="en-IN"/>
        </a:p>
      </dgm:t>
    </dgm:pt>
    <dgm:pt modelId="{AF10BAE0-451A-44E3-9C96-D8FB70E0F704}">
      <dgm:prSet phldrT="[Text]" custT="1"/>
      <dgm:spPr/>
      <dgm:t>
        <a:bodyPr/>
        <a:lstStyle/>
        <a:p>
          <a:r>
            <a:rPr lang="en-IN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gm:t>
    </dgm:pt>
    <dgm:pt modelId="{B97023C3-5B00-4313-B55B-B4EDF823EA40}" type="parTrans" cxnId="{3B901698-3BAB-4191-AF41-325D3A87A605}">
      <dgm:prSet/>
      <dgm:spPr/>
      <dgm:t>
        <a:bodyPr/>
        <a:lstStyle/>
        <a:p>
          <a:endParaRPr lang="en-IN"/>
        </a:p>
      </dgm:t>
    </dgm:pt>
    <dgm:pt modelId="{4A2B209F-610B-4F1C-BD86-987F72971EEE}" type="sibTrans" cxnId="{3B901698-3BAB-4191-AF41-325D3A87A605}">
      <dgm:prSet/>
      <dgm:spPr/>
      <dgm:t>
        <a:bodyPr/>
        <a:lstStyle/>
        <a:p>
          <a:endParaRPr lang="en-IN"/>
        </a:p>
      </dgm:t>
    </dgm:pt>
    <dgm:pt modelId="{C55D5E53-4622-401C-96E4-9F511218D469}" type="pres">
      <dgm:prSet presAssocID="{98540CA8-9EAD-4CB8-AA46-0CC59553EFD1}" presName="diagram" presStyleCnt="0">
        <dgm:presLayoutVars>
          <dgm:dir/>
          <dgm:resizeHandles val="exact"/>
        </dgm:presLayoutVars>
      </dgm:prSet>
      <dgm:spPr/>
    </dgm:pt>
    <dgm:pt modelId="{DA476DFC-A771-4E51-AB32-7A4A2A1451C6}" type="pres">
      <dgm:prSet presAssocID="{6AD1F71B-1700-4C99-AA63-9BFBF63DC9DD}" presName="node" presStyleLbl="node1" presStyleIdx="0" presStyleCnt="5" custFlipHor="1" custScaleX="21095" custScaleY="14920" custLinFactNeighborX="-11308" custLinFactNeighborY="-4863">
        <dgm:presLayoutVars>
          <dgm:bulletEnabled val="1"/>
        </dgm:presLayoutVars>
      </dgm:prSet>
      <dgm:spPr/>
    </dgm:pt>
    <dgm:pt modelId="{E94AD17C-E624-4752-B45F-1CCFE62B0248}" type="pres">
      <dgm:prSet presAssocID="{CF12B3BF-848B-4CF3-9812-B78A0B2499E2}" presName="sibTrans" presStyleCnt="0"/>
      <dgm:spPr/>
    </dgm:pt>
    <dgm:pt modelId="{F6BA1205-81C5-4E55-B35D-A7D35A392012}" type="pres">
      <dgm:prSet presAssocID="{B0122A6D-754F-468B-A133-1B7F1DB7C844}" presName="node" presStyleLbl="node1" presStyleIdx="1" presStyleCnt="5" custFlipHor="1" custScaleX="21095" custScaleY="14920" custLinFactNeighborX="-14700" custLinFactNeighborY="-4734">
        <dgm:presLayoutVars>
          <dgm:bulletEnabled val="1"/>
        </dgm:presLayoutVars>
      </dgm:prSet>
      <dgm:spPr/>
    </dgm:pt>
    <dgm:pt modelId="{6B582F45-DCC4-45D7-BFA9-D5A93FA9F725}" type="pres">
      <dgm:prSet presAssocID="{43B22C49-B382-4149-A227-68238D6A4D8C}" presName="sibTrans" presStyleCnt="0"/>
      <dgm:spPr/>
    </dgm:pt>
    <dgm:pt modelId="{25123608-293C-4654-9AF3-C17649A12002}" type="pres">
      <dgm:prSet presAssocID="{008DD45E-5362-4C0E-80EC-21F20AC38F31}" presName="node" presStyleLbl="node1" presStyleIdx="2" presStyleCnt="5" custFlipHor="1" custScaleX="21095" custScaleY="15370" custLinFactNeighborX="-20547" custLinFactNeighborY="-5365">
        <dgm:presLayoutVars>
          <dgm:bulletEnabled val="1"/>
        </dgm:presLayoutVars>
      </dgm:prSet>
      <dgm:spPr/>
    </dgm:pt>
    <dgm:pt modelId="{59605983-9148-4F78-A8D0-CEE412C15D45}" type="pres">
      <dgm:prSet presAssocID="{284DC85D-45F5-457E-8413-A496C03C377D}" presName="sibTrans" presStyleCnt="0"/>
      <dgm:spPr/>
    </dgm:pt>
    <dgm:pt modelId="{F3043346-352E-4245-9FA5-3511181EE8CA}" type="pres">
      <dgm:prSet presAssocID="{44B13FC8-2549-496B-9510-456505D78C72}" presName="node" presStyleLbl="node1" presStyleIdx="3" presStyleCnt="5" custFlipHor="1" custScaleX="21095" custScaleY="14920" custLinFactNeighborX="52459" custLinFactNeighborY="-36824">
        <dgm:presLayoutVars>
          <dgm:bulletEnabled val="1"/>
        </dgm:presLayoutVars>
      </dgm:prSet>
      <dgm:spPr/>
    </dgm:pt>
    <dgm:pt modelId="{6C49DDCC-229B-4519-99DA-FA4F551A3D55}" type="pres">
      <dgm:prSet presAssocID="{959907C4-8414-46B3-8ABE-C4C06B0CBAE9}" presName="sibTrans" presStyleCnt="0"/>
      <dgm:spPr/>
    </dgm:pt>
    <dgm:pt modelId="{C5995F9D-1768-4939-B23D-C34A4649746C}" type="pres">
      <dgm:prSet presAssocID="{AF10BAE0-451A-44E3-9C96-D8FB70E0F704}" presName="node" presStyleLbl="node1" presStyleIdx="4" presStyleCnt="5" custFlipHor="1" custScaleX="21095" custScaleY="14920" custLinFactNeighborX="21725" custLinFactNeighborY="-12666">
        <dgm:presLayoutVars>
          <dgm:bulletEnabled val="1"/>
        </dgm:presLayoutVars>
      </dgm:prSet>
      <dgm:spPr/>
    </dgm:pt>
  </dgm:ptLst>
  <dgm:cxnLst>
    <dgm:cxn modelId="{CC5B0B00-8543-437D-B470-6582A3154020}" type="presOf" srcId="{AF10BAE0-451A-44E3-9C96-D8FB70E0F704}" destId="{C5995F9D-1768-4939-B23D-C34A4649746C}" srcOrd="0" destOrd="0" presId="urn:microsoft.com/office/officeart/2005/8/layout/default"/>
    <dgm:cxn modelId="{660B6718-F1E1-4AAF-B601-F6F35F6FD276}" type="presOf" srcId="{B0122A6D-754F-468B-A133-1B7F1DB7C844}" destId="{F6BA1205-81C5-4E55-B35D-A7D35A392012}" srcOrd="0" destOrd="0" presId="urn:microsoft.com/office/officeart/2005/8/layout/default"/>
    <dgm:cxn modelId="{252B3038-8978-4E88-9846-2732EC8F050F}" type="presOf" srcId="{44B13FC8-2549-496B-9510-456505D78C72}" destId="{F3043346-352E-4245-9FA5-3511181EE8CA}" srcOrd="0" destOrd="0" presId="urn:microsoft.com/office/officeart/2005/8/layout/default"/>
    <dgm:cxn modelId="{486A2268-C14B-45BA-B721-51EC3D41DB58}" srcId="{98540CA8-9EAD-4CB8-AA46-0CC59553EFD1}" destId="{008DD45E-5362-4C0E-80EC-21F20AC38F31}" srcOrd="2" destOrd="0" parTransId="{3376B8A9-1A9B-441A-B0D1-2214C4F6BDC2}" sibTransId="{284DC85D-45F5-457E-8413-A496C03C377D}"/>
    <dgm:cxn modelId="{3114F74E-96D3-450E-8E5B-F2AD2F32DCFE}" srcId="{98540CA8-9EAD-4CB8-AA46-0CC59553EFD1}" destId="{6AD1F71B-1700-4C99-AA63-9BFBF63DC9DD}" srcOrd="0" destOrd="0" parTransId="{487331A5-48EE-44E3-846E-48E05812B33C}" sibTransId="{CF12B3BF-848B-4CF3-9812-B78A0B2499E2}"/>
    <dgm:cxn modelId="{1DE34973-8EB8-42EC-8865-92CEA07EF26A}" type="presOf" srcId="{98540CA8-9EAD-4CB8-AA46-0CC59553EFD1}" destId="{C55D5E53-4622-401C-96E4-9F511218D469}" srcOrd="0" destOrd="0" presId="urn:microsoft.com/office/officeart/2005/8/layout/default"/>
    <dgm:cxn modelId="{3AC46A93-EB98-4D1A-8471-E81250844FB8}" srcId="{98540CA8-9EAD-4CB8-AA46-0CC59553EFD1}" destId="{B0122A6D-754F-468B-A133-1B7F1DB7C844}" srcOrd="1" destOrd="0" parTransId="{6C3D14CA-C8F2-42B9-A9FB-3C151A2C443A}" sibTransId="{43B22C49-B382-4149-A227-68238D6A4D8C}"/>
    <dgm:cxn modelId="{3B901698-3BAB-4191-AF41-325D3A87A605}" srcId="{98540CA8-9EAD-4CB8-AA46-0CC59553EFD1}" destId="{AF10BAE0-451A-44E3-9C96-D8FB70E0F704}" srcOrd="4" destOrd="0" parTransId="{B97023C3-5B00-4313-B55B-B4EDF823EA40}" sibTransId="{4A2B209F-610B-4F1C-BD86-987F72971EEE}"/>
    <dgm:cxn modelId="{C2C971A8-C699-423D-B51A-9AB6C10D3FA9}" type="presOf" srcId="{6AD1F71B-1700-4C99-AA63-9BFBF63DC9DD}" destId="{DA476DFC-A771-4E51-AB32-7A4A2A1451C6}" srcOrd="0" destOrd="0" presId="urn:microsoft.com/office/officeart/2005/8/layout/default"/>
    <dgm:cxn modelId="{81818DEE-27B7-486E-B50C-CB49FF5FCA69}" type="presOf" srcId="{008DD45E-5362-4C0E-80EC-21F20AC38F31}" destId="{25123608-293C-4654-9AF3-C17649A12002}" srcOrd="0" destOrd="0" presId="urn:microsoft.com/office/officeart/2005/8/layout/default"/>
    <dgm:cxn modelId="{9F09ECF5-9CB9-48A0-84CD-85DDCB9668CC}" srcId="{98540CA8-9EAD-4CB8-AA46-0CC59553EFD1}" destId="{44B13FC8-2549-496B-9510-456505D78C72}" srcOrd="3" destOrd="0" parTransId="{3258A810-10D8-4694-A3F9-209F421D3ED9}" sibTransId="{959907C4-8414-46B3-8ABE-C4C06B0CBAE9}"/>
    <dgm:cxn modelId="{17F0C08F-38B1-4FAF-B7E9-28DD17E556D6}" type="presParOf" srcId="{C55D5E53-4622-401C-96E4-9F511218D469}" destId="{DA476DFC-A771-4E51-AB32-7A4A2A1451C6}" srcOrd="0" destOrd="0" presId="urn:microsoft.com/office/officeart/2005/8/layout/default"/>
    <dgm:cxn modelId="{18E5B0BF-FBD0-4A48-9DCB-6E0C5F27CC8B}" type="presParOf" srcId="{C55D5E53-4622-401C-96E4-9F511218D469}" destId="{E94AD17C-E624-4752-B45F-1CCFE62B0248}" srcOrd="1" destOrd="0" presId="urn:microsoft.com/office/officeart/2005/8/layout/default"/>
    <dgm:cxn modelId="{5593895F-3A29-4B12-AAA6-1041049870F1}" type="presParOf" srcId="{C55D5E53-4622-401C-96E4-9F511218D469}" destId="{F6BA1205-81C5-4E55-B35D-A7D35A392012}" srcOrd="2" destOrd="0" presId="urn:microsoft.com/office/officeart/2005/8/layout/default"/>
    <dgm:cxn modelId="{BBC791FC-D318-4F94-A499-3A188EFF618C}" type="presParOf" srcId="{C55D5E53-4622-401C-96E4-9F511218D469}" destId="{6B582F45-DCC4-45D7-BFA9-D5A93FA9F725}" srcOrd="3" destOrd="0" presId="urn:microsoft.com/office/officeart/2005/8/layout/default"/>
    <dgm:cxn modelId="{5E9E9764-E864-4CC1-A45A-95D487263959}" type="presParOf" srcId="{C55D5E53-4622-401C-96E4-9F511218D469}" destId="{25123608-293C-4654-9AF3-C17649A12002}" srcOrd="4" destOrd="0" presId="urn:microsoft.com/office/officeart/2005/8/layout/default"/>
    <dgm:cxn modelId="{FCE65189-FFD9-4DA7-96AE-1ECFC0D2EC0A}" type="presParOf" srcId="{C55D5E53-4622-401C-96E4-9F511218D469}" destId="{59605983-9148-4F78-A8D0-CEE412C15D45}" srcOrd="5" destOrd="0" presId="urn:microsoft.com/office/officeart/2005/8/layout/default"/>
    <dgm:cxn modelId="{163BDE3E-7F5C-45CB-8D21-2C07BB446078}" type="presParOf" srcId="{C55D5E53-4622-401C-96E4-9F511218D469}" destId="{F3043346-352E-4245-9FA5-3511181EE8CA}" srcOrd="6" destOrd="0" presId="urn:microsoft.com/office/officeart/2005/8/layout/default"/>
    <dgm:cxn modelId="{D32049CC-6613-40E3-9C15-80C22D096069}" type="presParOf" srcId="{C55D5E53-4622-401C-96E4-9F511218D469}" destId="{6C49DDCC-229B-4519-99DA-FA4F551A3D55}" srcOrd="7" destOrd="0" presId="urn:microsoft.com/office/officeart/2005/8/layout/default"/>
    <dgm:cxn modelId="{F4D5F661-B1C2-4F7B-A615-8D7DC2952A5D}" type="presParOf" srcId="{C55D5E53-4622-401C-96E4-9F511218D469}" destId="{C5995F9D-1768-4939-B23D-C34A4649746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76DFC-A771-4E51-AB32-7A4A2A1451C6}">
      <dsp:nvSpPr>
        <dsp:cNvPr id="0" name=""/>
        <dsp:cNvSpPr/>
      </dsp:nvSpPr>
      <dsp:spPr>
        <a:xfrm flipH="1">
          <a:off x="0" y="401708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Input files</a:t>
          </a:r>
        </a:p>
      </dsp:txBody>
      <dsp:txXfrm>
        <a:off x="0" y="401708"/>
        <a:ext cx="2218265" cy="941356"/>
      </dsp:txXfrm>
    </dsp:sp>
    <dsp:sp modelId="{F6BA1205-81C5-4E55-B35D-A7D35A392012}">
      <dsp:nvSpPr>
        <dsp:cNvPr id="0" name=""/>
        <dsp:cNvSpPr/>
      </dsp:nvSpPr>
      <dsp:spPr>
        <a:xfrm flipH="1">
          <a:off x="2602873" y="409847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main.c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02873" y="409847"/>
        <a:ext cx="2218265" cy="941356"/>
      </dsp:txXfrm>
    </dsp:sp>
    <dsp:sp modelId="{25123608-293C-4654-9AF3-C17649A12002}">
      <dsp:nvSpPr>
        <dsp:cNvPr id="0" name=""/>
        <dsp:cNvSpPr/>
      </dsp:nvSpPr>
      <dsp:spPr>
        <a:xfrm flipH="1">
          <a:off x="5257852" y="355839"/>
          <a:ext cx="2218265" cy="969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getdefect.c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52" y="355839"/>
        <a:ext cx="2218265" cy="969748"/>
      </dsp:txXfrm>
    </dsp:sp>
    <dsp:sp modelId="{F3043346-352E-4245-9FA5-3511181EE8CA}">
      <dsp:nvSpPr>
        <dsp:cNvPr id="0" name=""/>
        <dsp:cNvSpPr/>
      </dsp:nvSpPr>
      <dsp:spPr>
        <a:xfrm flipH="1">
          <a:off x="8030132" y="392286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assign.c</a:t>
          </a:r>
          <a:endParaRPr lang="en-IN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30132" y="392286"/>
        <a:ext cx="2218265" cy="941356"/>
      </dsp:txXfrm>
    </dsp:sp>
    <dsp:sp modelId="{C5995F9D-1768-4939-B23D-C34A4649746C}">
      <dsp:nvSpPr>
        <dsp:cNvPr id="0" name=""/>
        <dsp:cNvSpPr/>
      </dsp:nvSpPr>
      <dsp:spPr>
        <a:xfrm flipH="1">
          <a:off x="8068094" y="1916501"/>
          <a:ext cx="2218265" cy="9413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files</a:t>
          </a:r>
        </a:p>
      </dsp:txBody>
      <dsp:txXfrm>
        <a:off x="8068094" y="1916501"/>
        <a:ext cx="2218265" cy="941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47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7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0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4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21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2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2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4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5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3F80-4715-4295-92E3-77A23E0C5136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6C898-748A-4D07-9506-554CA23482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01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table-playmobil-round-table-451372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2011012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17158-ACAC-4742-B6D5-81C76EE0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APPLICATION FOR DEFECT MANAGEMENT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5610-4ED2-4E5D-A82C-9A4276DB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/>
              <a:t>                                   </a:t>
            </a:r>
          </a:p>
          <a:p>
            <a:pPr marL="0" indent="0">
              <a:buNone/>
            </a:pPr>
            <a:r>
              <a:rPr lang="en-IN" sz="2400"/>
              <a:t>                </a:t>
            </a:r>
          </a:p>
          <a:p>
            <a:pPr marL="0" indent="0">
              <a:buNone/>
            </a:pPr>
            <a:r>
              <a:rPr lang="en-IN" sz="2400"/>
              <a:t>             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F8C4FB8-4115-76FB-A8CE-6F851127E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71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FAAC4-673F-4F40-8739-D53186C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99" y="851517"/>
            <a:ext cx="5258596" cy="1461778"/>
          </a:xfrm>
        </p:spPr>
        <p:txBody>
          <a:bodyPr>
            <a:normAutofit/>
          </a:bodyPr>
          <a:lstStyle/>
          <a:p>
            <a:r>
              <a:rPr lang="en-IN" sz="30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2.SearchProgrammer()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1CCE-32F8-4A1C-B107-F342C596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25000" lnSpcReduction="20000"/>
          </a:bodyPr>
          <a:lstStyle/>
          <a:p>
            <a:pPr marL="12700" marR="55880">
              <a:lnSpc>
                <a:spcPct val="101600"/>
              </a:lnSpc>
              <a:spcBef>
                <a:spcPts val="70"/>
              </a:spcBef>
            </a:pP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in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eria: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3025">
              <a:lnSpc>
                <a:spcPct val="101600"/>
              </a:lnSpc>
            </a:pP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IN" sz="72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shall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7200" spc="-1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IN" sz="7200" b="1" spc="-1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1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</a:t>
            </a:r>
            <a:r>
              <a:rPr lang="en-IN" sz="7200" spc="-9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createEmployeeFile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4610">
              <a:lnSpc>
                <a:spcPct val="101600"/>
              </a:lnSpc>
            </a:pP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1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lang="en-IN" sz="7200" spc="-17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9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7200" spc="-17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uassignedDefect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IN" sz="7200" spc="-484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12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7200" spc="-13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7200" spc="-5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ction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6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7200" spc="-10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7200" spc="-3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7200" spc="-18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72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7200" spc="-11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7200" spc="-4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7200" spc="-6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ect.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5861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86B0-C6FF-40E5-A642-1E97BFADF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0" y="1077998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SNAPSHOT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831FB9E-DEAB-459A-8342-F10B9F480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3561"/>
            <a:ext cx="9095072" cy="40646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6F5B86-DAA3-4204-B616-38A25116C7FA}"/>
              </a:ext>
            </a:extLst>
          </p:cNvPr>
          <p:cNvSpPr txBox="1"/>
          <p:nvPr/>
        </p:nvSpPr>
        <p:spPr>
          <a:xfrm>
            <a:off x="838200" y="397662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AND EXECUTION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68832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C9B1A-43A7-46E6-9B64-B2A30317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TESTING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7A5D-77A8-4132-9E6C-FA9C1C6A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465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531-06D6-4426-9D3B-AB43E85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856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FILES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EC26A-A334-4AEC-BF18-99B3C535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494949"/>
              </a:solidFill>
              <a:latin typeface="BarlowSemiCondensed-Regular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defectID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description : </a:t>
            </a:r>
            <a:r>
              <a:rPr lang="en-IN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moduleName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Area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: status : type</a:t>
            </a: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F001:Column values in BOM reports are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F002:Unit prices are not shown while preparing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invoice:Invoices:Display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products:23/04/2022:close:fatal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N001:BOM report columns not aligned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properly:Aircraft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reports:21/08/2022:open:niceToHave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48D375-4DBC-40B8-885F-B6522F7775F8}"/>
              </a:ext>
            </a:extLst>
          </p:cNvPr>
          <p:cNvSpPr/>
          <p:nvPr/>
        </p:nvSpPr>
        <p:spPr>
          <a:xfrm>
            <a:off x="1034142" y="1966005"/>
            <a:ext cx="2302328" cy="5194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Defect.txt</a:t>
            </a:r>
          </a:p>
        </p:txBody>
      </p:sp>
    </p:spTree>
    <p:extLst>
      <p:ext uri="{BB962C8B-B14F-4D97-AF65-F5344CB8AC3E}">
        <p14:creationId xmlns:p14="http://schemas.microsoft.com/office/powerpoint/2010/main" val="69709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690F-3140-40A2-BAA6-A34930A0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1123497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ArialMT"/>
            </a:endParaRPr>
          </a:p>
          <a:p>
            <a:pPr marL="0" indent="0" algn="l">
              <a:buNone/>
            </a:pPr>
            <a:endParaRPr lang="en-IN" sz="1800" dirty="0">
              <a:solidFill>
                <a:srgbClr val="3D3D3D"/>
              </a:solidFill>
              <a:latin typeface="ArialM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b="0" i="0" u="none" strike="noStrike" baseline="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mployeeID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Name : Business Unit : </a:t>
            </a:r>
            <a:r>
              <a:rPr lang="en-IN" sz="1800" b="1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 </a:t>
            </a:r>
            <a:r>
              <a:rPr lang="en-IN" sz="1800" b="0" i="0" u="none" strike="noStrike" baseline="0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Designation</a:t>
            </a:r>
          </a:p>
          <a:p>
            <a:pPr marL="0" indent="0" algn="l">
              <a:buNone/>
            </a:pPr>
            <a:endParaRPr lang="en-IN" sz="1800" b="0" i="0" u="none" strike="noStrike" baseline="0" dirty="0">
              <a:solidFill>
                <a:srgbClr val="3D3D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A123:Suresh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Panchal:UK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Telecom:BOM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report:Principal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D012:J K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Laxmi:Finacle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Systems:Display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products:Junior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</a:p>
          <a:p>
            <a:pPr marL="0" indent="0" algn="l">
              <a:buNone/>
            </a:pP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C015:Sandeep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Khaire:UK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Telecom:Manage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u="none" strike="noStrike" baseline="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customers:Senior</a:t>
            </a:r>
            <a:r>
              <a:rPr lang="en-IN" sz="1800" b="0" i="0" u="none" strike="noStrike" baseline="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8034398D-6D22-4072-B351-D8E9E09469E3}"/>
              </a:ext>
            </a:extLst>
          </p:cNvPr>
          <p:cNvSpPr/>
          <p:nvPr/>
        </p:nvSpPr>
        <p:spPr>
          <a:xfrm>
            <a:off x="944336" y="1766887"/>
            <a:ext cx="2049236" cy="5925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Employee.txt</a:t>
            </a:r>
          </a:p>
        </p:txBody>
      </p:sp>
    </p:spTree>
    <p:extLst>
      <p:ext uri="{BB962C8B-B14F-4D97-AF65-F5344CB8AC3E}">
        <p14:creationId xmlns:p14="http://schemas.microsoft.com/office/powerpoint/2010/main" val="148056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C43A0-A7C2-4214-A61F-0920C53A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C576-EFA9-4729-BF2F-61D748BA5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404231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Defect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Less than or More than Actual Employee Attributes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No Programmer is Found for Defect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More than one Programmer is Found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File is Empty or not Opening or Invalid file type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Wrong Format of Defects or Employee in File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Multiple Defect.txt Files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Status Close/Open Or Something else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Defect With same Defect IDs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Date Format is Wrong</a:t>
            </a:r>
          </a:p>
          <a:p>
            <a:pPr marL="0" indent="0">
              <a:buNone/>
            </a:pPr>
            <a:r>
              <a:rPr lang="en-IN" sz="2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➔ Space ‘ ‘ is Considered as Character EX:- : BOM report :--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93551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2019-A61A-4BF7-B17B-2B5BC309E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/>
                <a:cs typeface="Times New Roman"/>
              </a:rPr>
              <a:t>INTEGRATIONTESTING OUTPUT</a:t>
            </a:r>
            <a:endParaRPr lang="en-IN" sz="3200" b="0" i="0" u="none" strike="noStrike" baseline="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D007-3434-4BC5-A5F7-545C9592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endParaRPr lang="en-IN" sz="2400"/>
          </a:p>
          <a:p>
            <a:pPr marL="0" indent="0">
              <a:buNone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07921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BA88-5E58-4CA7-962E-D25563C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IN" sz="2000" dirty="0"/>
              <a:t> output - 1</a:t>
            </a:r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926B0A0A-A617-4C7E-A3DB-F02621F49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0" y="1690688"/>
            <a:ext cx="9641840" cy="4923472"/>
          </a:xfrm>
        </p:spPr>
      </p:pic>
    </p:spTree>
    <p:extLst>
      <p:ext uri="{BB962C8B-B14F-4D97-AF65-F5344CB8AC3E}">
        <p14:creationId xmlns:p14="http://schemas.microsoft.com/office/powerpoint/2010/main" val="294246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50374-5A9E-45CD-BC9D-DFE9A9D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- 2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591B553-DBDA-4265-9DAE-AF36F6D7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4216400"/>
            <a:ext cx="6019800" cy="2529840"/>
          </a:xfr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A41DE92-D424-4C00-8EB4-369ADDF0C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7" y="1596075"/>
            <a:ext cx="6019800" cy="26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24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4B82-0901-4C54-BF58-CA4F65A4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output - 3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8F4ADBBD-409E-4D08-8684-168F658E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11" y="1825625"/>
            <a:ext cx="8821977" cy="4351338"/>
          </a:xfrm>
        </p:spPr>
      </p:pic>
    </p:spTree>
    <p:extLst>
      <p:ext uri="{BB962C8B-B14F-4D97-AF65-F5344CB8AC3E}">
        <p14:creationId xmlns:p14="http://schemas.microsoft.com/office/powerpoint/2010/main" val="13966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8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36768-4F21-4731-961F-B0E2615F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</p:txBody>
      </p:sp>
      <p:pic>
        <p:nvPicPr>
          <p:cNvPr id="20" name="Picture 19" descr="A picture containing indoor, plastic&#10;&#10;Description automatically generated">
            <a:extLst>
              <a:ext uri="{FF2B5EF4-FFF2-40B4-BE49-F238E27FC236}">
                <a16:creationId xmlns:a16="http://schemas.microsoft.com/office/drawing/2014/main" id="{99A2498A-59BE-4582-9C3B-C3BA5801B8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073" r="3238"/>
          <a:stretch/>
        </p:blipFill>
        <p:spPr>
          <a:xfrm>
            <a:off x="-21001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D28E-1742-4401-8201-620AD389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Mittapalli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Pavani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 Uma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Sahthya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Janga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Sukanya R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Sowjanya Pati</a:t>
            </a:r>
          </a:p>
        </p:txBody>
      </p:sp>
    </p:spTree>
    <p:extLst>
      <p:ext uri="{BB962C8B-B14F-4D97-AF65-F5344CB8AC3E}">
        <p14:creationId xmlns:p14="http://schemas.microsoft.com/office/powerpoint/2010/main" val="34625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B266-ECC2-4930-9673-549EEC4D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1FD0F-78BE-461F-A185-184CA35F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 Defect Programmer Assignments application where clients of a Software Development company report defects in software they purchased. </a:t>
            </a:r>
          </a:p>
          <a:p>
            <a:r>
              <a:rPr lang="en-IN" sz="18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defects are assigned to programmers depending on the functional area they are handling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9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8">
            <a:extLst>
              <a:ext uri="{FF2B5EF4-FFF2-40B4-BE49-F238E27FC236}">
                <a16:creationId xmlns:a16="http://schemas.microsoft.com/office/drawing/2014/main" id="{D20AEB5B-DFC7-42B4-9FAA-6B95E01D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124" y="0"/>
            <a:ext cx="7476877" cy="6858000"/>
          </a:xfrm>
          <a:custGeom>
            <a:avLst/>
            <a:gdLst>
              <a:gd name="connsiteX0" fmla="*/ 637332 w 7476877"/>
              <a:gd name="connsiteY0" fmla="*/ 4332728 h 6858000"/>
              <a:gd name="connsiteX1" fmla="*/ 1576347 w 7476877"/>
              <a:gd name="connsiteY1" fmla="*/ 4332728 h 6858000"/>
              <a:gd name="connsiteX2" fmla="*/ 1720345 w 7476877"/>
              <a:gd name="connsiteY2" fmla="*/ 4419228 h 6858000"/>
              <a:gd name="connsiteX3" fmla="*/ 2190864 w 7476877"/>
              <a:gd name="connsiteY3" fmla="*/ 5245095 h 6858000"/>
              <a:gd name="connsiteX4" fmla="*/ 2190864 w 7476877"/>
              <a:gd name="connsiteY4" fmla="*/ 5413976 h 6858000"/>
              <a:gd name="connsiteX5" fmla="*/ 1720345 w 7476877"/>
              <a:gd name="connsiteY5" fmla="*/ 6239844 h 6858000"/>
              <a:gd name="connsiteX6" fmla="*/ 1576347 w 7476877"/>
              <a:gd name="connsiteY6" fmla="*/ 6326343 h 6858000"/>
              <a:gd name="connsiteX7" fmla="*/ 637332 w 7476877"/>
              <a:gd name="connsiteY7" fmla="*/ 6326343 h 6858000"/>
              <a:gd name="connsiteX8" fmla="*/ 491309 w 7476877"/>
              <a:gd name="connsiteY8" fmla="*/ 6239844 h 6858000"/>
              <a:gd name="connsiteX9" fmla="*/ 22817 w 7476877"/>
              <a:gd name="connsiteY9" fmla="*/ 5413976 h 6858000"/>
              <a:gd name="connsiteX10" fmla="*/ 22817 w 7476877"/>
              <a:gd name="connsiteY10" fmla="*/ 5245095 h 6858000"/>
              <a:gd name="connsiteX11" fmla="*/ 491309 w 7476877"/>
              <a:gd name="connsiteY11" fmla="*/ 4419228 h 6858000"/>
              <a:gd name="connsiteX12" fmla="*/ 637332 w 7476877"/>
              <a:gd name="connsiteY12" fmla="*/ 4332728 h 6858000"/>
              <a:gd name="connsiteX13" fmla="*/ 3853980 w 7476877"/>
              <a:gd name="connsiteY13" fmla="*/ 0 h 6858000"/>
              <a:gd name="connsiteX14" fmla="*/ 5043644 w 7476877"/>
              <a:gd name="connsiteY14" fmla="*/ 0 h 6858000"/>
              <a:gd name="connsiteX15" fmla="*/ 5083740 w 7476877"/>
              <a:gd name="connsiteY15" fmla="*/ 70378 h 6858000"/>
              <a:gd name="connsiteX16" fmla="*/ 5225307 w 7476877"/>
              <a:gd name="connsiteY16" fmla="*/ 318859 h 6858000"/>
              <a:gd name="connsiteX17" fmla="*/ 5225307 w 7476877"/>
              <a:gd name="connsiteY17" fmla="*/ 577503 h 6858000"/>
              <a:gd name="connsiteX18" fmla="*/ 4504695 w 7476877"/>
              <a:gd name="connsiteY18" fmla="*/ 1842337 h 6858000"/>
              <a:gd name="connsiteX19" fmla="*/ 4284162 w 7476877"/>
              <a:gd name="connsiteY19" fmla="*/ 1974811 h 6858000"/>
              <a:gd name="connsiteX20" fmla="*/ 2846045 w 7476877"/>
              <a:gd name="connsiteY20" fmla="*/ 1974811 h 6858000"/>
              <a:gd name="connsiteX21" fmla="*/ 2778342 w 7476877"/>
              <a:gd name="connsiteY21" fmla="*/ 1965645 h 6858000"/>
              <a:gd name="connsiteX22" fmla="*/ 2731777 w 7476877"/>
              <a:gd name="connsiteY22" fmla="*/ 1945746 h 6858000"/>
              <a:gd name="connsiteX23" fmla="*/ 2760233 w 7476877"/>
              <a:gd name="connsiteY23" fmla="*/ 1895581 h 6858000"/>
              <a:gd name="connsiteX24" fmla="*/ 3768459 w 7476877"/>
              <a:gd name="connsiteY24" fmla="*/ 118263 h 6858000"/>
              <a:gd name="connsiteX25" fmla="*/ 3819932 w 7476877"/>
              <a:gd name="connsiteY25" fmla="*/ 39732 h 6858000"/>
              <a:gd name="connsiteX26" fmla="*/ 1880237 w 7476877"/>
              <a:gd name="connsiteY26" fmla="*/ 0 h 6858000"/>
              <a:gd name="connsiteX27" fmla="*/ 2102124 w 7476877"/>
              <a:gd name="connsiteY27" fmla="*/ 0 h 6858000"/>
              <a:gd name="connsiteX28" fmla="*/ 2086946 w 7476877"/>
              <a:gd name="connsiteY28" fmla="*/ 26756 h 6858000"/>
              <a:gd name="connsiteX29" fmla="*/ 1911773 w 7476877"/>
              <a:gd name="connsiteY29" fmla="*/ 335552 h 6858000"/>
              <a:gd name="connsiteX30" fmla="*/ 1911773 w 7476877"/>
              <a:gd name="connsiteY30" fmla="*/ 594199 h 6858000"/>
              <a:gd name="connsiteX31" fmla="*/ 2629280 w 7476877"/>
              <a:gd name="connsiteY31" fmla="*/ 1859030 h 6858000"/>
              <a:gd name="connsiteX32" fmla="*/ 2723627 w 7476877"/>
              <a:gd name="connsiteY32" fmla="*/ 1956020 h 6858000"/>
              <a:gd name="connsiteX33" fmla="*/ 2734544 w 7476877"/>
              <a:gd name="connsiteY33" fmla="*/ 1960685 h 6858000"/>
              <a:gd name="connsiteX34" fmla="*/ 2676021 w 7476877"/>
              <a:gd name="connsiteY34" fmla="*/ 2063851 h 6858000"/>
              <a:gd name="connsiteX35" fmla="*/ 2632495 w 7476877"/>
              <a:gd name="connsiteY35" fmla="*/ 2140578 h 6858000"/>
              <a:gd name="connsiteX36" fmla="*/ 2677641 w 7476877"/>
              <a:gd name="connsiteY36" fmla="*/ 2159871 h 6858000"/>
              <a:gd name="connsiteX37" fmla="*/ 2754009 w 7476877"/>
              <a:gd name="connsiteY37" fmla="*/ 2170210 h 6858000"/>
              <a:gd name="connsiteX38" fmla="*/ 4376198 w 7476877"/>
              <a:gd name="connsiteY38" fmla="*/ 2170210 h 6858000"/>
              <a:gd name="connsiteX39" fmla="*/ 4624956 w 7476877"/>
              <a:gd name="connsiteY39" fmla="*/ 2020780 h 6858000"/>
              <a:gd name="connsiteX40" fmla="*/ 5437803 w 7476877"/>
              <a:gd name="connsiteY40" fmla="*/ 594055 h 6858000"/>
              <a:gd name="connsiteX41" fmla="*/ 5437803 w 7476877"/>
              <a:gd name="connsiteY41" fmla="*/ 302307 h 6858000"/>
              <a:gd name="connsiteX42" fmla="*/ 5294722 w 7476877"/>
              <a:gd name="connsiteY42" fmla="*/ 51168 h 6858000"/>
              <a:gd name="connsiteX43" fmla="*/ 5265570 w 7476877"/>
              <a:gd name="connsiteY43" fmla="*/ 0 h 6858000"/>
              <a:gd name="connsiteX44" fmla="*/ 7476877 w 7476877"/>
              <a:gd name="connsiteY44" fmla="*/ 0 h 6858000"/>
              <a:gd name="connsiteX45" fmla="*/ 7476877 w 7476877"/>
              <a:gd name="connsiteY45" fmla="*/ 6858000 h 6858000"/>
              <a:gd name="connsiteX46" fmla="*/ 3343303 w 7476877"/>
              <a:gd name="connsiteY46" fmla="*/ 6858000 h 6858000"/>
              <a:gd name="connsiteX47" fmla="*/ 3297958 w 7476877"/>
              <a:gd name="connsiteY47" fmla="*/ 6778065 h 6858000"/>
              <a:gd name="connsiteX48" fmla="*/ 1841286 w 7476877"/>
              <a:gd name="connsiteY48" fmla="*/ 4210218 h 6858000"/>
              <a:gd name="connsiteX49" fmla="*/ 1841286 w 7476877"/>
              <a:gd name="connsiteY49" fmla="*/ 3515516 h 6858000"/>
              <a:gd name="connsiteX50" fmla="*/ 2556859 w 7476877"/>
              <a:gd name="connsiteY50" fmla="*/ 2254092 h 6858000"/>
              <a:gd name="connsiteX51" fmla="*/ 2617166 w 7476877"/>
              <a:gd name="connsiteY51" fmla="*/ 2147787 h 6858000"/>
              <a:gd name="connsiteX52" fmla="*/ 2615044 w 7476877"/>
              <a:gd name="connsiteY52" fmla="*/ 2146880 h 6858000"/>
              <a:gd name="connsiteX53" fmla="*/ 2508620 w 7476877"/>
              <a:gd name="connsiteY53" fmla="*/ 2037473 h 6858000"/>
              <a:gd name="connsiteX54" fmla="*/ 1699276 w 7476877"/>
              <a:gd name="connsiteY54" fmla="*/ 610749 h 6858000"/>
              <a:gd name="connsiteX55" fmla="*/ 1699276 w 7476877"/>
              <a:gd name="connsiteY55" fmla="*/ 319000 h 6858000"/>
              <a:gd name="connsiteX56" fmla="*/ 1843322 w 7476877"/>
              <a:gd name="connsiteY56" fmla="*/ 650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476877" h="6858000">
                <a:moveTo>
                  <a:pt x="637332" y="4332728"/>
                </a:moveTo>
                <a:cubicBezTo>
                  <a:pt x="637332" y="4332728"/>
                  <a:pt x="637332" y="4332728"/>
                  <a:pt x="1576347" y="4332728"/>
                </a:cubicBezTo>
                <a:cubicBezTo>
                  <a:pt x="1635163" y="4332728"/>
                  <a:pt x="1691949" y="4365681"/>
                  <a:pt x="1720345" y="4419228"/>
                </a:cubicBezTo>
                <a:cubicBezTo>
                  <a:pt x="1720345" y="4419228"/>
                  <a:pt x="1720345" y="4419228"/>
                  <a:pt x="2190864" y="5245095"/>
                </a:cubicBezTo>
                <a:cubicBezTo>
                  <a:pt x="2221287" y="5296583"/>
                  <a:pt x="2221287" y="5362488"/>
                  <a:pt x="2190864" y="5413976"/>
                </a:cubicBezTo>
                <a:cubicBezTo>
                  <a:pt x="2190864" y="5413976"/>
                  <a:pt x="2190864" y="5413976"/>
                  <a:pt x="1720345" y="6239844"/>
                </a:cubicBezTo>
                <a:cubicBezTo>
                  <a:pt x="1691949" y="6293391"/>
                  <a:pt x="1635163" y="6326343"/>
                  <a:pt x="1576347" y="6326343"/>
                </a:cubicBezTo>
                <a:cubicBezTo>
                  <a:pt x="1576347" y="6326343"/>
                  <a:pt x="1576347" y="6326343"/>
                  <a:pt x="637332" y="6326343"/>
                </a:cubicBezTo>
                <a:cubicBezTo>
                  <a:pt x="576490" y="6326343"/>
                  <a:pt x="521732" y="6293391"/>
                  <a:pt x="491309" y="6239844"/>
                </a:cubicBezTo>
                <a:cubicBezTo>
                  <a:pt x="491309" y="6239844"/>
                  <a:pt x="491309" y="6239844"/>
                  <a:pt x="22817" y="5413976"/>
                </a:cubicBezTo>
                <a:cubicBezTo>
                  <a:pt x="-7605" y="5362488"/>
                  <a:pt x="-7605" y="5296583"/>
                  <a:pt x="22817" y="5245095"/>
                </a:cubicBezTo>
                <a:cubicBezTo>
                  <a:pt x="22817" y="5245095"/>
                  <a:pt x="22817" y="5245095"/>
                  <a:pt x="491309" y="4419228"/>
                </a:cubicBezTo>
                <a:cubicBezTo>
                  <a:pt x="521732" y="4365681"/>
                  <a:pt x="576490" y="4332728"/>
                  <a:pt x="637332" y="4332728"/>
                </a:cubicBezTo>
                <a:close/>
                <a:moveTo>
                  <a:pt x="3853980" y="0"/>
                </a:moveTo>
                <a:lnTo>
                  <a:pt x="5043644" y="0"/>
                </a:lnTo>
                <a:lnTo>
                  <a:pt x="5083740" y="70378"/>
                </a:lnTo>
                <a:cubicBezTo>
                  <a:pt x="5127533" y="147245"/>
                  <a:pt x="5174639" y="229925"/>
                  <a:pt x="5225307" y="318859"/>
                </a:cubicBezTo>
                <a:cubicBezTo>
                  <a:pt x="5271897" y="397715"/>
                  <a:pt x="5271897" y="498649"/>
                  <a:pt x="5225307" y="577503"/>
                </a:cubicBezTo>
                <a:cubicBezTo>
                  <a:pt x="5225307" y="577503"/>
                  <a:pt x="5225307" y="577503"/>
                  <a:pt x="4504695" y="1842337"/>
                </a:cubicBezTo>
                <a:cubicBezTo>
                  <a:pt x="4461209" y="1924345"/>
                  <a:pt x="4374239" y="1974811"/>
                  <a:pt x="4284162" y="1974811"/>
                </a:cubicBezTo>
                <a:cubicBezTo>
                  <a:pt x="4284162" y="1974811"/>
                  <a:pt x="4284162" y="1974811"/>
                  <a:pt x="2846045" y="1974811"/>
                </a:cubicBezTo>
                <a:cubicBezTo>
                  <a:pt x="2822750" y="1974811"/>
                  <a:pt x="2800035" y="1971656"/>
                  <a:pt x="2778342" y="1965645"/>
                </a:cubicBezTo>
                <a:lnTo>
                  <a:pt x="2731777" y="1945746"/>
                </a:lnTo>
                <a:lnTo>
                  <a:pt x="2760233" y="1895581"/>
                </a:lnTo>
                <a:cubicBezTo>
                  <a:pt x="3017539" y="1441999"/>
                  <a:pt x="3346890" y="861413"/>
                  <a:pt x="3768459" y="118263"/>
                </a:cubicBezTo>
                <a:cubicBezTo>
                  <a:pt x="3784101" y="90729"/>
                  <a:pt x="3801308" y="64519"/>
                  <a:pt x="3819932" y="39732"/>
                </a:cubicBezTo>
                <a:close/>
                <a:moveTo>
                  <a:pt x="1880237" y="0"/>
                </a:moveTo>
                <a:lnTo>
                  <a:pt x="2102124" y="0"/>
                </a:lnTo>
                <a:lnTo>
                  <a:pt x="2086946" y="26756"/>
                </a:lnTo>
                <a:cubicBezTo>
                  <a:pt x="1911773" y="335552"/>
                  <a:pt x="1911773" y="335552"/>
                  <a:pt x="1911773" y="335552"/>
                </a:cubicBezTo>
                <a:cubicBezTo>
                  <a:pt x="1865182" y="414408"/>
                  <a:pt x="1865182" y="515344"/>
                  <a:pt x="1911773" y="594199"/>
                </a:cubicBezTo>
                <a:cubicBezTo>
                  <a:pt x="2629280" y="1859030"/>
                  <a:pt x="2629280" y="1859030"/>
                  <a:pt x="2629280" y="1859030"/>
                </a:cubicBezTo>
                <a:cubicBezTo>
                  <a:pt x="2652576" y="1900035"/>
                  <a:pt x="2685189" y="1933154"/>
                  <a:pt x="2723627" y="1956020"/>
                </a:cubicBezTo>
                <a:lnTo>
                  <a:pt x="2734544" y="1960685"/>
                </a:lnTo>
                <a:lnTo>
                  <a:pt x="2676021" y="2063851"/>
                </a:lnTo>
                <a:lnTo>
                  <a:pt x="2632495" y="2140578"/>
                </a:lnTo>
                <a:lnTo>
                  <a:pt x="2677641" y="2159871"/>
                </a:lnTo>
                <a:cubicBezTo>
                  <a:pt x="2702113" y="2166652"/>
                  <a:pt x="2727732" y="2170210"/>
                  <a:pt x="2754009" y="2170210"/>
                </a:cubicBezTo>
                <a:cubicBezTo>
                  <a:pt x="4376198" y="2170210"/>
                  <a:pt x="4376198" y="2170210"/>
                  <a:pt x="4376198" y="2170210"/>
                </a:cubicBezTo>
                <a:cubicBezTo>
                  <a:pt x="4477805" y="2170210"/>
                  <a:pt x="4575904" y="2113286"/>
                  <a:pt x="4624956" y="2020780"/>
                </a:cubicBezTo>
                <a:cubicBezTo>
                  <a:pt x="5437803" y="594055"/>
                  <a:pt x="5437803" y="594055"/>
                  <a:pt x="5437803" y="594055"/>
                </a:cubicBezTo>
                <a:cubicBezTo>
                  <a:pt x="5490358" y="505109"/>
                  <a:pt x="5490358" y="391256"/>
                  <a:pt x="5437803" y="302307"/>
                </a:cubicBezTo>
                <a:cubicBezTo>
                  <a:pt x="5387000" y="213137"/>
                  <a:pt x="5339373" y="129540"/>
                  <a:pt x="5294722" y="51168"/>
                </a:cubicBezTo>
                <a:lnTo>
                  <a:pt x="5265570" y="0"/>
                </a:lnTo>
                <a:lnTo>
                  <a:pt x="7476877" y="0"/>
                </a:lnTo>
                <a:lnTo>
                  <a:pt x="7476877" y="6858000"/>
                </a:lnTo>
                <a:lnTo>
                  <a:pt x="3343303" y="6858000"/>
                </a:lnTo>
                <a:lnTo>
                  <a:pt x="3297958" y="6778065"/>
                </a:lnTo>
                <a:cubicBezTo>
                  <a:pt x="3015657" y="6280421"/>
                  <a:pt x="2563976" y="5484189"/>
                  <a:pt x="1841286" y="4210218"/>
                </a:cubicBezTo>
                <a:cubicBezTo>
                  <a:pt x="1716144" y="3998418"/>
                  <a:pt x="1716144" y="3727316"/>
                  <a:pt x="1841286" y="3515516"/>
                </a:cubicBezTo>
                <a:cubicBezTo>
                  <a:pt x="1841286" y="3515516"/>
                  <a:pt x="1841286" y="3515516"/>
                  <a:pt x="2556859" y="2254092"/>
                </a:cubicBezTo>
                <a:lnTo>
                  <a:pt x="2617166" y="2147787"/>
                </a:lnTo>
                <a:lnTo>
                  <a:pt x="2615044" y="2146880"/>
                </a:lnTo>
                <a:cubicBezTo>
                  <a:pt x="2571686" y="2121084"/>
                  <a:pt x="2534897" y="2083728"/>
                  <a:pt x="2508620" y="2037473"/>
                </a:cubicBezTo>
                <a:cubicBezTo>
                  <a:pt x="2508620" y="2037473"/>
                  <a:pt x="2508620" y="2037473"/>
                  <a:pt x="1699276" y="610749"/>
                </a:cubicBezTo>
                <a:cubicBezTo>
                  <a:pt x="1646720" y="521803"/>
                  <a:pt x="1646720" y="407950"/>
                  <a:pt x="1699276" y="319000"/>
                </a:cubicBezTo>
                <a:cubicBezTo>
                  <a:pt x="1699276" y="319000"/>
                  <a:pt x="1699276" y="319000"/>
                  <a:pt x="1843322" y="650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57B66-DA7E-4CFA-B460-FAB50FA6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202" y="561256"/>
            <a:ext cx="4878854" cy="595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OBSTACLES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93721-934F-4F1E-A868-0B2BA110D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960" y="561256"/>
            <a:ext cx="1128382" cy="847206"/>
            <a:chOff x="7393391" y="1075612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9494AF8-52DE-4016-B1B9-5D16974BA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3391" y="1327438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27115E3-8DBD-460F-8EAD-44E12617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971281" y="1075612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479A06-DB7C-4295-901A-1C1126C62FFF}"/>
              </a:ext>
            </a:extLst>
          </p:cNvPr>
          <p:cNvSpPr txBox="1"/>
          <p:nvPr/>
        </p:nvSpPr>
        <p:spPr>
          <a:xfrm>
            <a:off x="1185063" y="2269602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14C7D-B628-4409-A6A1-CB3481BE24BD}"/>
              </a:ext>
            </a:extLst>
          </p:cNvPr>
          <p:cNvSpPr txBox="1"/>
          <p:nvPr/>
        </p:nvSpPr>
        <p:spPr>
          <a:xfrm>
            <a:off x="591955" y="3567235"/>
            <a:ext cx="654999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decide which data structure would be best for our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A16B1-6398-4382-8B2C-8ABED52DBE6E}"/>
              </a:ext>
            </a:extLst>
          </p:cNvPr>
          <p:cNvSpPr txBox="1"/>
          <p:nvPr/>
        </p:nvSpPr>
        <p:spPr>
          <a:xfrm>
            <a:off x="-242953" y="419192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 validity of the employee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EBD609-CD01-46A5-BDCB-8F58E0B045BC}"/>
              </a:ext>
            </a:extLst>
          </p:cNvPr>
          <p:cNvSpPr txBox="1"/>
          <p:nvPr/>
        </p:nvSpPr>
        <p:spPr>
          <a:xfrm>
            <a:off x="133213" y="467262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 defect in the file from the program </a:t>
            </a:r>
          </a:p>
        </p:txBody>
      </p:sp>
    </p:spTree>
    <p:extLst>
      <p:ext uri="{BB962C8B-B14F-4D97-AF65-F5344CB8AC3E}">
        <p14:creationId xmlns:p14="http://schemas.microsoft.com/office/powerpoint/2010/main" val="240925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A4192A1-D35E-4E3F-982A-840C9576E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811" r="-1" b="8637"/>
          <a:stretch/>
        </p:blipFill>
        <p:spPr>
          <a:xfrm>
            <a:off x="20" y="10"/>
            <a:ext cx="12009284" cy="6857990"/>
          </a:xfrm>
          <a:custGeom>
            <a:avLst/>
            <a:gdLst/>
            <a:ahLst/>
            <a:cxnLst/>
            <a:rect l="l" t="t" r="r" b="b"/>
            <a:pathLst>
              <a:path w="12009304" h="6858000">
                <a:moveTo>
                  <a:pt x="8239723" y="5083103"/>
                </a:moveTo>
                <a:cubicBezTo>
                  <a:pt x="8239723" y="5083103"/>
                  <a:pt x="8239723" y="5083103"/>
                  <a:pt x="9505105" y="5083103"/>
                </a:cubicBezTo>
                <a:cubicBezTo>
                  <a:pt x="9525601" y="5083103"/>
                  <a:pt x="9545588" y="5085825"/>
                  <a:pt x="9564676" y="5091016"/>
                </a:cubicBezTo>
                <a:lnTo>
                  <a:pt x="9605648" y="5108194"/>
                </a:lnTo>
                <a:lnTo>
                  <a:pt x="9580608" y="5151499"/>
                </a:lnTo>
                <a:cubicBezTo>
                  <a:pt x="9354208" y="5543062"/>
                  <a:pt x="9064418" y="6044264"/>
                  <a:pt x="8693486" y="6685800"/>
                </a:cubicBezTo>
                <a:cubicBezTo>
                  <a:pt x="8665958" y="6733339"/>
                  <a:pt x="8632925" y="6776306"/>
                  <a:pt x="8595419" y="6814017"/>
                </a:cubicBezTo>
                <a:lnTo>
                  <a:pt x="8545620" y="6858000"/>
                </a:lnTo>
                <a:lnTo>
                  <a:pt x="7612173" y="6858000"/>
                </a:lnTo>
                <a:lnTo>
                  <a:pt x="7591825" y="6822959"/>
                </a:lnTo>
                <a:cubicBezTo>
                  <a:pt x="7538315" y="6730809"/>
                  <a:pt x="7478495" y="6627794"/>
                  <a:pt x="7411622" y="6512633"/>
                </a:cubicBezTo>
                <a:cubicBezTo>
                  <a:pt x="7370628" y="6444560"/>
                  <a:pt x="7370628" y="6357427"/>
                  <a:pt x="7411622" y="6289354"/>
                </a:cubicBezTo>
                <a:cubicBezTo>
                  <a:pt x="7411622" y="6289354"/>
                  <a:pt x="7411622" y="6289354"/>
                  <a:pt x="8045680" y="5197465"/>
                </a:cubicBezTo>
                <a:cubicBezTo>
                  <a:pt x="8083943" y="5126669"/>
                  <a:pt x="8160465" y="5083103"/>
                  <a:pt x="8239723" y="5083103"/>
                </a:cubicBezTo>
                <a:close/>
                <a:moveTo>
                  <a:pt x="10622296" y="1326563"/>
                </a:moveTo>
                <a:cubicBezTo>
                  <a:pt x="10622296" y="1326563"/>
                  <a:pt x="10622296" y="1326563"/>
                  <a:pt x="11448522" y="1326563"/>
                </a:cubicBezTo>
                <a:cubicBezTo>
                  <a:pt x="11502058" y="1326563"/>
                  <a:pt x="11550238" y="1355009"/>
                  <a:pt x="11577006" y="1401233"/>
                </a:cubicBezTo>
                <a:cubicBezTo>
                  <a:pt x="11577006" y="1401233"/>
                  <a:pt x="11577006" y="1401233"/>
                  <a:pt x="11989228" y="2114179"/>
                </a:cubicBezTo>
                <a:cubicBezTo>
                  <a:pt x="12015996" y="2158629"/>
                  <a:pt x="12015996" y="2215522"/>
                  <a:pt x="11989228" y="2259969"/>
                </a:cubicBezTo>
                <a:cubicBezTo>
                  <a:pt x="11989228" y="2259969"/>
                  <a:pt x="11989228" y="2259969"/>
                  <a:pt x="11577006" y="2972914"/>
                </a:cubicBezTo>
                <a:cubicBezTo>
                  <a:pt x="11550238" y="3019141"/>
                  <a:pt x="11502058" y="3047587"/>
                  <a:pt x="11448522" y="3047587"/>
                </a:cubicBezTo>
                <a:cubicBezTo>
                  <a:pt x="11448522" y="3047587"/>
                  <a:pt x="11448522" y="3047587"/>
                  <a:pt x="10622296" y="3047587"/>
                </a:cubicBezTo>
                <a:cubicBezTo>
                  <a:pt x="10570544" y="3047587"/>
                  <a:pt x="10520578" y="3019141"/>
                  <a:pt x="10495594" y="2972914"/>
                </a:cubicBezTo>
                <a:cubicBezTo>
                  <a:pt x="10495594" y="2972914"/>
                  <a:pt x="10495594" y="2972914"/>
                  <a:pt x="10081589" y="2259969"/>
                </a:cubicBezTo>
                <a:cubicBezTo>
                  <a:pt x="10054821" y="2215522"/>
                  <a:pt x="10054821" y="2158629"/>
                  <a:pt x="10081589" y="2114179"/>
                </a:cubicBezTo>
                <a:cubicBezTo>
                  <a:pt x="10081589" y="2114179"/>
                  <a:pt x="10081589" y="2114179"/>
                  <a:pt x="10495594" y="1401233"/>
                </a:cubicBezTo>
                <a:cubicBezTo>
                  <a:pt x="10520578" y="1355009"/>
                  <a:pt x="10570544" y="1326563"/>
                  <a:pt x="10622296" y="1326563"/>
                </a:cubicBezTo>
                <a:close/>
                <a:moveTo>
                  <a:pt x="0" y="0"/>
                </a:moveTo>
                <a:lnTo>
                  <a:pt x="4457990" y="0"/>
                </a:lnTo>
                <a:lnTo>
                  <a:pt x="5902610" y="0"/>
                </a:lnTo>
                <a:lnTo>
                  <a:pt x="8476869" y="0"/>
                </a:lnTo>
                <a:lnTo>
                  <a:pt x="8535933" y="39849"/>
                </a:lnTo>
                <a:cubicBezTo>
                  <a:pt x="8598516" y="88273"/>
                  <a:pt x="8652195" y="149296"/>
                  <a:pt x="8693486" y="220603"/>
                </a:cubicBezTo>
                <a:cubicBezTo>
                  <a:pt x="8693486" y="220603"/>
                  <a:pt x="8693486" y="220603"/>
                  <a:pt x="10389180" y="3153347"/>
                </a:cubicBezTo>
                <a:cubicBezTo>
                  <a:pt x="10499291" y="3336185"/>
                  <a:pt x="10499291" y="3570221"/>
                  <a:pt x="10389180" y="3753061"/>
                </a:cubicBezTo>
                <a:cubicBezTo>
                  <a:pt x="10389180" y="3753061"/>
                  <a:pt x="10389180" y="3753061"/>
                  <a:pt x="9759557" y="4842009"/>
                </a:cubicBezTo>
                <a:lnTo>
                  <a:pt x="9706493" y="4933778"/>
                </a:lnTo>
                <a:lnTo>
                  <a:pt x="9708360" y="4934561"/>
                </a:lnTo>
                <a:cubicBezTo>
                  <a:pt x="9746510" y="4956830"/>
                  <a:pt x="9778880" y="4989078"/>
                  <a:pt x="9802002" y="5029008"/>
                </a:cubicBezTo>
                <a:cubicBezTo>
                  <a:pt x="9802002" y="5029008"/>
                  <a:pt x="9802002" y="5029008"/>
                  <a:pt x="10514131" y="6260653"/>
                </a:cubicBezTo>
                <a:cubicBezTo>
                  <a:pt x="10560376" y="6337439"/>
                  <a:pt x="10560376" y="6435725"/>
                  <a:pt x="10514131" y="6512512"/>
                </a:cubicBezTo>
                <a:cubicBezTo>
                  <a:pt x="10514131" y="6512512"/>
                  <a:pt x="10514131" y="6512512"/>
                  <a:pt x="10340271" y="6813206"/>
                </a:cubicBezTo>
                <a:lnTo>
                  <a:pt x="10314372" y="6858000"/>
                </a:lnTo>
                <a:lnTo>
                  <a:pt x="10119136" y="6858000"/>
                </a:lnTo>
                <a:lnTo>
                  <a:pt x="10122008" y="6853033"/>
                </a:lnTo>
                <a:cubicBezTo>
                  <a:pt x="10327158" y="6498223"/>
                  <a:pt x="10327158" y="6498223"/>
                  <a:pt x="10327158" y="6498223"/>
                </a:cubicBezTo>
                <a:cubicBezTo>
                  <a:pt x="10368154" y="6430148"/>
                  <a:pt x="10368154" y="6343015"/>
                  <a:pt x="10327158" y="6274942"/>
                </a:cubicBezTo>
                <a:cubicBezTo>
                  <a:pt x="9695832" y="5183053"/>
                  <a:pt x="9695832" y="5183053"/>
                  <a:pt x="9695832" y="5183053"/>
                </a:cubicBezTo>
                <a:cubicBezTo>
                  <a:pt x="9675334" y="5147654"/>
                  <a:pt x="9646640" y="5119063"/>
                  <a:pt x="9612819" y="5099323"/>
                </a:cubicBezTo>
                <a:lnTo>
                  <a:pt x="9603213" y="5095298"/>
                </a:lnTo>
                <a:lnTo>
                  <a:pt x="9654707" y="5006238"/>
                </a:lnTo>
                <a:lnTo>
                  <a:pt x="9693004" y="4940002"/>
                </a:lnTo>
                <a:lnTo>
                  <a:pt x="9653283" y="4923348"/>
                </a:lnTo>
                <a:cubicBezTo>
                  <a:pt x="9631750" y="4917491"/>
                  <a:pt x="9609208" y="4914420"/>
                  <a:pt x="9586087" y="4914420"/>
                </a:cubicBezTo>
                <a:cubicBezTo>
                  <a:pt x="8158743" y="4914420"/>
                  <a:pt x="8158743" y="4914420"/>
                  <a:pt x="8158743" y="4914420"/>
                </a:cubicBezTo>
                <a:cubicBezTo>
                  <a:pt x="8069341" y="4914420"/>
                  <a:pt x="7983024" y="4963563"/>
                  <a:pt x="7939863" y="5043420"/>
                </a:cubicBezTo>
                <a:cubicBezTo>
                  <a:pt x="7224650" y="6275065"/>
                  <a:pt x="7224650" y="6275065"/>
                  <a:pt x="7224650" y="6275065"/>
                </a:cubicBezTo>
                <a:cubicBezTo>
                  <a:pt x="7178407" y="6351849"/>
                  <a:pt x="7178407" y="6450135"/>
                  <a:pt x="7224650" y="6526922"/>
                </a:cubicBezTo>
                <a:cubicBezTo>
                  <a:pt x="7269350" y="6603900"/>
                  <a:pt x="7311257" y="6676067"/>
                  <a:pt x="7350544" y="6743723"/>
                </a:cubicBezTo>
                <a:lnTo>
                  <a:pt x="7416905" y="6858000"/>
                </a:lnTo>
                <a:lnTo>
                  <a:pt x="5902610" y="6858000"/>
                </a:lnTo>
                <a:lnTo>
                  <a:pt x="4389358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321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C32B1-BB7D-4375-B5DA-CE98B25D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5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C7C23-D767-4AB3-AFEA-6331A2F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           Statement</a:t>
            </a:r>
          </a:p>
          <a:p>
            <a:pPr marL="342900" indent="-342900"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Design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Coding and Execution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Code Testing</a:t>
            </a:r>
          </a:p>
          <a:p>
            <a:pPr marL="342900" indent="-342900">
              <a:buAutoNum type="arabicPeriod" startAt="5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342900" indent="-342900">
              <a:buAutoNum type="arabicPeriod" startAt="5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944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EB449-9340-4EF5-97AC-7BB6115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851515"/>
            <a:ext cx="5050971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FE5F-F6CC-4A4A-88F2-3125E9B50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test objective is to identify defects. </a:t>
            </a: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Defects are basically considered as destructive in all software development stages. Any unexpected things that occur in software stages are defective in that particular software. </a:t>
            </a:r>
          </a:p>
          <a:p>
            <a:pPr marL="0" indent="0">
              <a:buNone/>
            </a:pPr>
            <a:endParaRPr lang="en-IN" sz="17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defect management process is the most attractive and best way to increase and improve the quality of software. There is no such software that is present without any defect.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90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43A09-7C8F-424B-8DBE-92F1D7E1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90017"/>
            <a:ext cx="5130795" cy="146177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B75-E3D9-48E4-A63E-D5C7B837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 fontScale="70000" lnSpcReduction="20000"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are assigned to programmers depending on functional area.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available in multiple files, are  need to passed to the applications as command line arguments.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the defect description files.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information is available in “</a:t>
            </a:r>
            <a:r>
              <a:rPr lang="en-IN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employees.txt”file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defects from defects file for every defect find programmer who is expert in defects functional area and change status of defect.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defect entries from all input files should be stored to invalidDefect.txt file</a:t>
            </a:r>
          </a:p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error message for invalid entries and those entries should be discarded .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0CC99-3DBF-4CA9-84EA-4D8F099991A9}"/>
              </a:ext>
            </a:extLst>
          </p:cNvPr>
          <p:cNvSpPr txBox="1"/>
          <p:nvPr/>
        </p:nvSpPr>
        <p:spPr>
          <a:xfrm>
            <a:off x="873492" y="482183"/>
            <a:ext cx="60976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problem statement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9996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3BAA9-3FFE-4723-A2B5-C7B0F53D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000" dirty="0">
                <a:latin typeface="Times New Roman"/>
                <a:cs typeface="Times New Roman"/>
              </a:rPr>
              <a:t>Program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A9C202D-2069-4F6B-A9F2-9E3E9178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082827"/>
              </p:ext>
            </p:extLst>
          </p:nvPr>
        </p:nvGraphicFramePr>
        <p:xfrm>
          <a:off x="838200" y="14838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25ECC950-B3FE-46E1-8A72-D98F26A69CAA}"/>
              </a:ext>
            </a:extLst>
          </p:cNvPr>
          <p:cNvSpPr/>
          <p:nvPr/>
        </p:nvSpPr>
        <p:spPr>
          <a:xfrm>
            <a:off x="9483975" y="2905655"/>
            <a:ext cx="259646" cy="576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9B5DDE-555F-4BC9-8457-04DB1B985EBE}"/>
              </a:ext>
            </a:extLst>
          </p:cNvPr>
          <p:cNvSpPr/>
          <p:nvPr/>
        </p:nvSpPr>
        <p:spPr>
          <a:xfrm>
            <a:off x="3028950" y="2310492"/>
            <a:ext cx="440871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1C3F6D-040E-411E-B9DC-E281351F5853}"/>
              </a:ext>
            </a:extLst>
          </p:cNvPr>
          <p:cNvSpPr/>
          <p:nvPr/>
        </p:nvSpPr>
        <p:spPr>
          <a:xfrm>
            <a:off x="5657850" y="2302327"/>
            <a:ext cx="438150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77F662-684B-4C94-ABF6-F82138A2DEEF}"/>
              </a:ext>
            </a:extLst>
          </p:cNvPr>
          <p:cNvSpPr/>
          <p:nvPr/>
        </p:nvSpPr>
        <p:spPr>
          <a:xfrm>
            <a:off x="8311243" y="2302326"/>
            <a:ext cx="547007" cy="236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524B-898C-4B4F-822C-21B4B5E6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                                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61EAD-B0EF-495A-B25B-A1AC1B616721}"/>
              </a:ext>
            </a:extLst>
          </p:cNvPr>
          <p:cNvSpPr txBox="1"/>
          <p:nvPr/>
        </p:nvSpPr>
        <p:spPr>
          <a:xfrm>
            <a:off x="1603554" y="143629"/>
            <a:ext cx="60976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lang="en-IN" sz="4000" spc="-240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51131A-7738-46DA-A5D5-1E86556FF2C6}"/>
              </a:ext>
            </a:extLst>
          </p:cNvPr>
          <p:cNvSpPr txBox="1"/>
          <p:nvPr/>
        </p:nvSpPr>
        <p:spPr>
          <a:xfrm>
            <a:off x="352927" y="2028937"/>
            <a:ext cx="6096000" cy="3179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37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alid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9334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</a:t>
            </a:r>
            <a:r>
              <a:rPr lang="en-IN" sz="1800" spc="-5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spc="-9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1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spc="-114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11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IN" sz="1800" spc="-125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spc="-4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14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ect</a:t>
            </a:r>
            <a:r>
              <a:rPr lang="en-IN" sz="1800" spc="-114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1800" spc="-13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4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1800" spc="-9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spc="-11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71755" indent="-285750">
              <a:lnSpc>
                <a:spcPct val="137100"/>
              </a:lnSpc>
              <a:spcBef>
                <a:spcPts val="975"/>
              </a:spcBef>
              <a:buFont typeface="Arial" panose="020B0604020202020204" pitchFamily="34" charset="0"/>
              <a:buChar char="•"/>
            </a:pPr>
            <a:r>
              <a:rPr lang="en-IN" sz="1800" spc="-12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4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20" dirty="0" err="1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getEmployee</a:t>
            </a:r>
            <a:r>
              <a:rPr lang="en-IN" sz="1800" spc="-12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1800" spc="-4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7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8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6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sz="1800" spc="-170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5" dirty="0">
                <a:solidFill>
                  <a:srgbClr val="3D3D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EC0AFE-4800-4429-9E76-E5B17E4F6315}"/>
              </a:ext>
            </a:extLst>
          </p:cNvPr>
          <p:cNvSpPr txBox="1"/>
          <p:nvPr/>
        </p:nvSpPr>
        <p:spPr>
          <a:xfrm>
            <a:off x="351323" y="146402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spc="-10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2982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582C5-68DF-428F-81AC-557D9E59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/>
              <a:t>	</a:t>
            </a:r>
            <a:r>
              <a:rPr lang="en-IN" sz="4000" spc="-204">
                <a:latin typeface="Times New Roman" panose="02020603050405020304" pitchFamily="18" charset="0"/>
                <a:cs typeface="Times New Roman" panose="02020603050405020304" pitchFamily="18" charset="0"/>
              </a:rPr>
              <a:t>GetDefec</a:t>
            </a:r>
            <a:r>
              <a:rPr lang="en-IN" sz="4000" spc="-1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4000" spc="-59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5EA8-ADE9-40E5-AD24-B19177322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5" dirty="0">
                <a:latin typeface="Tahoma"/>
                <a:cs typeface="Tahoma"/>
              </a:rPr>
              <a:t> </a:t>
            </a:r>
            <a:r>
              <a:rPr lang="en-IN" sz="2200" spc="-65" dirty="0">
                <a:latin typeface="Tahoma"/>
                <a:cs typeface="Tahoma"/>
              </a:rPr>
              <a:t>r</a:t>
            </a:r>
            <a:r>
              <a:rPr lang="en-IN" sz="2200" spc="-100" dirty="0">
                <a:latin typeface="Tahoma"/>
                <a:cs typeface="Tahoma"/>
              </a:rPr>
              <a:t>e</a:t>
            </a:r>
            <a:r>
              <a:rPr lang="en-IN" sz="2200" spc="-80" dirty="0">
                <a:latin typeface="Tahoma"/>
                <a:cs typeface="Tahoma"/>
              </a:rPr>
              <a:t>ads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ects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25" dirty="0">
                <a:latin typeface="Tahoma"/>
                <a:cs typeface="Tahoma"/>
              </a:rPr>
              <a:t>f</a:t>
            </a:r>
            <a:r>
              <a:rPr lang="en-IN" sz="2200" spc="-40" dirty="0">
                <a:latin typeface="Tahoma"/>
                <a:cs typeface="Tahoma"/>
              </a:rPr>
              <a:t>r</a:t>
            </a:r>
            <a:r>
              <a:rPr lang="en-IN" sz="2200" spc="-135" dirty="0">
                <a:latin typeface="Tahoma"/>
                <a:cs typeface="Tahoma"/>
              </a:rPr>
              <a:t>om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t</a:t>
            </a:r>
            <a:r>
              <a:rPr lang="en-IN" sz="2200" spc="-105" dirty="0">
                <a:latin typeface="Tahoma"/>
                <a:cs typeface="Tahoma"/>
              </a:rPr>
              <a:t>h</a:t>
            </a:r>
            <a:r>
              <a:rPr lang="en-IN" sz="2200" spc="-95" dirty="0">
                <a:latin typeface="Tahoma"/>
                <a:cs typeface="Tahoma"/>
              </a:rPr>
              <a:t>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input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>
                <a:latin typeface="Tahoma"/>
                <a:cs typeface="Tahoma"/>
              </a:rPr>
              <a:t>ﬁle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 marR="5080"/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65" dirty="0" err="1">
                <a:latin typeface="Tahoma"/>
                <a:cs typeface="Tahoma"/>
              </a:rPr>
              <a:t>checkvalidity</a:t>
            </a:r>
            <a:r>
              <a:rPr lang="en-IN" sz="2200" spc="150" dirty="0">
                <a:latin typeface="Tahoma"/>
                <a:cs typeface="Tahoma"/>
              </a:rPr>
              <a:t> </a:t>
            </a:r>
            <a:r>
              <a:rPr lang="en-IN" sz="2200" dirty="0">
                <a:latin typeface="Tahoma"/>
                <a:cs typeface="Tahoma"/>
              </a:rPr>
              <a:t>if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>
                <a:latin typeface="Tahoma"/>
                <a:cs typeface="Tahoma"/>
              </a:rPr>
              <a:t>true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75" dirty="0">
                <a:latin typeface="Tahoma"/>
                <a:cs typeface="Tahoma"/>
              </a:rPr>
              <a:t> </a:t>
            </a:r>
            <a:r>
              <a:rPr lang="en-IN" sz="2200" spc="-105" dirty="0" err="1">
                <a:latin typeface="Tahoma"/>
                <a:cs typeface="Tahoma"/>
              </a:rPr>
              <a:t>validDefect</a:t>
            </a:r>
            <a:r>
              <a:rPr lang="en-IN" sz="2200" spc="-105" dirty="0">
                <a:latin typeface="Tahoma"/>
                <a:cs typeface="Tahoma"/>
              </a:rPr>
              <a:t>() </a:t>
            </a:r>
            <a:r>
              <a:rPr lang="en-IN" sz="2200" spc="-484" dirty="0">
                <a:latin typeface="Tahoma"/>
                <a:cs typeface="Tahoma"/>
              </a:rPr>
              <a:t> </a:t>
            </a:r>
            <a:r>
              <a:rPr lang="en-IN" sz="2200" spc="-60" dirty="0">
                <a:latin typeface="Tahoma"/>
                <a:cs typeface="Tahoma"/>
              </a:rPr>
              <a:t>Else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35" dirty="0" err="1">
                <a:latin typeface="Tahoma"/>
                <a:cs typeface="Tahoma"/>
              </a:rPr>
              <a:t>i</a:t>
            </a:r>
            <a:r>
              <a:rPr lang="en-IN" sz="2200" spc="-95" dirty="0" err="1">
                <a:latin typeface="Tahoma"/>
                <a:cs typeface="Tahoma"/>
              </a:rPr>
              <a:t>n</a:t>
            </a:r>
            <a:r>
              <a:rPr lang="en-IN" sz="2200" spc="-130" dirty="0" err="1">
                <a:latin typeface="Tahoma"/>
                <a:cs typeface="Tahoma"/>
              </a:rPr>
              <a:t>v</a:t>
            </a:r>
            <a:r>
              <a:rPr lang="en-IN" sz="2200" spc="-75" dirty="0" err="1">
                <a:latin typeface="Tahoma"/>
                <a:cs typeface="Tahoma"/>
              </a:rPr>
              <a:t>alidd</a:t>
            </a:r>
            <a:r>
              <a:rPr lang="en-IN" sz="2200" spc="-100" dirty="0" err="1">
                <a:latin typeface="Tahoma"/>
                <a:cs typeface="Tahoma"/>
              </a:rPr>
              <a:t>e</a:t>
            </a:r>
            <a:r>
              <a:rPr lang="en-IN" sz="2200" spc="-45" dirty="0" err="1">
                <a:latin typeface="Tahoma"/>
                <a:cs typeface="Tahoma"/>
              </a:rPr>
              <a:t>f</a:t>
            </a:r>
            <a:r>
              <a:rPr lang="en-IN" sz="2200" spc="-120" dirty="0" err="1">
                <a:latin typeface="Tahoma"/>
                <a:cs typeface="Tahoma"/>
              </a:rPr>
              <a:t>ect</a:t>
            </a:r>
            <a:r>
              <a:rPr lang="en-IN" sz="2200" spc="-120" dirty="0">
                <a:latin typeface="Tahoma"/>
                <a:cs typeface="Tahoma"/>
              </a:rPr>
              <a:t>()</a:t>
            </a:r>
            <a:endParaRPr lang="en-IN" sz="2200" dirty="0">
              <a:latin typeface="Tahoma"/>
              <a:cs typeface="Tahoma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ahoma"/>
              <a:cs typeface="Tahoma"/>
            </a:endParaRPr>
          </a:p>
          <a:p>
            <a:pPr marL="12700"/>
            <a:r>
              <a:rPr lang="en-IN" sz="2200" spc="-125" dirty="0">
                <a:latin typeface="Tahoma"/>
                <a:cs typeface="Tahoma"/>
              </a:rPr>
              <a:t>It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calls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75" dirty="0" err="1">
                <a:latin typeface="Tahoma"/>
                <a:cs typeface="Tahoma"/>
              </a:rPr>
              <a:t>a</a:t>
            </a:r>
            <a:r>
              <a:rPr lang="en-IN" sz="2200" spc="-95" dirty="0" err="1">
                <a:latin typeface="Tahoma"/>
                <a:cs typeface="Tahoma"/>
              </a:rPr>
              <a:t>s</a:t>
            </a:r>
            <a:r>
              <a:rPr lang="en-IN" sz="2200" spc="-85" dirty="0" err="1">
                <a:latin typeface="Tahoma"/>
                <a:cs typeface="Tahoma"/>
              </a:rPr>
              <a:t>signEmpl</a:t>
            </a:r>
            <a:r>
              <a:rPr lang="en-IN" sz="2200" spc="-120" dirty="0" err="1">
                <a:latin typeface="Tahoma"/>
                <a:cs typeface="Tahoma"/>
              </a:rPr>
              <a:t>o</a:t>
            </a:r>
            <a:r>
              <a:rPr lang="en-IN" sz="2200" spc="-155" dirty="0" err="1">
                <a:latin typeface="Tahoma"/>
                <a:cs typeface="Tahoma"/>
              </a:rPr>
              <a:t>y</a:t>
            </a:r>
            <a:r>
              <a:rPr lang="en-IN" sz="2200" spc="-160" dirty="0" err="1">
                <a:latin typeface="Tahoma"/>
                <a:cs typeface="Tahoma"/>
              </a:rPr>
              <a:t>ee</a:t>
            </a:r>
            <a:r>
              <a:rPr lang="en-IN" sz="2200" spc="-160" dirty="0">
                <a:latin typeface="Tahoma"/>
                <a:cs typeface="Tahoma"/>
              </a:rPr>
              <a:t>()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45" dirty="0">
                <a:latin typeface="Tahoma"/>
                <a:cs typeface="Tahoma"/>
              </a:rPr>
              <a:t>f</a:t>
            </a:r>
            <a:r>
              <a:rPr lang="en-IN" sz="2200" spc="-80" dirty="0">
                <a:latin typeface="Tahoma"/>
                <a:cs typeface="Tahoma"/>
              </a:rPr>
              <a:t>or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30" dirty="0">
                <a:latin typeface="Tahoma"/>
                <a:cs typeface="Tahoma"/>
              </a:rPr>
              <a:t>v</a:t>
            </a:r>
            <a:r>
              <a:rPr lang="en-IN" sz="2200" spc="-65" dirty="0">
                <a:latin typeface="Tahoma"/>
                <a:cs typeface="Tahoma"/>
              </a:rPr>
              <a:t>alid</a:t>
            </a:r>
            <a:r>
              <a:rPr lang="en-IN" sz="2200" spc="-180" dirty="0">
                <a:latin typeface="Tahoma"/>
                <a:cs typeface="Tahoma"/>
              </a:rPr>
              <a:t> </a:t>
            </a:r>
            <a:r>
              <a:rPr lang="en-IN" sz="2200" spc="-105" dirty="0">
                <a:latin typeface="Tahoma"/>
                <a:cs typeface="Tahoma"/>
              </a:rPr>
              <a:t>d</a:t>
            </a:r>
            <a:r>
              <a:rPr lang="en-IN" sz="2200" spc="-110" dirty="0">
                <a:latin typeface="Tahoma"/>
                <a:cs typeface="Tahoma"/>
              </a:rPr>
              <a:t>e</a:t>
            </a:r>
            <a:r>
              <a:rPr lang="en-IN" sz="2200" spc="-45" dirty="0">
                <a:latin typeface="Tahoma"/>
                <a:cs typeface="Tahoma"/>
              </a:rPr>
              <a:t>fect</a:t>
            </a:r>
            <a:endParaRPr lang="en-IN" sz="2200" dirty="0">
              <a:latin typeface="Tahoma"/>
              <a:cs typeface="Tahoma"/>
            </a:endParaRPr>
          </a:p>
          <a:p>
            <a:pPr marL="12700">
              <a:spcBef>
                <a:spcPts val="30"/>
              </a:spcBef>
            </a:pPr>
            <a:r>
              <a:rPr lang="en-IN" sz="2200" spc="-110" dirty="0">
                <a:latin typeface="Tahoma"/>
                <a:cs typeface="Tahoma"/>
              </a:rPr>
              <a:t>.</a:t>
            </a:r>
            <a:endParaRPr lang="en-IN" sz="2200" dirty="0">
              <a:latin typeface="Tahoma"/>
              <a:cs typeface="Tahoma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4822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D9D29-F425-40FB-BF32-10A5BE64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IN" sz="4000" spc="-2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assign.c</a:t>
            </a:r>
            <a:br>
              <a:rPr lang="en-IN" sz="4000" dirty="0">
                <a:latin typeface="Tahoma"/>
                <a:cs typeface="Tahoma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0EB7-E80F-4948-87F8-63A55C4C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spcBef>
                <a:spcPts val="70"/>
              </a:spcBef>
            </a:pP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ough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88365"/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 </a:t>
            </a:r>
            <a:r>
              <a:rPr lang="en-IN" sz="2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200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9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chP</a:t>
            </a:r>
            <a:r>
              <a:rPr lang="en-IN" sz="2200" spc="-5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IN" sz="2200" spc="-7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IN" sz="2200" spc="-1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200" spc="-1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ctio</a:t>
            </a:r>
            <a:r>
              <a:rPr lang="en-IN"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IN" sz="22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tus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</a:t>
            </a:r>
            <a:r>
              <a:rPr lang="en-IN"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00001C6-FDFA-496E-B515-4912CC55A2C3}"/>
              </a:ext>
            </a:extLst>
          </p:cNvPr>
          <p:cNvSpPr txBox="1">
            <a:spLocks/>
          </p:cNvSpPr>
          <p:nvPr/>
        </p:nvSpPr>
        <p:spPr>
          <a:xfrm>
            <a:off x="965199" y="1861176"/>
            <a:ext cx="2953385" cy="4521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805" algn="l"/>
              </a:tabLst>
            </a:pPr>
            <a:r>
              <a:rPr lang="en-IN" sz="2800" spc="-285" dirty="0">
                <a:solidFill>
                  <a:srgbClr val="494949"/>
                </a:solidFill>
              </a:rPr>
              <a:t>1.	</a:t>
            </a:r>
            <a:r>
              <a:rPr lang="en-IN" sz="2800" spc="-155" dirty="0" err="1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assignEmployee</a:t>
            </a:r>
            <a:r>
              <a:rPr lang="en-IN" sz="2800" spc="-155" dirty="0">
                <a:solidFill>
                  <a:srgbClr val="4949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766</Words>
  <Application>Microsoft Office PowerPoint</Application>
  <PresentationFormat>Widescreen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ArialMT</vt:lpstr>
      <vt:lpstr>BarlowSemiCondensed-Regular</vt:lpstr>
      <vt:lpstr>Calibri</vt:lpstr>
      <vt:lpstr>Calibri Light</vt:lpstr>
      <vt:lpstr>Tahoma</vt:lpstr>
      <vt:lpstr>Times New Roman</vt:lpstr>
      <vt:lpstr>Wingdings</vt:lpstr>
      <vt:lpstr>Office Theme</vt:lpstr>
      <vt:lpstr>TICKETING APPLICATION FOR DEFECT MANAGEMENT </vt:lpstr>
      <vt:lpstr>TEAM MEMBERS</vt:lpstr>
      <vt:lpstr>TABLE OF CONTENTS</vt:lpstr>
      <vt:lpstr>INTRODUCTION</vt:lpstr>
      <vt:lpstr>Introduction To The Problem Statement</vt:lpstr>
      <vt:lpstr>Program Flow</vt:lpstr>
      <vt:lpstr>PowerPoint Presentation</vt:lpstr>
      <vt:lpstr> GetDefect ()</vt:lpstr>
      <vt:lpstr>assign.c </vt:lpstr>
      <vt:lpstr>2.SearchProgrammer()</vt:lpstr>
      <vt:lpstr>MUTEX SNAPSHOT</vt:lpstr>
      <vt:lpstr>TESTING</vt:lpstr>
      <vt:lpstr>                                      FILES </vt:lpstr>
      <vt:lpstr>PowerPoint Presentation</vt:lpstr>
      <vt:lpstr>DIFFERENT TYPES OF TEST CASES</vt:lpstr>
      <vt:lpstr>INTEGRATIONTESTING OUTPUT</vt:lpstr>
      <vt:lpstr>Testing output - 1</vt:lpstr>
      <vt:lpstr>Testing output - 2</vt:lpstr>
      <vt:lpstr>Testing output - 3</vt:lpstr>
      <vt:lpstr>                                                  OVERVIEW</vt:lpstr>
      <vt:lpstr>OBSTACLES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Patil, Sowjanya</dc:creator>
  <cp:lastModifiedBy>Janga, Bhanu Sahitya</cp:lastModifiedBy>
  <cp:revision>28</cp:revision>
  <dcterms:created xsi:type="dcterms:W3CDTF">2022-12-08T16:46:07Z</dcterms:created>
  <dcterms:modified xsi:type="dcterms:W3CDTF">2022-12-11T15:47:58Z</dcterms:modified>
</cp:coreProperties>
</file>