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7" r:id="rId4"/>
    <p:sldId id="264" r:id="rId5"/>
    <p:sldId id="265" r:id="rId6"/>
    <p:sldId id="258" r:id="rId7"/>
    <p:sldId id="266" r:id="rId8"/>
    <p:sldId id="259" r:id="rId9"/>
    <p:sldId id="267" r:id="rId10"/>
    <p:sldId id="260" r:id="rId11"/>
    <p:sldId id="261" r:id="rId12"/>
    <p:sldId id="268" r:id="rId13"/>
    <p:sldId id="262" r:id="rId14"/>
    <p:sldId id="263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92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3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3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6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io/" TargetMode="External"/><Relationship Id="rId2" Type="http://schemas.openxmlformats.org/officeDocument/2006/relationships/hyperlink" Target="https://docs.oracle.com/en/java/javas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io/file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io/scanning.html" TargetMode="External"/><Relationship Id="rId2" Type="http://schemas.openxmlformats.org/officeDocument/2006/relationships/hyperlink" Target="https://docs.oracle.com/javase/tutorial/essential/io/c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www.lucidchart.com/page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hyperlink" Target="https://www.oracle.com/java/technologies/javase/codeconventions-conte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Courier management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DBUU Courier Company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Courier Dispatch Responsibility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Input: </a:t>
            </a:r>
          </a:p>
          <a:p>
            <a:r>
              <a:rPr dirty="0"/>
              <a:t>Date Of Distribution</a:t>
            </a:r>
            <a:r>
              <a:t>: 07-Jul-2024</a:t>
            </a:r>
            <a:endParaRPr dirty="0"/>
          </a:p>
          <a:p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Output: </a:t>
            </a:r>
          </a:p>
          <a:p>
            <a:r>
              <a:rPr dirty="0"/>
              <a:t>Distribution list is generated.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Courier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Input: </a:t>
            </a:r>
          </a:p>
          <a:p>
            <a:r>
              <a:rPr dirty="0"/>
              <a:t>Employee Id: 2001</a:t>
            </a:r>
          </a:p>
          <a:p>
            <a:r>
              <a:rPr dirty="0"/>
              <a:t>Assigned Courier's: 2001, 2002, 2003</a:t>
            </a:r>
          </a:p>
          <a:p>
            <a:r>
              <a:rPr dirty="0"/>
              <a:t>Order Id: 2001</a:t>
            </a:r>
          </a:p>
          <a:p>
            <a:r>
              <a:rPr dirty="0"/>
              <a:t>Date Of Delivery</a:t>
            </a:r>
            <a:r>
              <a:t>: 08-Jul-2024</a:t>
            </a:r>
            <a:endParaRPr dirty="0"/>
          </a:p>
          <a:p>
            <a:r>
              <a:rPr dirty="0"/>
              <a:t>Status: D</a:t>
            </a:r>
          </a:p>
          <a:p>
            <a:r>
              <a:rPr dirty="0"/>
              <a:t>Remarks: Delivered successfully to recipient</a:t>
            </a:r>
          </a:p>
          <a:p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Output: </a:t>
            </a:r>
          </a:p>
          <a:p>
            <a:r>
              <a:rPr dirty="0"/>
              <a:t>Delivery information is saved.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8E9A-D0E6-A3B0-F2CD-D95D2E7B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INVOICE GENERATION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49A52-F522-537B-4A0F-3BA9DEE0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34" y="1858925"/>
            <a:ext cx="2042337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583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Invoice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Input: </a:t>
            </a:r>
          </a:p>
          <a:p>
            <a:r>
              <a:rPr dirty="0"/>
              <a:t>Customer Id: 1001</a:t>
            </a:r>
          </a:p>
          <a:p>
            <a:r>
              <a:rPr dirty="0"/>
              <a:t>Invoice Month: 7</a:t>
            </a:r>
          </a:p>
          <a:p>
            <a:r>
              <a:rPr dirty="0"/>
              <a:t>Invoice Year: 2024</a:t>
            </a:r>
          </a:p>
          <a:p>
            <a:r>
              <a:rPr dirty="0"/>
              <a:t>Description: July 2024 Courier Services</a:t>
            </a:r>
          </a:p>
          <a:p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Output: </a:t>
            </a:r>
          </a:p>
          <a:p>
            <a:r>
              <a:rPr dirty="0"/>
              <a:t>Invoice is generated.</a:t>
            </a: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using DBUU Courier Company. Goodbye!</a:t>
            </a: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EF4A-D6FE-CA5A-0A89-5191453A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E1BD-F7CF-0A2B-4514-86B065BD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1. Java Official Documentation</a:t>
            </a:r>
          </a:p>
          <a:p>
            <a:pPr marL="0" indent="0">
              <a:buNone/>
            </a:pPr>
            <a:r>
              <a:rPr lang="en-IN" dirty="0"/>
              <a:t> - Java SE Documentation: 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https://docs.oracle.com/en/java/javase/index.html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 File Handling in Java (Oracle Tutorials):</a:t>
            </a:r>
          </a:p>
          <a:p>
            <a:pPr>
              <a:buFontTx/>
              <a:buChar char="-"/>
            </a:pPr>
            <a:r>
              <a:rPr lang="en-IN" dirty="0"/>
              <a:t>Basic I/O: </a:t>
            </a:r>
            <a:r>
              <a:rPr lang="en-IN" dirty="0">
                <a:hlinkClick r:id="rId3"/>
              </a:rPr>
              <a:t>https://docs.oracle.com/javase/tutorial/essential/io/</a:t>
            </a:r>
            <a:endParaRPr lang="en-IN" dirty="0"/>
          </a:p>
          <a:p>
            <a:pPr>
              <a:buFontTx/>
              <a:buChar char="-"/>
            </a:pPr>
            <a:r>
              <a:rPr lang="en-IN" dirty="0"/>
              <a:t>Reading, Writing, and Creating Files: </a:t>
            </a:r>
            <a:r>
              <a:rPr lang="en-IN" dirty="0">
                <a:hlinkClick r:id="rId4"/>
              </a:rPr>
              <a:t>https://docs.oracle.com/javase/tutorial/essential/io/file.html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2765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6251-2939-E525-12A2-61AB02DF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7DD9-661B-622D-4854-D1915F9E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3. Console-based Application Tutorials (Oracle):</a:t>
            </a:r>
          </a:p>
          <a:p>
            <a:pPr marL="0" indent="0">
              <a:buNone/>
            </a:pPr>
            <a:r>
              <a:rPr lang="en-IN" dirty="0"/>
              <a:t> - The Java Tutorials - Basic I/O - Command-Line Arguments: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https://docs.oracle.com/javase/tutorial/essential/io/cl.html</a:t>
            </a:r>
            <a:endParaRPr lang="en-IN" dirty="0"/>
          </a:p>
          <a:p>
            <a:pPr>
              <a:buFontTx/>
              <a:buChar char="-"/>
            </a:pPr>
            <a:r>
              <a:rPr lang="en-IN" dirty="0"/>
              <a:t>Scanning and Formatting: </a:t>
            </a:r>
            <a:r>
              <a:rPr lang="en-IN" dirty="0">
                <a:hlinkClick r:id="rId3"/>
              </a:rPr>
              <a:t>https://docs.oracle.com/javase/tutorial/essential/io/scanning.html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4. Flowchart Creation Tools:</a:t>
            </a:r>
          </a:p>
          <a:p>
            <a:pPr marL="0" indent="0">
              <a:buNone/>
            </a:pPr>
            <a:r>
              <a:rPr lang="en-IN" dirty="0"/>
              <a:t> - </a:t>
            </a:r>
            <a:r>
              <a:rPr lang="en-IN" dirty="0" err="1"/>
              <a:t>Lucidchart</a:t>
            </a:r>
            <a:r>
              <a:rPr lang="en-IN" dirty="0"/>
              <a:t> (Online flowchart tool): </a:t>
            </a:r>
            <a:r>
              <a:rPr lang="en-IN" dirty="0">
                <a:hlinkClick r:id="rId4"/>
              </a:rPr>
              <a:t>https://www.lucidchart.com/pages/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- Draw.io (Free online diagram software): </a:t>
            </a:r>
            <a:r>
              <a:rPr lang="en-IN" dirty="0">
                <a:hlinkClick r:id="rId5"/>
              </a:rPr>
              <a:t>https://app.diagrams.net/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47157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6E28-E4A6-EEC0-905A-F751FC21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C257-A3DC-3864-5B2C-B91A9105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5. Java Best Practices:</a:t>
            </a:r>
          </a:p>
          <a:p>
            <a:pPr marL="0" indent="0">
              <a:buNone/>
            </a:pPr>
            <a:r>
              <a:rPr lang="en-IN" dirty="0"/>
              <a:t>- Oracle's Java Coding Conventions: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https://www.oracle.com/java/technologies/javase/codeconventions-contents.html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6. Additional Java Resources:</a:t>
            </a:r>
          </a:p>
          <a:p>
            <a:pPr marL="0" indent="0">
              <a:buNone/>
            </a:pPr>
            <a:r>
              <a:rPr lang="en-IN" dirty="0"/>
              <a:t> - Oracle's Java Tutorials: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hlinkClick r:id="rId3"/>
              </a:rPr>
              <a:t>https://docs.oracle.com/javase/tutorial/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- Java API Documentation: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https://docs.oracle.com/en/java/javase/11/docs/api/index.html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4477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1575-BEEB-DD5F-9B9C-35CD115C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6FA89-D779-D23B-329A-2FE3C878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2047856"/>
            <a:ext cx="850701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4786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This project simulates the operations of a courier company system named DBUU Courier Company. It includes the processes of customer registration, courier order booking, dispatch responsibility generation, courier delivery, and invoice generation.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6242-823B-D7A6-61C4-FB05B8B8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APPLICATION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38DB9-F3C7-5F25-504F-EBAAF1F0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9" y="2711961"/>
            <a:ext cx="7584915" cy="34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99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7F42-EC1B-1452-70FA-5E7006E5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REGISTRATION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80BB2-1768-620D-7A9A-BED1B0DB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07" y="2178118"/>
            <a:ext cx="2289654" cy="43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2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Input: </a:t>
            </a:r>
          </a:p>
          <a:p>
            <a:r>
              <a:rPr dirty="0"/>
              <a:t>Customer Name: John Doe</a:t>
            </a:r>
          </a:p>
          <a:p>
            <a:r>
              <a:rPr dirty="0"/>
              <a:t>Date Of Registration</a:t>
            </a:r>
            <a:r>
              <a:t>: 05-Jul-2024</a:t>
            </a:r>
            <a:endParaRPr dirty="0"/>
          </a:p>
          <a:p>
            <a:r>
              <a:rPr dirty="0"/>
              <a:t>Address: 123 Main St, Apt 4B</a:t>
            </a:r>
          </a:p>
          <a:p>
            <a:r>
              <a:rPr dirty="0"/>
              <a:t>City: New York</a:t>
            </a:r>
          </a:p>
          <a:p>
            <a:r>
              <a:rPr dirty="0"/>
              <a:t>Pin: 10001</a:t>
            </a:r>
          </a:p>
          <a:p>
            <a:r>
              <a:rPr dirty="0"/>
              <a:t>Telephone Number</a:t>
            </a:r>
            <a:r>
              <a:t>: 212-555-1234</a:t>
            </a:r>
            <a:endParaRPr dirty="0"/>
          </a:p>
          <a:p>
            <a:r>
              <a:t>E-mail </a:t>
            </a:r>
            <a:r>
              <a:rPr dirty="0"/>
              <a:t>Id: john.doe@email.com</a:t>
            </a:r>
          </a:p>
          <a:p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Output: </a:t>
            </a:r>
          </a:p>
          <a:p>
            <a:r>
              <a:rPr dirty="0"/>
              <a:t>Customer is saved.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ED23-1117-FC30-A505-F3199A2A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BOOKING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34471-6B5D-F7E8-2821-1C62E1C6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2" y="2066726"/>
            <a:ext cx="2248136" cy="45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999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Courier Order Booking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Input: </a:t>
            </a:r>
          </a:p>
          <a:p>
            <a:r>
              <a:rPr dirty="0"/>
              <a:t>Customer Id: 1001</a:t>
            </a:r>
          </a:p>
          <a:p>
            <a:r>
              <a:rPr dirty="0"/>
              <a:t>Date Of Order</a:t>
            </a:r>
            <a:r>
              <a:t>: 06-Jul-2024</a:t>
            </a:r>
            <a:endParaRPr dirty="0"/>
          </a:p>
          <a:p>
            <a:r>
              <a:rPr dirty="0"/>
              <a:t>Recipient Name: Jane Smith</a:t>
            </a:r>
          </a:p>
          <a:p>
            <a:r>
              <a:rPr dirty="0"/>
              <a:t>Recipient Address: 456 Oak Ave</a:t>
            </a:r>
          </a:p>
          <a:p>
            <a:r>
              <a:rPr dirty="0"/>
              <a:t>Recipient City: D</a:t>
            </a:r>
          </a:p>
          <a:p>
            <a:r>
              <a:rPr dirty="0"/>
              <a:t>Courier Weight: 2.5</a:t>
            </a:r>
          </a:p>
          <a:p>
            <a:r>
              <a:rPr dirty="0"/>
              <a:t>Description: Important Documents</a:t>
            </a:r>
          </a:p>
          <a:p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Output: </a:t>
            </a:r>
          </a:p>
          <a:p>
            <a:r>
              <a:rPr dirty="0"/>
              <a:t>Order is saved.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1EE6-07D9-C286-128D-E7DDEC74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DELIVERY TRACKING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EEDD0-7841-2F91-733F-D0C2BA2E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34" y="2080040"/>
            <a:ext cx="2095032" cy="46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5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271</TotalTime>
  <Words>531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</vt:lpstr>
      <vt:lpstr>Banded</vt:lpstr>
      <vt:lpstr>Courier management system</vt:lpstr>
      <vt:lpstr>Team members</vt:lpstr>
      <vt:lpstr>Introduction</vt:lpstr>
      <vt:lpstr>Main APPLICATION FLOW</vt:lpstr>
      <vt:lpstr>CUSTOMER REGISTRATION PROCESS</vt:lpstr>
      <vt:lpstr>Customer Registration</vt:lpstr>
      <vt:lpstr>ORDER BOOKING PROCESS</vt:lpstr>
      <vt:lpstr>Courier Order Booking</vt:lpstr>
      <vt:lpstr>DELIVERY TRACKING PROCESS</vt:lpstr>
      <vt:lpstr>Courier Dispatch Responsibility Generation</vt:lpstr>
      <vt:lpstr>Courier Delivery</vt:lpstr>
      <vt:lpstr>INVOICE GENERATION PROCESS</vt:lpstr>
      <vt:lpstr>Invoice Generation</vt:lpstr>
      <vt:lpstr>Conclusion</vt:lpstr>
      <vt:lpstr>Bibliography</vt:lpstr>
      <vt:lpstr>bibliography</vt:lpstr>
      <vt:lpstr>bibliography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Priyanshu Bhatt</dc:creator>
  <cp:keywords/>
  <dc:description>generated using python-pptx</dc:description>
  <cp:lastModifiedBy>�Priyanshu Bhatt</cp:lastModifiedBy>
  <cp:revision>4</cp:revision>
  <dcterms:created xsi:type="dcterms:W3CDTF">2013-01-27T09:14:16Z</dcterms:created>
  <dcterms:modified xsi:type="dcterms:W3CDTF">2024-07-05T13:19:12Z</dcterms:modified>
  <cp:category/>
</cp:coreProperties>
</file>