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080625" cy="7920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71"/>
  </p:normalViewPr>
  <p:slideViewPr>
    <p:cSldViewPr snapToGrid="0" snapToObjects="1">
      <p:cViewPr varScale="1">
        <p:scale>
          <a:sx n="75" d="100"/>
          <a:sy n="75" d="100"/>
        </p:scale>
        <p:origin x="5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96173"/>
            <a:ext cx="8568531" cy="275734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159854"/>
            <a:ext cx="7560469" cy="1912175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21669"/>
            <a:ext cx="217363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21669"/>
            <a:ext cx="6394896" cy="67118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974512"/>
            <a:ext cx="8694539" cy="32945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300194"/>
            <a:ext cx="8694539" cy="173250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108344"/>
            <a:ext cx="4284266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108344"/>
            <a:ext cx="4284266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21671"/>
            <a:ext cx="86945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941510"/>
            <a:ext cx="4264576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893014"/>
            <a:ext cx="4264576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941510"/>
            <a:ext cx="4285579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893014"/>
            <a:ext cx="4285579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0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140341"/>
            <a:ext cx="5103316" cy="562836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140341"/>
            <a:ext cx="5103316" cy="562836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21671"/>
            <a:ext cx="86945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108344"/>
            <a:ext cx="86945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E0DF-4AF9-F14B-8DE9-C4DFD3EB740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340703"/>
            <a:ext cx="34022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8703-3E78-5149-AEE4-129E071B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E8425CC-2DBF-554B-B852-EF7704E50994}"/>
              </a:ext>
            </a:extLst>
          </p:cNvPr>
          <p:cNvSpPr/>
          <p:nvPr/>
        </p:nvSpPr>
        <p:spPr>
          <a:xfrm>
            <a:off x="140240" y="1642144"/>
            <a:ext cx="9181182" cy="61553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5" name="Picture 1" descr="page10image384">
            <a:extLst>
              <a:ext uri="{FF2B5EF4-FFF2-40B4-BE49-F238E27FC236}">
                <a16:creationId xmlns:a16="http://schemas.microsoft.com/office/drawing/2014/main" id="{D95F129E-9CFA-8347-AD34-5546CE798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3" r="67196"/>
          <a:stretch/>
        </p:blipFill>
        <p:spPr bwMode="auto">
          <a:xfrm>
            <a:off x="616270" y="2109977"/>
            <a:ext cx="1856408" cy="17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BB3888-F231-C242-A5C0-B5AE9FF91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63855"/>
              </p:ext>
            </p:extLst>
          </p:nvPr>
        </p:nvGraphicFramePr>
        <p:xfrm>
          <a:off x="578617" y="5172404"/>
          <a:ext cx="30000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7933355"/>
                    </a:ext>
                  </a:extLst>
                </a:gridCol>
                <a:gridCol w="710050">
                  <a:extLst>
                    <a:ext uri="{9D8B030D-6E8A-4147-A177-3AD203B41FA5}">
                      <a16:colId xmlns:a16="http://schemas.microsoft.com/office/drawing/2014/main" val="2327480440"/>
                    </a:ext>
                  </a:extLst>
                </a:gridCol>
                <a:gridCol w="720672">
                  <a:extLst>
                    <a:ext uri="{9D8B030D-6E8A-4147-A177-3AD203B41FA5}">
                      <a16:colId xmlns:a16="http://schemas.microsoft.com/office/drawing/2014/main" val="1856195966"/>
                    </a:ext>
                  </a:extLst>
                </a:gridCol>
                <a:gridCol w="701803">
                  <a:extLst>
                    <a:ext uri="{9D8B030D-6E8A-4147-A177-3AD203B41FA5}">
                      <a16:colId xmlns:a16="http://schemas.microsoft.com/office/drawing/2014/main" val="2297391514"/>
                    </a:ext>
                  </a:extLst>
                </a:gridCol>
                <a:gridCol w="440164">
                  <a:extLst>
                    <a:ext uri="{9D8B030D-6E8A-4147-A177-3AD203B41FA5}">
                      <a16:colId xmlns:a16="http://schemas.microsoft.com/office/drawing/2014/main" val="311789370"/>
                    </a:ext>
                  </a:extLst>
                </a:gridCol>
              </a:tblGrid>
              <a:tr h="33439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Cell 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Cell 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Cell 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96789593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g1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536515662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g2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440096111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g3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98224263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g4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040909081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41475217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34662D2-310F-164A-9B44-E98FBB57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84" y="2714430"/>
            <a:ext cx="3867252" cy="107667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48778B-28D5-834F-B445-A8FA4CD4614C}"/>
              </a:ext>
            </a:extLst>
          </p:cNvPr>
          <p:cNvGrpSpPr/>
          <p:nvPr/>
        </p:nvGrpSpPr>
        <p:grpSpPr>
          <a:xfrm>
            <a:off x="6957373" y="6830182"/>
            <a:ext cx="510539" cy="650169"/>
            <a:chOff x="4766586" y="2784278"/>
            <a:chExt cx="1638300" cy="19947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0E9B3F-AF9C-A945-95F2-5FA232C1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6586" y="2784278"/>
              <a:ext cx="1638300" cy="18796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EA4504-7B58-5246-8EAB-92FBFF1244D1}"/>
                </a:ext>
              </a:extLst>
            </p:cNvPr>
            <p:cNvSpPr/>
            <p:nvPr/>
          </p:nvSpPr>
          <p:spPr>
            <a:xfrm>
              <a:off x="5687245" y="4488647"/>
              <a:ext cx="606330" cy="290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4372C9-04FF-D94D-BD7A-C2F24C3145E7}"/>
              </a:ext>
            </a:extLst>
          </p:cNvPr>
          <p:cNvGrpSpPr/>
          <p:nvPr/>
        </p:nvGrpSpPr>
        <p:grpSpPr>
          <a:xfrm>
            <a:off x="7459373" y="6830182"/>
            <a:ext cx="510539" cy="650169"/>
            <a:chOff x="4766586" y="2784278"/>
            <a:chExt cx="1638300" cy="199475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2AD54A-A6D9-154E-A26D-601885347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6586" y="2784278"/>
              <a:ext cx="1638300" cy="18796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F783BF-A61A-6240-B191-0E34C9DD0228}"/>
                </a:ext>
              </a:extLst>
            </p:cNvPr>
            <p:cNvSpPr/>
            <p:nvPr/>
          </p:nvSpPr>
          <p:spPr>
            <a:xfrm>
              <a:off x="5687245" y="4488647"/>
              <a:ext cx="606330" cy="290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E34A56-D1F0-F248-A336-8B58F9287A0D}"/>
              </a:ext>
            </a:extLst>
          </p:cNvPr>
          <p:cNvGrpSpPr/>
          <p:nvPr/>
        </p:nvGrpSpPr>
        <p:grpSpPr>
          <a:xfrm>
            <a:off x="7963887" y="6818690"/>
            <a:ext cx="510539" cy="650169"/>
            <a:chOff x="4766586" y="2784278"/>
            <a:chExt cx="1638300" cy="199475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227F5C-CAF8-2547-B9FB-45257764F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6586" y="2784278"/>
              <a:ext cx="1638300" cy="18796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078DB4-672F-AF4F-881D-75B3B70285D4}"/>
                </a:ext>
              </a:extLst>
            </p:cNvPr>
            <p:cNvSpPr/>
            <p:nvPr/>
          </p:nvSpPr>
          <p:spPr>
            <a:xfrm>
              <a:off x="5687245" y="4488647"/>
              <a:ext cx="606330" cy="290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F93BF8-CAF7-BE45-BCCF-F14E1A95DCE3}"/>
              </a:ext>
            </a:extLst>
          </p:cNvPr>
          <p:cNvGrpSpPr/>
          <p:nvPr/>
        </p:nvGrpSpPr>
        <p:grpSpPr>
          <a:xfrm>
            <a:off x="3861973" y="3734337"/>
            <a:ext cx="1638300" cy="1981108"/>
            <a:chOff x="4766586" y="2784278"/>
            <a:chExt cx="1638300" cy="198110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5FF1B6-CE77-A14F-9E88-0DF2CAC37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6586" y="2784278"/>
              <a:ext cx="1638300" cy="18796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416FD5-6ED9-4E48-8D7A-BA0E11E2CDFC}"/>
                </a:ext>
              </a:extLst>
            </p:cNvPr>
            <p:cNvSpPr/>
            <p:nvPr/>
          </p:nvSpPr>
          <p:spPr>
            <a:xfrm>
              <a:off x="5687245" y="4474999"/>
              <a:ext cx="606330" cy="290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1" descr="page10image384">
            <a:extLst>
              <a:ext uri="{FF2B5EF4-FFF2-40B4-BE49-F238E27FC236}">
                <a16:creationId xmlns:a16="http://schemas.microsoft.com/office/drawing/2014/main" id="{0C215796-4073-FE49-9EC9-C9F10266C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6" t="69575" r="33649" b="89"/>
          <a:stretch/>
        </p:blipFill>
        <p:spPr bwMode="auto">
          <a:xfrm>
            <a:off x="2472678" y="2122781"/>
            <a:ext cx="1608270" cy="175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187411-2CB0-BF46-AAE2-5729E8034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28442"/>
              </p:ext>
            </p:extLst>
          </p:nvPr>
        </p:nvGraphicFramePr>
        <p:xfrm>
          <a:off x="6230496" y="5038408"/>
          <a:ext cx="185807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7933355"/>
                    </a:ext>
                  </a:extLst>
                </a:gridCol>
                <a:gridCol w="710050">
                  <a:extLst>
                    <a:ext uri="{9D8B030D-6E8A-4147-A177-3AD203B41FA5}">
                      <a16:colId xmlns:a16="http://schemas.microsoft.com/office/drawing/2014/main" val="2327480440"/>
                    </a:ext>
                  </a:extLst>
                </a:gridCol>
                <a:gridCol w="720672">
                  <a:extLst>
                    <a:ext uri="{9D8B030D-6E8A-4147-A177-3AD203B41FA5}">
                      <a16:colId xmlns:a16="http://schemas.microsoft.com/office/drawing/2014/main" val="1856195966"/>
                    </a:ext>
                  </a:extLst>
                </a:gridCol>
              </a:tblGrid>
              <a:tr h="33439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Cell1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Cell2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96789593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536515662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4400961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7A3813C-7624-4E4D-81D9-A8D568027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63687"/>
              </p:ext>
            </p:extLst>
          </p:nvPr>
        </p:nvGraphicFramePr>
        <p:xfrm>
          <a:off x="5117060" y="5413605"/>
          <a:ext cx="221956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231">
                  <a:extLst>
                    <a:ext uri="{9D8B030D-6E8A-4147-A177-3AD203B41FA5}">
                      <a16:colId xmlns:a16="http://schemas.microsoft.com/office/drawing/2014/main" val="417933355"/>
                    </a:ext>
                  </a:extLst>
                </a:gridCol>
                <a:gridCol w="938235">
                  <a:extLst>
                    <a:ext uri="{9D8B030D-6E8A-4147-A177-3AD203B41FA5}">
                      <a16:colId xmlns:a16="http://schemas.microsoft.com/office/drawing/2014/main" val="2327480440"/>
                    </a:ext>
                  </a:extLst>
                </a:gridCol>
                <a:gridCol w="797095">
                  <a:extLst>
                    <a:ext uri="{9D8B030D-6E8A-4147-A177-3AD203B41FA5}">
                      <a16:colId xmlns:a16="http://schemas.microsoft.com/office/drawing/2014/main" val="1856195966"/>
                    </a:ext>
                  </a:extLst>
                </a:gridCol>
              </a:tblGrid>
              <a:tr h="57734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Cell</a:t>
                      </a:r>
                    </a:p>
                    <a:p>
                      <a:r>
                        <a:rPr lang="en-US" sz="1600" dirty="0"/>
                        <a:t>type1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Cell type 2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96789593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536515662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44009611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48B4143-8B1D-4F4C-980B-59B879347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64810"/>
              </p:ext>
            </p:extLst>
          </p:nvPr>
        </p:nvGraphicFramePr>
        <p:xfrm>
          <a:off x="4642404" y="6044248"/>
          <a:ext cx="185807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7933355"/>
                    </a:ext>
                  </a:extLst>
                </a:gridCol>
                <a:gridCol w="710050">
                  <a:extLst>
                    <a:ext uri="{9D8B030D-6E8A-4147-A177-3AD203B41FA5}">
                      <a16:colId xmlns:a16="http://schemas.microsoft.com/office/drawing/2014/main" val="2327480440"/>
                    </a:ext>
                  </a:extLst>
                </a:gridCol>
                <a:gridCol w="720672">
                  <a:extLst>
                    <a:ext uri="{9D8B030D-6E8A-4147-A177-3AD203B41FA5}">
                      <a16:colId xmlns:a16="http://schemas.microsoft.com/office/drawing/2014/main" val="1856195966"/>
                    </a:ext>
                  </a:extLst>
                </a:gridCol>
              </a:tblGrid>
              <a:tr h="334392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bulk1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bulk2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96789593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g1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536515662"/>
                  </a:ext>
                </a:extLst>
              </a:tr>
              <a:tr h="334392">
                <a:tc>
                  <a:txBody>
                    <a:bodyPr/>
                    <a:lstStyle/>
                    <a:p>
                      <a:r>
                        <a:rPr lang="en-US" sz="1600" dirty="0"/>
                        <a:t>g2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44009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5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59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Lieven</dc:creator>
  <cp:lastModifiedBy>Lieven</cp:lastModifiedBy>
  <cp:revision>16</cp:revision>
  <dcterms:created xsi:type="dcterms:W3CDTF">2019-01-21T15:32:32Z</dcterms:created>
  <dcterms:modified xsi:type="dcterms:W3CDTF">2020-09-29T15:35:00Z</dcterms:modified>
</cp:coreProperties>
</file>