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823DF-5130-4BC3-A726-0D266E89EDA0}" v="1" dt="2025-03-10T14:21:06.340"/>
    <p1510:client id="{BE009007-33DA-49D2-86B2-9D0EF76AD3B4}" v="21" dt="2025-03-10T14:49:52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91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 Prakash Ettem" userId="050d67cc738cdc08" providerId="LiveId" clId="{BE009007-33DA-49D2-86B2-9D0EF76AD3B4}"/>
    <pc:docChg chg="undo custSel addSld delSld modSld">
      <pc:chgData name="Bhanu Prakash Ettem" userId="050d67cc738cdc08" providerId="LiveId" clId="{BE009007-33DA-49D2-86B2-9D0EF76AD3B4}" dt="2025-03-10T14:50:35.039" v="52" actId="1076"/>
      <pc:docMkLst>
        <pc:docMk/>
      </pc:docMkLst>
      <pc:sldChg chg="addSp modSp add del mod">
        <pc:chgData name="Bhanu Prakash Ettem" userId="050d67cc738cdc08" providerId="LiveId" clId="{BE009007-33DA-49D2-86B2-9D0EF76AD3B4}" dt="2025-03-10T14:46:33.289" v="19" actId="14100"/>
        <pc:sldMkLst>
          <pc:docMk/>
          <pc:sldMk cId="3104766145" sldId="1296"/>
        </pc:sldMkLst>
        <pc:picChg chg="add mod">
          <ac:chgData name="Bhanu Prakash Ettem" userId="050d67cc738cdc08" providerId="LiveId" clId="{BE009007-33DA-49D2-86B2-9D0EF76AD3B4}" dt="2025-03-10T14:43:32.302" v="0" actId="931"/>
          <ac:picMkLst>
            <pc:docMk/>
            <pc:sldMk cId="3104766145" sldId="1296"/>
            <ac:picMk id="3" creationId="{382C2B17-040E-0D18-B8EF-49097DE88BD3}"/>
          </ac:picMkLst>
        </pc:picChg>
        <pc:picChg chg="add mod">
          <ac:chgData name="Bhanu Prakash Ettem" userId="050d67cc738cdc08" providerId="LiveId" clId="{BE009007-33DA-49D2-86B2-9D0EF76AD3B4}" dt="2025-03-10T14:46:33.289" v="19" actId="14100"/>
          <ac:picMkLst>
            <pc:docMk/>
            <pc:sldMk cId="3104766145" sldId="1296"/>
            <ac:picMk id="7" creationId="{0CDAB6B7-9061-F583-BB5C-DD3F3FE2C67C}"/>
          </ac:picMkLst>
        </pc:picChg>
      </pc:sldChg>
      <pc:sldChg chg="addSp delSp modSp add del mod">
        <pc:chgData name="Bhanu Prakash Ettem" userId="050d67cc738cdc08" providerId="LiveId" clId="{BE009007-33DA-49D2-86B2-9D0EF76AD3B4}" dt="2025-03-10T14:48:01.039" v="30" actId="14100"/>
        <pc:sldMkLst>
          <pc:docMk/>
          <pc:sldMk cId="677830133" sldId="1297"/>
        </pc:sldMkLst>
        <pc:picChg chg="add mod">
          <ac:chgData name="Bhanu Prakash Ettem" userId="050d67cc738cdc08" providerId="LiveId" clId="{BE009007-33DA-49D2-86B2-9D0EF76AD3B4}" dt="2025-03-10T14:43:51.226" v="2" actId="931"/>
          <ac:picMkLst>
            <pc:docMk/>
            <pc:sldMk cId="677830133" sldId="1297"/>
            <ac:picMk id="4" creationId="{FD787E33-876E-D391-715A-BA615786D540}"/>
          </ac:picMkLst>
        </pc:picChg>
        <pc:picChg chg="add del mod">
          <ac:chgData name="Bhanu Prakash Ettem" userId="050d67cc738cdc08" providerId="LiveId" clId="{BE009007-33DA-49D2-86B2-9D0EF76AD3B4}" dt="2025-03-10T14:47:00.570" v="23" actId="21"/>
          <ac:picMkLst>
            <pc:docMk/>
            <pc:sldMk cId="677830133" sldId="1297"/>
            <ac:picMk id="7" creationId="{A83C4271-3388-C61A-DE58-EBBE26E3DF09}"/>
          </ac:picMkLst>
        </pc:picChg>
        <pc:picChg chg="add mod">
          <ac:chgData name="Bhanu Prakash Ettem" userId="050d67cc738cdc08" providerId="LiveId" clId="{BE009007-33DA-49D2-86B2-9D0EF76AD3B4}" dt="2025-03-10T14:47:12.855" v="24" actId="931"/>
          <ac:picMkLst>
            <pc:docMk/>
            <pc:sldMk cId="677830133" sldId="1297"/>
            <ac:picMk id="9" creationId="{8E6F8B35-718F-9F5F-CFF1-93958CD05805}"/>
          </ac:picMkLst>
        </pc:picChg>
        <pc:picChg chg="add mod">
          <ac:chgData name="Bhanu Prakash Ettem" userId="050d67cc738cdc08" providerId="LiveId" clId="{BE009007-33DA-49D2-86B2-9D0EF76AD3B4}" dt="2025-03-10T14:48:01.039" v="30" actId="14100"/>
          <ac:picMkLst>
            <pc:docMk/>
            <pc:sldMk cId="677830133" sldId="1297"/>
            <ac:picMk id="11" creationId="{379C137C-5A9E-9037-C95D-34EF42FC8B33}"/>
          </ac:picMkLst>
        </pc:picChg>
      </pc:sldChg>
      <pc:sldChg chg="addSp modSp add del mod">
        <pc:chgData name="Bhanu Prakash Ettem" userId="050d67cc738cdc08" providerId="LiveId" clId="{BE009007-33DA-49D2-86B2-9D0EF76AD3B4}" dt="2025-03-10T14:50:35.039" v="52" actId="1076"/>
        <pc:sldMkLst>
          <pc:docMk/>
          <pc:sldMk cId="4168856024" sldId="1298"/>
        </pc:sldMkLst>
        <pc:picChg chg="add mod">
          <ac:chgData name="Bhanu Prakash Ettem" userId="050d67cc738cdc08" providerId="LiveId" clId="{BE009007-33DA-49D2-86B2-9D0EF76AD3B4}" dt="2025-03-10T14:44:02.706" v="4" actId="931"/>
          <ac:picMkLst>
            <pc:docMk/>
            <pc:sldMk cId="4168856024" sldId="1298"/>
            <ac:picMk id="3" creationId="{1D9C7ACC-F0CF-947C-0371-87A9A69F129B}"/>
          </ac:picMkLst>
        </pc:picChg>
        <pc:picChg chg="add mod">
          <ac:chgData name="Bhanu Prakash Ettem" userId="050d67cc738cdc08" providerId="LiveId" clId="{BE009007-33DA-49D2-86B2-9D0EF76AD3B4}" dt="2025-03-10T14:48:14.249" v="31" actId="931"/>
          <ac:picMkLst>
            <pc:docMk/>
            <pc:sldMk cId="4168856024" sldId="1298"/>
            <ac:picMk id="7" creationId="{70D73690-4EB3-470E-C9ED-AEC9C644E6D7}"/>
          </ac:picMkLst>
        </pc:picChg>
        <pc:picChg chg="add mod">
          <ac:chgData name="Bhanu Prakash Ettem" userId="050d67cc738cdc08" providerId="LiveId" clId="{BE009007-33DA-49D2-86B2-9D0EF76AD3B4}" dt="2025-03-10T14:48:27.299" v="32" actId="931"/>
          <ac:picMkLst>
            <pc:docMk/>
            <pc:sldMk cId="4168856024" sldId="1298"/>
            <ac:picMk id="9" creationId="{F249BE35-0DCD-848C-6365-9E36CF9487C7}"/>
          </ac:picMkLst>
        </pc:picChg>
        <pc:picChg chg="add mod">
          <ac:chgData name="Bhanu Prakash Ettem" userId="050d67cc738cdc08" providerId="LiveId" clId="{BE009007-33DA-49D2-86B2-9D0EF76AD3B4}" dt="2025-03-10T14:48:41.171" v="33" actId="931"/>
          <ac:picMkLst>
            <pc:docMk/>
            <pc:sldMk cId="4168856024" sldId="1298"/>
            <ac:picMk id="11" creationId="{010BCE3D-3767-4025-C13C-818300AA2C95}"/>
          </ac:picMkLst>
        </pc:picChg>
        <pc:picChg chg="add mod">
          <ac:chgData name="Bhanu Prakash Ettem" userId="050d67cc738cdc08" providerId="LiveId" clId="{BE009007-33DA-49D2-86B2-9D0EF76AD3B4}" dt="2025-03-10T14:48:58.689" v="36" actId="931"/>
          <ac:picMkLst>
            <pc:docMk/>
            <pc:sldMk cId="4168856024" sldId="1298"/>
            <ac:picMk id="13" creationId="{8EBCC70C-C568-818B-B492-4A59C6920C35}"/>
          </ac:picMkLst>
        </pc:picChg>
        <pc:picChg chg="add mod">
          <ac:chgData name="Bhanu Prakash Ettem" userId="050d67cc738cdc08" providerId="LiveId" clId="{BE009007-33DA-49D2-86B2-9D0EF76AD3B4}" dt="2025-03-10T14:49:40.880" v="43" actId="14100"/>
          <ac:picMkLst>
            <pc:docMk/>
            <pc:sldMk cId="4168856024" sldId="1298"/>
            <ac:picMk id="15" creationId="{53A448A7-0ECA-0C9E-DDA8-9D069C5D70A9}"/>
          </ac:picMkLst>
        </pc:picChg>
        <pc:picChg chg="add mod">
          <ac:chgData name="Bhanu Prakash Ettem" userId="050d67cc738cdc08" providerId="LiveId" clId="{BE009007-33DA-49D2-86B2-9D0EF76AD3B4}" dt="2025-03-10T14:50:35.039" v="52" actId="1076"/>
          <ac:picMkLst>
            <pc:docMk/>
            <pc:sldMk cId="4168856024" sldId="1298"/>
            <ac:picMk id="17" creationId="{5C77311B-6CDB-60FC-2375-2A5F7CBB247F}"/>
          </ac:picMkLst>
        </pc:picChg>
      </pc:sldChg>
      <pc:sldChg chg="new del">
        <pc:chgData name="Bhanu Prakash Ettem" userId="050d67cc738cdc08" providerId="LiveId" clId="{BE009007-33DA-49D2-86B2-9D0EF76AD3B4}" dt="2025-03-10T14:45:47.948" v="10" actId="2696"/>
        <pc:sldMkLst>
          <pc:docMk/>
          <pc:sldMk cId="2578914668" sldId="1299"/>
        </pc:sldMkLst>
      </pc:sldChg>
      <pc:sldChg chg="new del">
        <pc:chgData name="Bhanu Prakash Ettem" userId="050d67cc738cdc08" providerId="LiveId" clId="{BE009007-33DA-49D2-86B2-9D0EF76AD3B4}" dt="2025-03-10T14:48:48.575" v="35" actId="47"/>
        <pc:sldMkLst>
          <pc:docMk/>
          <pc:sldMk cId="2770609356" sldId="1299"/>
        </pc:sldMkLst>
      </pc:sldChg>
      <pc:sldChg chg="new del">
        <pc:chgData name="Bhanu Prakash Ettem" userId="050d67cc738cdc08" providerId="LiveId" clId="{BE009007-33DA-49D2-86B2-9D0EF76AD3B4}" dt="2025-03-10T14:46:40.757" v="21" actId="47"/>
        <pc:sldMkLst>
          <pc:docMk/>
          <pc:sldMk cId="4243304664" sldId="1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77318" y="4167257"/>
            <a:ext cx="232405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E . Bhanu Prakash Reddy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>
                <a:solidFill>
                  <a:srgbClr val="161D23"/>
                </a:solidFill>
              </a:rPr>
              <a:t>STU645f0974226a71683949940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Sphoorthy Engineering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A448A7-0ECA-0C9E-DDA8-9D069C5D7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4" y="1079456"/>
            <a:ext cx="4660414" cy="36874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77311B-6CDB-60FC-2375-2A5F7CBB2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299" y="1065854"/>
            <a:ext cx="4060807" cy="36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2872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Key Takeaways : The Personal Finance Manager simplifies financial tracking and management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AI-powered insights enable better financial decision-making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Encourages disciplined spending and financial literacy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 Future improvements include bank account integration, investment tracking, and credit score monitoring 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Final Thought: This tool is designed to help individuals take charge of their financial future by offering personalized, data-driven financial planning.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  <a:endParaRPr lang="en-US" sz="1600" b="1" dirty="0">
                <a:latin typeface="+mj-lt"/>
                <a:cs typeface="Poppins"/>
              </a:endParaRP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  <a:cs typeface="Poppins"/>
                </a:rPr>
                <a:t>Personal Finance Manager</a:t>
              </a:r>
              <a:endParaRPr lang="en-US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Project Purpose : The Personal Finance Manager helps users manage income, expenses, and savings efficiently.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Key Features : It offers automated expense tracking, budgeting tools, and AI-driven insights for better planning.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Expected Impact : Users can improve financial habits and make informed money decisions.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3846334-B38E-EDCA-1CF9-03757D72A4C3}"/>
              </a:ext>
            </a:extLst>
          </p:cNvPr>
          <p:cNvSpPr txBox="1"/>
          <p:nvPr/>
        </p:nvSpPr>
        <p:spPr>
          <a:xfrm>
            <a:off x="1476532" y="1398366"/>
            <a:ext cx="69792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Financial Challenge : Many people struggle with tracking expenses and budgeting, leading to financial stress.</a:t>
            </a:r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201498" cy="223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Challenges Faced by Users : Difficulty in tracking income and expenses Lack of awareness about spending patterns    Inability to set and maintain a budget Missed bill payments leading to late fees Struggles in achieving long term financial goals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 Impact :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Poor financial management can lead to overspending, debt accumulation, and financial stress, ultimately affecting an individual's financial well-being.</a:t>
            </a: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Personal Finance Manager is a software solution that simplifies financial management by allowing users to : Monitor income and expenses in real-time Set up budgets and savings goals Receive AI-driven financial insights Get alerts for bill payments and overspending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This tool empowers users to take control of their finances by offering detailed spending reports, category-wise expense analysis, and personalized budgeting recommendations.</a:t>
            </a: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Our system helps users by: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+mn-lt"/>
              </a:rPr>
              <a:t>Automating Expense Tracking: Transactions are categorized automatically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+mn-lt"/>
              </a:rPr>
              <a:t>Providing Smart Budgeting Tools: AI suggests spending limits based on past habits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+mn-lt"/>
              </a:rPr>
              <a:t>Generating Financial Insights: Helps users make informed financial decisions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+mn-lt"/>
              </a:rPr>
              <a:t>Goal-Based Savings Management: Users can set and track financial goals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+mn-lt"/>
              </a:rPr>
              <a:t>Alerts &amp; Notifications: Reminders for bill payments and overspending prevention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By integrating AI and data analytics, the system ensures better financial discipline and planning.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4445003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Tech Stack Backend: Python (Django/Flask) for server-side logic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Frontend: React.js or Flutter for an interactive UI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Database: MySQL/Firebase for secure financial data storage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AI &amp; Data Analytics: Machine learning models for spending predictions and insights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Authentication: OAuth-based secure login for user safety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This combination ensures efficiency, security, and scalability in financial data management.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AB6B7-9061-F583-BB5C-DD3F3FE2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43420"/>
            <a:ext cx="6548033" cy="34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C137C-5A9E-9037-C95D-34EF42FC8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43419"/>
            <a:ext cx="6665606" cy="34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schemas.microsoft.com/office/2006/documentManagement/types"/>
    <ds:schemaRef ds:uri="http://purl.org/dc/terms/"/>
    <ds:schemaRef ds:uri="c0fa2617-96bd-425d-8578-e93563fe37c5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162bd5b-4ed9-4da3-b376-05204580ba3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2763</TotalTime>
  <Words>488</Words>
  <Application>Microsoft Office PowerPoint</Application>
  <PresentationFormat>On-screen Show (16:9)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Bhanu Prakash Ettem</cp:lastModifiedBy>
  <cp:revision>54</cp:revision>
  <dcterms:modified xsi:type="dcterms:W3CDTF">2025-03-10T14:50:38Z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