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ysanthem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43800" cy="565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2006-08-16T00:00:00Z</dcterms:created>
  <dcterms:modified xsi:type="dcterms:W3CDTF">2016-02-06T06:49:41Z</dcterms:modified>
</cp:coreProperties>
</file>