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B </a:t>
            </a:r>
            <a:r>
              <a:rPr lang="en-US" dirty="0" err="1" smtClean="0">
                <a:solidFill>
                  <a:schemeClr val="tx1"/>
                </a:solidFill>
              </a:rPr>
              <a:t>Hema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sree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22BFA04201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582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7</cp:revision>
  <dcterms:created xsi:type="dcterms:W3CDTF">2025-03-13T08:45:31Z</dcterms:created>
  <dcterms:modified xsi:type="dcterms:W3CDTF">2025-03-13T09:39:43Z</dcterms:modified>
</cp:coreProperties>
</file>