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59" r:id="rId5"/>
    <p:sldId id="269" r:id="rId6"/>
    <p:sldId id="274" r:id="rId7"/>
    <p:sldId id="283" r:id="rId8"/>
    <p:sldId id="260" r:id="rId9"/>
    <p:sldId id="282" r:id="rId10"/>
    <p:sldId id="261" r:id="rId11"/>
    <p:sldId id="275" r:id="rId12"/>
    <p:sldId id="262" r:id="rId13"/>
    <p:sldId id="284" r:id="rId14"/>
    <p:sldId id="285" r:id="rId15"/>
    <p:sldId id="286" r:id="rId16"/>
    <p:sldId id="287" r:id="rId17"/>
    <p:sldId id="288" r:id="rId18"/>
    <p:sldId id="289" r:id="rId19"/>
    <p:sldId id="263" r:id="rId20"/>
    <p:sldId id="280" r:id="rId21"/>
    <p:sldId id="265" r:id="rId22"/>
    <p:sldId id="279" r:id="rId23"/>
    <p:sldId id="281" r:id="rId24"/>
    <p:sldId id="27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562C72-6709-464E-BE51-A9787811C57F}">
          <p14:sldIdLst>
            <p14:sldId id="256"/>
            <p14:sldId id="257"/>
            <p14:sldId id="258"/>
            <p14:sldId id="259"/>
            <p14:sldId id="269"/>
            <p14:sldId id="274"/>
            <p14:sldId id="283"/>
            <p14:sldId id="260"/>
            <p14:sldId id="282"/>
            <p14:sldId id="261"/>
            <p14:sldId id="275"/>
            <p14:sldId id="262"/>
            <p14:sldId id="284"/>
            <p14:sldId id="285"/>
            <p14:sldId id="286"/>
            <p14:sldId id="287"/>
            <p14:sldId id="288"/>
            <p14:sldId id="289"/>
            <p14:sldId id="263"/>
            <p14:sldId id="280"/>
            <p14:sldId id="265"/>
            <p14:sldId id="279"/>
            <p14:sldId id="281"/>
            <p14:sldId id="273"/>
          </p14:sldIdLst>
        </p14:section>
        <p14:section name="Untitled Section" id="{ABD4EE76-356D-44CE-8588-28C564AE349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0A09E-9F35-46F9-BF67-5D608EEE7FD7}" v="25" dt="2025-08-01T07:44:03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TH L" userId="381de20e06c3283d" providerId="LiveId" clId="{B0A0A09E-9F35-46F9-BF67-5D608EEE7FD7}"/>
    <pc:docChg chg="undo custSel addSld delSld modSld sldOrd modSection">
      <pc:chgData name="BHARATH L" userId="381de20e06c3283d" providerId="LiveId" clId="{B0A0A09E-9F35-46F9-BF67-5D608EEE7FD7}" dt="2025-08-01T07:44:16.454" v="628"/>
      <pc:docMkLst>
        <pc:docMk/>
      </pc:docMkLst>
      <pc:sldChg chg="addSp delSp modSp mod modClrScheme chgLayout">
        <pc:chgData name="BHARATH L" userId="381de20e06c3283d" providerId="LiveId" clId="{B0A0A09E-9F35-46F9-BF67-5D608EEE7FD7}" dt="2025-08-01T07:39:32.662" v="612" actId="768"/>
        <pc:sldMkLst>
          <pc:docMk/>
          <pc:sldMk cId="0" sldId="256"/>
        </pc:sldMkLst>
        <pc:spChg chg="mod ord">
          <ac:chgData name="BHARATH L" userId="381de20e06c3283d" providerId="LiveId" clId="{B0A0A09E-9F35-46F9-BF67-5D608EEE7FD7}" dt="2025-08-01T07:27:18.118" v="445" actId="700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BHARATH L" userId="381de20e06c3283d" providerId="LiveId" clId="{B0A0A09E-9F35-46F9-BF67-5D608EEE7FD7}" dt="2025-08-01T07:27:18.118" v="445" actId="7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BHARATH L" userId="381de20e06c3283d" providerId="LiveId" clId="{B0A0A09E-9F35-46F9-BF67-5D608EEE7FD7}" dt="2025-08-01T07:39:32.662" v="612" actId="768"/>
          <ac:spMkLst>
            <pc:docMk/>
            <pc:sldMk cId="0" sldId="256"/>
            <ac:spMk id="4" creationId="{B09A1B53-07BB-2772-9EA5-9FBE2EFF8E69}"/>
          </ac:spMkLst>
        </pc:spChg>
        <pc:spChg chg="add del mod ord">
          <ac:chgData name="BHARATH L" userId="381de20e06c3283d" providerId="LiveId" clId="{B0A0A09E-9F35-46F9-BF67-5D608EEE7FD7}" dt="2025-08-01T07:27:18.118" v="445" actId="700"/>
          <ac:spMkLst>
            <pc:docMk/>
            <pc:sldMk cId="0" sldId="256"/>
            <ac:spMk id="6" creationId="{41100887-916A-9B33-7C63-560F1831D18F}"/>
          </ac:spMkLst>
        </pc:spChg>
        <pc:spChg chg="add del">
          <ac:chgData name="BHARATH L" userId="381de20e06c3283d" providerId="LiveId" clId="{B0A0A09E-9F35-46F9-BF67-5D608EEE7FD7}" dt="2025-08-01T07:27:54.293" v="447" actId="478"/>
          <ac:spMkLst>
            <pc:docMk/>
            <pc:sldMk cId="0" sldId="256"/>
            <ac:spMk id="7" creationId="{13F9E7AD-A4FF-5119-2897-B56F702B82DC}"/>
          </ac:spMkLst>
        </pc:spChg>
        <pc:spChg chg="add del mod">
          <ac:chgData name="BHARATH L" userId="381de20e06c3283d" providerId="LiveId" clId="{B0A0A09E-9F35-46F9-BF67-5D608EEE7FD7}" dt="2025-08-01T07:29:05.304" v="459" actId="478"/>
          <ac:spMkLst>
            <pc:docMk/>
            <pc:sldMk cId="0" sldId="256"/>
            <ac:spMk id="8" creationId="{80A3AB8F-5AF2-5DD7-5265-B20BBFFD6C22}"/>
          </ac:spMkLst>
        </pc:spChg>
        <pc:spChg chg="add mod">
          <ac:chgData name="BHARATH L" userId="381de20e06c3283d" providerId="LiveId" clId="{B0A0A09E-9F35-46F9-BF67-5D608EEE7FD7}" dt="2025-08-01T07:36:58.682" v="611" actId="113"/>
          <ac:spMkLst>
            <pc:docMk/>
            <pc:sldMk cId="0" sldId="256"/>
            <ac:spMk id="9" creationId="{E2A6A47D-63B9-9092-DB24-63E311E9C00E}"/>
          </ac:spMkLst>
        </pc:spChg>
      </pc:sldChg>
      <pc:sldChg chg="modSp mod">
        <pc:chgData name="BHARATH L" userId="381de20e06c3283d" providerId="LiveId" clId="{B0A0A09E-9F35-46F9-BF67-5D608EEE7FD7}" dt="2025-07-31T11:49:48.870" v="183" actId="14100"/>
        <pc:sldMkLst>
          <pc:docMk/>
          <pc:sldMk cId="0" sldId="257"/>
        </pc:sldMkLst>
        <pc:spChg chg="mod">
          <ac:chgData name="BHARATH L" userId="381de20e06c3283d" providerId="LiveId" clId="{B0A0A09E-9F35-46F9-BF67-5D608EEE7FD7}" dt="2025-07-31T11:49:34.212" v="182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BHARATH L" userId="381de20e06c3283d" providerId="LiveId" clId="{B0A0A09E-9F35-46F9-BF67-5D608EEE7FD7}" dt="2025-07-31T11:49:48.870" v="183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BHARATH L" userId="381de20e06c3283d" providerId="LiveId" clId="{B0A0A09E-9F35-46F9-BF67-5D608EEE7FD7}" dt="2025-07-31T11:50:00.776" v="185" actId="14100"/>
        <pc:sldMkLst>
          <pc:docMk/>
          <pc:sldMk cId="0" sldId="258"/>
        </pc:sldMkLst>
        <pc:spChg chg="mod">
          <ac:chgData name="BHARATH L" userId="381de20e06c3283d" providerId="LiveId" clId="{B0A0A09E-9F35-46F9-BF67-5D608EEE7FD7}" dt="2025-07-31T11:50:00.776" v="185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BHARATH L" userId="381de20e06c3283d" providerId="LiveId" clId="{B0A0A09E-9F35-46F9-BF67-5D608EEE7FD7}" dt="2025-07-31T12:23:23.447" v="441" actId="20577"/>
        <pc:sldMkLst>
          <pc:docMk/>
          <pc:sldMk cId="0" sldId="259"/>
        </pc:sldMkLst>
        <pc:spChg chg="mod">
          <ac:chgData name="BHARATH L" userId="381de20e06c3283d" providerId="LiveId" clId="{B0A0A09E-9F35-46F9-BF67-5D608EEE7FD7}" dt="2025-07-31T11:50:48.257" v="200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BHARATH L" userId="381de20e06c3283d" providerId="LiveId" clId="{B0A0A09E-9F35-46F9-BF67-5D608EEE7FD7}" dt="2025-07-31T12:23:23.447" v="44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BHARATH L" userId="381de20e06c3283d" providerId="LiveId" clId="{B0A0A09E-9F35-46F9-BF67-5D608EEE7FD7}" dt="2025-07-31T11:51:07.111" v="202" actId="14100"/>
        <pc:sldMkLst>
          <pc:docMk/>
          <pc:sldMk cId="0" sldId="260"/>
        </pc:sldMkLst>
        <pc:spChg chg="mod">
          <ac:chgData name="BHARATH L" userId="381de20e06c3283d" providerId="LiveId" clId="{B0A0A09E-9F35-46F9-BF67-5D608EEE7FD7}" dt="2025-07-31T11:51:00.945" v="201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BHARATH L" userId="381de20e06c3283d" providerId="LiveId" clId="{B0A0A09E-9F35-46F9-BF67-5D608EEE7FD7}" dt="2025-07-31T11:51:07.111" v="202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BHARATH L" userId="381de20e06c3283d" providerId="LiveId" clId="{B0A0A09E-9F35-46F9-BF67-5D608EEE7FD7}" dt="2025-07-31T11:51:36.773" v="206" actId="27636"/>
        <pc:sldMkLst>
          <pc:docMk/>
          <pc:sldMk cId="0" sldId="261"/>
        </pc:sldMkLst>
        <pc:spChg chg="mod">
          <ac:chgData name="BHARATH L" userId="381de20e06c3283d" providerId="LiveId" clId="{B0A0A09E-9F35-46F9-BF67-5D608EEE7FD7}" dt="2025-07-31T11:51:36.773" v="206" actId="27636"/>
          <ac:spMkLst>
            <pc:docMk/>
            <pc:sldMk cId="0" sldId="261"/>
            <ac:spMk id="3" creationId="{00000000-0000-0000-0000-000000000000}"/>
          </ac:spMkLst>
        </pc:spChg>
      </pc:sldChg>
      <pc:sldChg chg="delSp modSp mod">
        <pc:chgData name="BHARATH L" userId="381de20e06c3283d" providerId="LiveId" clId="{B0A0A09E-9F35-46F9-BF67-5D608EEE7FD7}" dt="2025-07-31T12:24:27.416" v="443" actId="313"/>
        <pc:sldMkLst>
          <pc:docMk/>
          <pc:sldMk cId="0" sldId="262"/>
        </pc:sldMkLst>
        <pc:spChg chg="mod">
          <ac:chgData name="BHARATH L" userId="381de20e06c3283d" providerId="LiveId" clId="{B0A0A09E-9F35-46F9-BF67-5D608EEE7FD7}" dt="2025-07-31T11:27:16.638" v="2"/>
          <ac:spMkLst>
            <pc:docMk/>
            <pc:sldMk cId="0" sldId="262"/>
            <ac:spMk id="2" creationId="{00000000-0000-0000-0000-000000000000}"/>
          </ac:spMkLst>
        </pc:spChg>
        <pc:spChg chg="mod">
          <ac:chgData name="BHARATH L" userId="381de20e06c3283d" providerId="LiveId" clId="{B0A0A09E-9F35-46F9-BF67-5D608EEE7FD7}" dt="2025-07-31T12:24:27.416" v="443" actId="313"/>
          <ac:spMkLst>
            <pc:docMk/>
            <pc:sldMk cId="0" sldId="262"/>
            <ac:spMk id="3" creationId="{00000000-0000-0000-0000-000000000000}"/>
          </ac:spMkLst>
        </pc:spChg>
        <pc:spChg chg="del">
          <ac:chgData name="BHARATH L" userId="381de20e06c3283d" providerId="LiveId" clId="{B0A0A09E-9F35-46F9-BF67-5D608EEE7FD7}" dt="2025-07-31T11:26:22.739" v="0" actId="478"/>
          <ac:spMkLst>
            <pc:docMk/>
            <pc:sldMk cId="0" sldId="262"/>
            <ac:spMk id="4" creationId="{B5E6EA90-6DC2-A660-C523-D7CACB24EC7B}"/>
          </ac:spMkLst>
        </pc:spChg>
        <pc:picChg chg="del">
          <ac:chgData name="BHARATH L" userId="381de20e06c3283d" providerId="LiveId" clId="{B0A0A09E-9F35-46F9-BF67-5D608EEE7FD7}" dt="2025-07-31T11:27:50.794" v="6" actId="478"/>
          <ac:picMkLst>
            <pc:docMk/>
            <pc:sldMk cId="0" sldId="262"/>
            <ac:picMk id="6" creationId="{87D51167-192D-134D-040E-784029040B8A}"/>
          </ac:picMkLst>
        </pc:picChg>
      </pc:sldChg>
      <pc:sldChg chg="modSp mod ord">
        <pc:chgData name="BHARATH L" userId="381de20e06c3283d" providerId="LiveId" clId="{B0A0A09E-9F35-46F9-BF67-5D608EEE7FD7}" dt="2025-07-31T12:19:48.618" v="430" actId="20577"/>
        <pc:sldMkLst>
          <pc:docMk/>
          <pc:sldMk cId="0" sldId="263"/>
        </pc:sldMkLst>
        <pc:spChg chg="mod">
          <ac:chgData name="BHARATH L" userId="381de20e06c3283d" providerId="LiveId" clId="{B0A0A09E-9F35-46F9-BF67-5D608EEE7FD7}" dt="2025-07-31T12:19:48.618" v="430" actId="20577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 ord">
        <pc:chgData name="BHARATH L" userId="381de20e06c3283d" providerId="LiveId" clId="{B0A0A09E-9F35-46F9-BF67-5D608EEE7FD7}" dt="2025-08-01T07:42:17.858" v="621" actId="14100"/>
        <pc:sldMkLst>
          <pc:docMk/>
          <pc:sldMk cId="1886729420" sldId="265"/>
        </pc:sldMkLst>
        <pc:spChg chg="del mod">
          <ac:chgData name="BHARATH L" userId="381de20e06c3283d" providerId="LiveId" clId="{B0A0A09E-9F35-46F9-BF67-5D608EEE7FD7}" dt="2025-07-31T11:43:28.120" v="144" actId="478"/>
          <ac:spMkLst>
            <pc:docMk/>
            <pc:sldMk cId="1886729420" sldId="265"/>
            <ac:spMk id="4" creationId="{585FC406-3BD7-90B9-6738-371AAC528BBD}"/>
          </ac:spMkLst>
        </pc:spChg>
        <pc:picChg chg="add mod">
          <ac:chgData name="BHARATH L" userId="381de20e06c3283d" providerId="LiveId" clId="{B0A0A09E-9F35-46F9-BF67-5D608EEE7FD7}" dt="2025-08-01T07:42:17.858" v="621" actId="14100"/>
          <ac:picMkLst>
            <pc:docMk/>
            <pc:sldMk cId="1886729420" sldId="265"/>
            <ac:picMk id="3" creationId="{22F852D4-ED5B-59DF-BF58-A9B055750660}"/>
          </ac:picMkLst>
        </pc:picChg>
        <pc:picChg chg="del mod">
          <ac:chgData name="BHARATH L" userId="381de20e06c3283d" providerId="LiveId" clId="{B0A0A09E-9F35-46F9-BF67-5D608EEE7FD7}" dt="2025-07-31T11:42:49.848" v="141" actId="478"/>
          <ac:picMkLst>
            <pc:docMk/>
            <pc:sldMk cId="1886729420" sldId="265"/>
            <ac:picMk id="3" creationId="{803853F1-7573-F3D1-37D8-D23EE7C7EA30}"/>
          </ac:picMkLst>
        </pc:picChg>
        <pc:picChg chg="add del mod">
          <ac:chgData name="BHARATH L" userId="381de20e06c3283d" providerId="LiveId" clId="{B0A0A09E-9F35-46F9-BF67-5D608EEE7FD7}" dt="2025-08-01T07:40:34.738" v="614" actId="478"/>
          <ac:picMkLst>
            <pc:docMk/>
            <pc:sldMk cId="1886729420" sldId="265"/>
            <ac:picMk id="5" creationId="{43BAAD4B-D7B5-7795-BA56-B90F9C42C2A4}"/>
          </ac:picMkLst>
        </pc:picChg>
      </pc:sldChg>
      <pc:sldChg chg="addSp delSp modSp del mod">
        <pc:chgData name="BHARATH L" userId="381de20e06c3283d" providerId="LiveId" clId="{B0A0A09E-9F35-46F9-BF67-5D608EEE7FD7}" dt="2025-07-31T11:53:28.459" v="216" actId="47"/>
        <pc:sldMkLst>
          <pc:docMk/>
          <pc:sldMk cId="1675382754" sldId="266"/>
        </pc:sldMkLst>
        <pc:spChg chg="del mod">
          <ac:chgData name="BHARATH L" userId="381de20e06c3283d" providerId="LiveId" clId="{B0A0A09E-9F35-46F9-BF67-5D608EEE7FD7}" dt="2025-07-31T11:44:08.340" v="149" actId="478"/>
          <ac:spMkLst>
            <pc:docMk/>
            <pc:sldMk cId="1675382754" sldId="266"/>
            <ac:spMk id="4" creationId="{5CD548D2-7631-AD90-B25C-8CAE47A9D7A0}"/>
          </ac:spMkLst>
        </pc:spChg>
        <pc:spChg chg="add mod">
          <ac:chgData name="BHARATH L" userId="381de20e06c3283d" providerId="LiveId" clId="{B0A0A09E-9F35-46F9-BF67-5D608EEE7FD7}" dt="2025-07-31T11:44:08.340" v="149" actId="478"/>
          <ac:spMkLst>
            <pc:docMk/>
            <pc:sldMk cId="1675382754" sldId="266"/>
            <ac:spMk id="5" creationId="{BD503BA4-EAEB-6807-9221-13E7E7A9A034}"/>
          </ac:spMkLst>
        </pc:spChg>
        <pc:picChg chg="del">
          <ac:chgData name="BHARATH L" userId="381de20e06c3283d" providerId="LiveId" clId="{B0A0A09E-9F35-46F9-BF67-5D608EEE7FD7}" dt="2025-07-31T11:43:57.633" v="147" actId="478"/>
          <ac:picMkLst>
            <pc:docMk/>
            <pc:sldMk cId="1675382754" sldId="266"/>
            <ac:picMk id="3" creationId="{45C985D9-1AAB-857F-9B39-C83416338AA0}"/>
          </ac:picMkLst>
        </pc:picChg>
      </pc:sldChg>
      <pc:sldChg chg="delSp del mod">
        <pc:chgData name="BHARATH L" userId="381de20e06c3283d" providerId="LiveId" clId="{B0A0A09E-9F35-46F9-BF67-5D608EEE7FD7}" dt="2025-07-31T11:53:50.678" v="217" actId="2696"/>
        <pc:sldMkLst>
          <pc:docMk/>
          <pc:sldMk cId="2129516442" sldId="267"/>
        </pc:sldMkLst>
        <pc:picChg chg="del">
          <ac:chgData name="BHARATH L" userId="381de20e06c3283d" providerId="LiveId" clId="{B0A0A09E-9F35-46F9-BF67-5D608EEE7FD7}" dt="2025-07-31T11:44:22.904" v="150" actId="478"/>
          <ac:picMkLst>
            <pc:docMk/>
            <pc:sldMk cId="2129516442" sldId="267"/>
            <ac:picMk id="3" creationId="{0AAC4834-4A8A-D69F-EE3B-45F13E306122}"/>
          </ac:picMkLst>
        </pc:picChg>
      </pc:sldChg>
      <pc:sldChg chg="delSp del mod">
        <pc:chgData name="BHARATH L" userId="381de20e06c3283d" providerId="LiveId" clId="{B0A0A09E-9F35-46F9-BF67-5D608EEE7FD7}" dt="2025-07-31T11:53:55.478" v="218" actId="2696"/>
        <pc:sldMkLst>
          <pc:docMk/>
          <pc:sldMk cId="1973950818" sldId="270"/>
        </pc:sldMkLst>
        <pc:picChg chg="del">
          <ac:chgData name="BHARATH L" userId="381de20e06c3283d" providerId="LiveId" clId="{B0A0A09E-9F35-46F9-BF67-5D608EEE7FD7}" dt="2025-07-31T11:44:25.799" v="151" actId="478"/>
          <ac:picMkLst>
            <pc:docMk/>
            <pc:sldMk cId="1973950818" sldId="270"/>
            <ac:picMk id="6" creationId="{4EBAA789-9075-B907-1338-9E55151BCC0E}"/>
          </ac:picMkLst>
        </pc:picChg>
      </pc:sldChg>
      <pc:sldChg chg="delSp del mod">
        <pc:chgData name="BHARATH L" userId="381de20e06c3283d" providerId="LiveId" clId="{B0A0A09E-9F35-46F9-BF67-5D608EEE7FD7}" dt="2025-07-31T11:53:59.621" v="219" actId="2696"/>
        <pc:sldMkLst>
          <pc:docMk/>
          <pc:sldMk cId="2817261624" sldId="271"/>
        </pc:sldMkLst>
        <pc:picChg chg="del">
          <ac:chgData name="BHARATH L" userId="381de20e06c3283d" providerId="LiveId" clId="{B0A0A09E-9F35-46F9-BF67-5D608EEE7FD7}" dt="2025-07-31T11:44:28.563" v="152" actId="478"/>
          <ac:picMkLst>
            <pc:docMk/>
            <pc:sldMk cId="2817261624" sldId="271"/>
            <ac:picMk id="6" creationId="{260AA5FA-2ACA-7647-CDCE-09E1EF2A9927}"/>
          </ac:picMkLst>
        </pc:picChg>
      </pc:sldChg>
      <pc:sldChg chg="ord">
        <pc:chgData name="BHARATH L" userId="381de20e06c3283d" providerId="LiveId" clId="{B0A0A09E-9F35-46F9-BF67-5D608EEE7FD7}" dt="2025-07-31T12:13:59.579" v="337"/>
        <pc:sldMkLst>
          <pc:docMk/>
          <pc:sldMk cId="28308304" sldId="273"/>
        </pc:sldMkLst>
      </pc:sldChg>
      <pc:sldChg chg="modSp mod ord">
        <pc:chgData name="BHARATH L" userId="381de20e06c3283d" providerId="LiveId" clId="{B0A0A09E-9F35-46F9-BF67-5D608EEE7FD7}" dt="2025-08-01T07:44:16.454" v="628"/>
        <pc:sldMkLst>
          <pc:docMk/>
          <pc:sldMk cId="3410891471" sldId="275"/>
        </pc:sldMkLst>
        <pc:spChg chg="mod">
          <ac:chgData name="BHARATH L" userId="381de20e06c3283d" providerId="LiveId" clId="{B0A0A09E-9F35-46F9-BF67-5D608EEE7FD7}" dt="2025-07-31T11:51:59.453" v="209" actId="27636"/>
          <ac:spMkLst>
            <pc:docMk/>
            <pc:sldMk cId="3410891471" sldId="275"/>
            <ac:spMk id="4" creationId="{5CA47354-CF03-7A84-4372-5F49EAEFC72E}"/>
          </ac:spMkLst>
        </pc:spChg>
      </pc:sldChg>
      <pc:sldChg chg="modSp mod ord">
        <pc:chgData name="BHARATH L" userId="381de20e06c3283d" providerId="LiveId" clId="{B0A0A09E-9F35-46F9-BF67-5D608EEE7FD7}" dt="2025-07-31T12:13:53.413" v="333"/>
        <pc:sldMkLst>
          <pc:docMk/>
          <pc:sldMk cId="769121039" sldId="279"/>
        </pc:sldMkLst>
        <pc:spChg chg="mod">
          <ac:chgData name="BHARATH L" userId="381de20e06c3283d" providerId="LiveId" clId="{B0A0A09E-9F35-46F9-BF67-5D608EEE7FD7}" dt="2025-07-31T11:55:20.833" v="222" actId="14100"/>
          <ac:spMkLst>
            <pc:docMk/>
            <pc:sldMk cId="769121039" sldId="279"/>
            <ac:spMk id="2" creationId="{6C492A61-8F99-01B3-6B3E-3FBCFEA527C8}"/>
          </ac:spMkLst>
        </pc:spChg>
        <pc:spChg chg="mod">
          <ac:chgData name="BHARATH L" userId="381de20e06c3283d" providerId="LiveId" clId="{B0A0A09E-9F35-46F9-BF67-5D608EEE7FD7}" dt="2025-07-31T11:55:13.026" v="220" actId="14100"/>
          <ac:spMkLst>
            <pc:docMk/>
            <pc:sldMk cId="769121039" sldId="279"/>
            <ac:spMk id="3" creationId="{75DD013D-5D24-F010-5D02-5BA44965BD9E}"/>
          </ac:spMkLst>
        </pc:spChg>
      </pc:sldChg>
      <pc:sldChg chg="addSp delSp modSp mod ord">
        <pc:chgData name="BHARATH L" userId="381de20e06c3283d" providerId="LiveId" clId="{B0A0A09E-9F35-46F9-BF67-5D608EEE7FD7}" dt="2025-08-01T07:42:59.817" v="626" actId="1076"/>
        <pc:sldMkLst>
          <pc:docMk/>
          <pc:sldMk cId="2478468703" sldId="280"/>
        </pc:sldMkLst>
        <pc:spChg chg="mod">
          <ac:chgData name="BHARATH L" userId="381de20e06c3283d" providerId="LiveId" clId="{B0A0A09E-9F35-46F9-BF67-5D608EEE7FD7}" dt="2025-07-31T11:56:31.452" v="228" actId="108"/>
          <ac:spMkLst>
            <pc:docMk/>
            <pc:sldMk cId="2478468703" sldId="280"/>
            <ac:spMk id="2" creationId="{FCD931FB-B4CA-B9CC-BB13-38E0781A8B87}"/>
          </ac:spMkLst>
        </pc:spChg>
        <pc:picChg chg="add mod">
          <ac:chgData name="BHARATH L" userId="381de20e06c3283d" providerId="LiveId" clId="{B0A0A09E-9F35-46F9-BF67-5D608EEE7FD7}" dt="2025-08-01T07:42:59.817" v="626" actId="1076"/>
          <ac:picMkLst>
            <pc:docMk/>
            <pc:sldMk cId="2478468703" sldId="280"/>
            <ac:picMk id="4" creationId="{052428C8-83B9-B111-2244-F61AD139D4A7}"/>
          </ac:picMkLst>
        </pc:picChg>
        <pc:picChg chg="del">
          <ac:chgData name="BHARATH L" userId="381de20e06c3283d" providerId="LiveId" clId="{B0A0A09E-9F35-46F9-BF67-5D608EEE7FD7}" dt="2025-07-31T11:42:30.171" v="135" actId="478"/>
          <ac:picMkLst>
            <pc:docMk/>
            <pc:sldMk cId="2478468703" sldId="280"/>
            <ac:picMk id="4" creationId="{29747AE1-ECE6-3120-F6E4-998C057F16D3}"/>
          </ac:picMkLst>
        </pc:picChg>
        <pc:picChg chg="add del mod">
          <ac:chgData name="BHARATH L" userId="381de20e06c3283d" providerId="LiveId" clId="{B0A0A09E-9F35-46F9-BF67-5D608EEE7FD7}" dt="2025-08-01T07:40:30.503" v="613" actId="478"/>
          <ac:picMkLst>
            <pc:docMk/>
            <pc:sldMk cId="2478468703" sldId="280"/>
            <ac:picMk id="5" creationId="{121D74FF-FB00-A618-603D-C3695BDC7D33}"/>
          </ac:picMkLst>
        </pc:picChg>
      </pc:sldChg>
      <pc:sldChg chg="modSp mod ord">
        <pc:chgData name="BHARATH L" userId="381de20e06c3283d" providerId="LiveId" clId="{B0A0A09E-9F35-46F9-BF67-5D608EEE7FD7}" dt="2025-07-31T12:13:56.617" v="335"/>
        <pc:sldMkLst>
          <pc:docMk/>
          <pc:sldMk cId="578702657" sldId="281"/>
        </pc:sldMkLst>
        <pc:spChg chg="mod">
          <ac:chgData name="BHARATH L" userId="381de20e06c3283d" providerId="LiveId" clId="{B0A0A09E-9F35-46F9-BF67-5D608EEE7FD7}" dt="2025-07-31T11:46:42.213" v="170" actId="27636"/>
          <ac:spMkLst>
            <pc:docMk/>
            <pc:sldMk cId="578702657" sldId="281"/>
            <ac:spMk id="2" creationId="{6F49F2E8-E57E-441D-4EE8-A8FA3884A787}"/>
          </ac:spMkLst>
        </pc:spChg>
        <pc:spChg chg="mod">
          <ac:chgData name="BHARATH L" userId="381de20e06c3283d" providerId="LiveId" clId="{B0A0A09E-9F35-46F9-BF67-5D608EEE7FD7}" dt="2025-07-31T11:47:04.477" v="172" actId="20577"/>
          <ac:spMkLst>
            <pc:docMk/>
            <pc:sldMk cId="578702657" sldId="281"/>
            <ac:spMk id="3" creationId="{2C3B9A67-FB1D-1E66-7DFD-A66E6843C9FD}"/>
          </ac:spMkLst>
        </pc:spChg>
      </pc:sldChg>
      <pc:sldChg chg="modSp mod">
        <pc:chgData name="BHARATH L" userId="381de20e06c3283d" providerId="LiveId" clId="{B0A0A09E-9F35-46F9-BF67-5D608EEE7FD7}" dt="2025-07-31T11:51:23.856" v="204" actId="14100"/>
        <pc:sldMkLst>
          <pc:docMk/>
          <pc:sldMk cId="3183228414" sldId="282"/>
        </pc:sldMkLst>
        <pc:spChg chg="mod">
          <ac:chgData name="BHARATH L" userId="381de20e06c3283d" providerId="LiveId" clId="{B0A0A09E-9F35-46F9-BF67-5D608EEE7FD7}" dt="2025-07-31T11:51:23.856" v="204" actId="14100"/>
          <ac:spMkLst>
            <pc:docMk/>
            <pc:sldMk cId="3183228414" sldId="282"/>
            <ac:spMk id="3" creationId="{0EC2BA5D-1D0A-E588-ECA7-364AD9277A1E}"/>
          </ac:spMkLst>
        </pc:spChg>
      </pc:sldChg>
      <pc:sldChg chg="addSp delSp modSp new mod">
        <pc:chgData name="BHARATH L" userId="381de20e06c3283d" providerId="LiveId" clId="{B0A0A09E-9F35-46F9-BF67-5D608EEE7FD7}" dt="2025-07-31T11:34:34.825" v="42" actId="14100"/>
        <pc:sldMkLst>
          <pc:docMk/>
          <pc:sldMk cId="2996699505" sldId="284"/>
        </pc:sldMkLst>
        <pc:spChg chg="del">
          <ac:chgData name="BHARATH L" userId="381de20e06c3283d" providerId="LiveId" clId="{B0A0A09E-9F35-46F9-BF67-5D608EEE7FD7}" dt="2025-07-31T11:31:45.394" v="20" actId="478"/>
          <ac:spMkLst>
            <pc:docMk/>
            <pc:sldMk cId="2996699505" sldId="284"/>
            <ac:spMk id="2" creationId="{39105C8A-4BB0-0375-0ECF-F8177FCA6A5A}"/>
          </ac:spMkLst>
        </pc:spChg>
        <pc:spChg chg="del">
          <ac:chgData name="BHARATH L" userId="381de20e06c3283d" providerId="LiveId" clId="{B0A0A09E-9F35-46F9-BF67-5D608EEE7FD7}" dt="2025-07-31T11:31:40.525" v="19" actId="478"/>
          <ac:spMkLst>
            <pc:docMk/>
            <pc:sldMk cId="2996699505" sldId="284"/>
            <ac:spMk id="3" creationId="{9B773BD3-037E-071E-5CEB-F1E652FC5D4C}"/>
          </ac:spMkLst>
        </pc:spChg>
        <pc:picChg chg="add del mod">
          <ac:chgData name="BHARATH L" userId="381de20e06c3283d" providerId="LiveId" clId="{B0A0A09E-9F35-46F9-BF67-5D608EEE7FD7}" dt="2025-07-31T11:32:16.594" v="27" actId="478"/>
          <ac:picMkLst>
            <pc:docMk/>
            <pc:sldMk cId="2996699505" sldId="284"/>
            <ac:picMk id="5" creationId="{BD5D0587-7A25-DC98-BE6C-C8F5D44BB205}"/>
          </ac:picMkLst>
        </pc:picChg>
        <pc:picChg chg="add mod">
          <ac:chgData name="BHARATH L" userId="381de20e06c3283d" providerId="LiveId" clId="{B0A0A09E-9F35-46F9-BF67-5D608EEE7FD7}" dt="2025-07-31T11:34:25.854" v="41" actId="1076"/>
          <ac:picMkLst>
            <pc:docMk/>
            <pc:sldMk cId="2996699505" sldId="284"/>
            <ac:picMk id="7" creationId="{391446D2-4CC2-96F2-3E34-B1D7ECCD524D}"/>
          </ac:picMkLst>
        </pc:picChg>
        <pc:picChg chg="add mod">
          <ac:chgData name="BHARATH L" userId="381de20e06c3283d" providerId="LiveId" clId="{B0A0A09E-9F35-46F9-BF67-5D608EEE7FD7}" dt="2025-07-31T11:34:34.825" v="42" actId="14100"/>
          <ac:picMkLst>
            <pc:docMk/>
            <pc:sldMk cId="2996699505" sldId="284"/>
            <ac:picMk id="9" creationId="{F340DF0D-0DF5-DDF6-2ACF-E9388D5237C2}"/>
          </ac:picMkLst>
        </pc:picChg>
      </pc:sldChg>
      <pc:sldChg chg="addSp delSp modSp new mod">
        <pc:chgData name="BHARATH L" userId="381de20e06c3283d" providerId="LiveId" clId="{B0A0A09E-9F35-46F9-BF67-5D608EEE7FD7}" dt="2025-07-31T11:35:54.186" v="48" actId="14100"/>
        <pc:sldMkLst>
          <pc:docMk/>
          <pc:sldMk cId="3690929387" sldId="285"/>
        </pc:sldMkLst>
        <pc:spChg chg="del">
          <ac:chgData name="BHARATH L" userId="381de20e06c3283d" providerId="LiveId" clId="{B0A0A09E-9F35-46F9-BF67-5D608EEE7FD7}" dt="2025-07-31T11:34:56.661" v="44" actId="478"/>
          <ac:spMkLst>
            <pc:docMk/>
            <pc:sldMk cId="3690929387" sldId="285"/>
            <ac:spMk id="2" creationId="{989AB898-77E4-5C44-321F-07D537D2F9F3}"/>
          </ac:spMkLst>
        </pc:spChg>
        <pc:spChg chg="del">
          <ac:chgData name="BHARATH L" userId="381de20e06c3283d" providerId="LiveId" clId="{B0A0A09E-9F35-46F9-BF67-5D608EEE7FD7}" dt="2025-07-31T11:35:00.750" v="45" actId="478"/>
          <ac:spMkLst>
            <pc:docMk/>
            <pc:sldMk cId="3690929387" sldId="285"/>
            <ac:spMk id="3" creationId="{69442274-7393-4891-5293-177AA976D4B2}"/>
          </ac:spMkLst>
        </pc:spChg>
        <pc:picChg chg="add mod">
          <ac:chgData name="BHARATH L" userId="381de20e06c3283d" providerId="LiveId" clId="{B0A0A09E-9F35-46F9-BF67-5D608EEE7FD7}" dt="2025-07-31T11:35:54.186" v="48" actId="14100"/>
          <ac:picMkLst>
            <pc:docMk/>
            <pc:sldMk cId="3690929387" sldId="285"/>
            <ac:picMk id="5" creationId="{067771B4-E2ED-028F-9CF2-6FEE7B62C183}"/>
          </ac:picMkLst>
        </pc:picChg>
      </pc:sldChg>
      <pc:sldChg chg="addSp delSp modSp new mod">
        <pc:chgData name="BHARATH L" userId="381de20e06c3283d" providerId="LiveId" clId="{B0A0A09E-9F35-46F9-BF67-5D608EEE7FD7}" dt="2025-07-31T11:38:31.050" v="68" actId="14100"/>
        <pc:sldMkLst>
          <pc:docMk/>
          <pc:sldMk cId="2053834528" sldId="286"/>
        </pc:sldMkLst>
        <pc:spChg chg="del">
          <ac:chgData name="BHARATH L" userId="381de20e06c3283d" providerId="LiveId" clId="{B0A0A09E-9F35-46F9-BF67-5D608EEE7FD7}" dt="2025-07-31T11:36:07.684" v="50" actId="478"/>
          <ac:spMkLst>
            <pc:docMk/>
            <pc:sldMk cId="2053834528" sldId="286"/>
            <ac:spMk id="2" creationId="{2E891307-E380-C869-DA5C-316ABF91414F}"/>
          </ac:spMkLst>
        </pc:spChg>
        <pc:spChg chg="del">
          <ac:chgData name="BHARATH L" userId="381de20e06c3283d" providerId="LiveId" clId="{B0A0A09E-9F35-46F9-BF67-5D608EEE7FD7}" dt="2025-07-31T11:36:09.869" v="51" actId="478"/>
          <ac:spMkLst>
            <pc:docMk/>
            <pc:sldMk cId="2053834528" sldId="286"/>
            <ac:spMk id="3" creationId="{055A076F-3617-66AC-08D7-54B035DD13B9}"/>
          </ac:spMkLst>
        </pc:spChg>
        <pc:picChg chg="add mod">
          <ac:chgData name="BHARATH L" userId="381de20e06c3283d" providerId="LiveId" clId="{B0A0A09E-9F35-46F9-BF67-5D608EEE7FD7}" dt="2025-07-31T11:38:31.050" v="68" actId="14100"/>
          <ac:picMkLst>
            <pc:docMk/>
            <pc:sldMk cId="2053834528" sldId="286"/>
            <ac:picMk id="5" creationId="{1745F492-E3AF-D1C8-9677-49654A6F84B9}"/>
          </ac:picMkLst>
        </pc:picChg>
        <pc:picChg chg="add mod">
          <ac:chgData name="BHARATH L" userId="381de20e06c3283d" providerId="LiveId" clId="{B0A0A09E-9F35-46F9-BF67-5D608EEE7FD7}" dt="2025-07-31T11:38:16.635" v="66" actId="14100"/>
          <ac:picMkLst>
            <pc:docMk/>
            <pc:sldMk cId="2053834528" sldId="286"/>
            <ac:picMk id="7" creationId="{3090A87E-8D42-CE5F-819C-D1DC0F5AAD09}"/>
          </ac:picMkLst>
        </pc:picChg>
      </pc:sldChg>
      <pc:sldChg chg="modSp new mod ord">
        <pc:chgData name="BHARATH L" userId="381de20e06c3283d" providerId="LiveId" clId="{B0A0A09E-9F35-46F9-BF67-5D608EEE7FD7}" dt="2025-07-31T12:23:05.105" v="440" actId="20577"/>
        <pc:sldMkLst>
          <pc:docMk/>
          <pc:sldMk cId="1817267137" sldId="287"/>
        </pc:sldMkLst>
        <pc:spChg chg="mod">
          <ac:chgData name="BHARATH L" userId="381de20e06c3283d" providerId="LiveId" clId="{B0A0A09E-9F35-46F9-BF67-5D608EEE7FD7}" dt="2025-07-31T12:23:05.105" v="440" actId="20577"/>
          <ac:spMkLst>
            <pc:docMk/>
            <pc:sldMk cId="1817267137" sldId="287"/>
            <ac:spMk id="2" creationId="{927990A8-3062-0084-4D58-11A06FF50354}"/>
          </ac:spMkLst>
        </pc:spChg>
        <pc:spChg chg="mod">
          <ac:chgData name="BHARATH L" userId="381de20e06c3283d" providerId="LiveId" clId="{B0A0A09E-9F35-46F9-BF67-5D608EEE7FD7}" dt="2025-07-31T12:16:33.212" v="387" actId="14100"/>
          <ac:spMkLst>
            <pc:docMk/>
            <pc:sldMk cId="1817267137" sldId="287"/>
            <ac:spMk id="3" creationId="{26510734-AAE1-99ED-523C-8AB750131710}"/>
          </ac:spMkLst>
        </pc:spChg>
      </pc:sldChg>
      <pc:sldChg chg="delSp new del mod">
        <pc:chgData name="BHARATH L" userId="381de20e06c3283d" providerId="LiveId" clId="{B0A0A09E-9F35-46F9-BF67-5D608EEE7FD7}" dt="2025-07-31T12:06:50.233" v="232" actId="2696"/>
        <pc:sldMkLst>
          <pc:docMk/>
          <pc:sldMk cId="3447738684" sldId="287"/>
        </pc:sldMkLst>
        <pc:spChg chg="del">
          <ac:chgData name="BHARATH L" userId="381de20e06c3283d" providerId="LiveId" clId="{B0A0A09E-9F35-46F9-BF67-5D608EEE7FD7}" dt="2025-07-31T12:06:37.117" v="230" actId="478"/>
          <ac:spMkLst>
            <pc:docMk/>
            <pc:sldMk cId="3447738684" sldId="287"/>
            <ac:spMk id="2" creationId="{0FD8A844-D2E9-5FA0-4453-C934E61F63AB}"/>
          </ac:spMkLst>
        </pc:spChg>
        <pc:spChg chg="del">
          <ac:chgData name="BHARATH L" userId="381de20e06c3283d" providerId="LiveId" clId="{B0A0A09E-9F35-46F9-BF67-5D608EEE7FD7}" dt="2025-07-31T12:06:41.075" v="231" actId="478"/>
          <ac:spMkLst>
            <pc:docMk/>
            <pc:sldMk cId="3447738684" sldId="287"/>
            <ac:spMk id="3" creationId="{EFCDF6CE-2EF3-2D23-9A1F-F77F6B475F6F}"/>
          </ac:spMkLst>
        </pc:spChg>
      </pc:sldChg>
      <pc:sldChg chg="addSp delSp modSp new mod">
        <pc:chgData name="BHARATH L" userId="381de20e06c3283d" providerId="LiveId" clId="{B0A0A09E-9F35-46F9-BF67-5D608EEE7FD7}" dt="2025-07-31T12:18:19.392" v="401" actId="14100"/>
        <pc:sldMkLst>
          <pc:docMk/>
          <pc:sldMk cId="2557393212" sldId="288"/>
        </pc:sldMkLst>
        <pc:spChg chg="del">
          <ac:chgData name="BHARATH L" userId="381de20e06c3283d" providerId="LiveId" clId="{B0A0A09E-9F35-46F9-BF67-5D608EEE7FD7}" dt="2025-07-31T12:16:53.791" v="389" actId="478"/>
          <ac:spMkLst>
            <pc:docMk/>
            <pc:sldMk cId="2557393212" sldId="288"/>
            <ac:spMk id="2" creationId="{5B8F95CC-656B-B38C-06EB-DCDE1DE91D0D}"/>
          </ac:spMkLst>
        </pc:spChg>
        <pc:spChg chg="del">
          <ac:chgData name="BHARATH L" userId="381de20e06c3283d" providerId="LiveId" clId="{B0A0A09E-9F35-46F9-BF67-5D608EEE7FD7}" dt="2025-07-31T12:16:56.635" v="390" actId="478"/>
          <ac:spMkLst>
            <pc:docMk/>
            <pc:sldMk cId="2557393212" sldId="288"/>
            <ac:spMk id="3" creationId="{60F3A142-0216-798D-0055-9D4910AFE92B}"/>
          </ac:spMkLst>
        </pc:spChg>
        <pc:picChg chg="add mod">
          <ac:chgData name="BHARATH L" userId="381de20e06c3283d" providerId="LiveId" clId="{B0A0A09E-9F35-46F9-BF67-5D608EEE7FD7}" dt="2025-07-31T12:17:39.186" v="396" actId="14100"/>
          <ac:picMkLst>
            <pc:docMk/>
            <pc:sldMk cId="2557393212" sldId="288"/>
            <ac:picMk id="5" creationId="{F267F59A-5A2D-B5D7-5E70-28CE8BAF2284}"/>
          </ac:picMkLst>
        </pc:picChg>
        <pc:picChg chg="add mod">
          <ac:chgData name="BHARATH L" userId="381de20e06c3283d" providerId="LiveId" clId="{B0A0A09E-9F35-46F9-BF67-5D608EEE7FD7}" dt="2025-07-31T12:18:19.392" v="401" actId="14100"/>
          <ac:picMkLst>
            <pc:docMk/>
            <pc:sldMk cId="2557393212" sldId="288"/>
            <ac:picMk id="7" creationId="{21BCC874-6EF9-B028-E8EA-DDC0C405D72C}"/>
          </ac:picMkLst>
        </pc:picChg>
      </pc:sldChg>
      <pc:sldChg chg="add del">
        <pc:chgData name="BHARATH L" userId="381de20e06c3283d" providerId="LiveId" clId="{B0A0A09E-9F35-46F9-BF67-5D608EEE7FD7}" dt="2025-07-31T12:07:23.134" v="251" actId="2696"/>
        <pc:sldMkLst>
          <pc:docMk/>
          <pc:sldMk cId="4193307375" sldId="288"/>
        </pc:sldMkLst>
      </pc:sldChg>
      <pc:sldChg chg="addSp delSp modSp new mod">
        <pc:chgData name="BHARATH L" userId="381de20e06c3283d" providerId="LiveId" clId="{B0A0A09E-9F35-46F9-BF67-5D608EEE7FD7}" dt="2025-07-31T12:19:11.057" v="407" actId="14100"/>
        <pc:sldMkLst>
          <pc:docMk/>
          <pc:sldMk cId="1037801982" sldId="289"/>
        </pc:sldMkLst>
        <pc:spChg chg="del">
          <ac:chgData name="BHARATH L" userId="381de20e06c3283d" providerId="LiveId" clId="{B0A0A09E-9F35-46F9-BF67-5D608EEE7FD7}" dt="2025-07-31T12:18:40.598" v="404" actId="478"/>
          <ac:spMkLst>
            <pc:docMk/>
            <pc:sldMk cId="1037801982" sldId="289"/>
            <ac:spMk id="2" creationId="{64FD265E-67EE-6562-5C35-E07320CE9724}"/>
          </ac:spMkLst>
        </pc:spChg>
        <pc:spChg chg="del">
          <ac:chgData name="BHARATH L" userId="381de20e06c3283d" providerId="LiveId" clId="{B0A0A09E-9F35-46F9-BF67-5D608EEE7FD7}" dt="2025-07-31T12:18:38.888" v="403" actId="478"/>
          <ac:spMkLst>
            <pc:docMk/>
            <pc:sldMk cId="1037801982" sldId="289"/>
            <ac:spMk id="3" creationId="{9EBED91A-963D-DD25-3615-CB6C98863190}"/>
          </ac:spMkLst>
        </pc:spChg>
        <pc:picChg chg="add mod">
          <ac:chgData name="BHARATH L" userId="381de20e06c3283d" providerId="LiveId" clId="{B0A0A09E-9F35-46F9-BF67-5D608EEE7FD7}" dt="2025-07-31T12:19:11.057" v="407" actId="14100"/>
          <ac:picMkLst>
            <pc:docMk/>
            <pc:sldMk cId="1037801982" sldId="289"/>
            <ac:picMk id="5" creationId="{AF08BF98-90FF-4C49-E575-DB12039BB9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1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36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2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709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18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7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4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3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2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4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3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1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317501"/>
            <a:ext cx="8179209" cy="1308100"/>
          </a:xfrm>
        </p:spPr>
        <p:txBody>
          <a:bodyPr>
            <a:normAutofit/>
          </a:bodyPr>
          <a:lstStyle/>
          <a:p>
            <a:r>
              <a:rPr lang="en-IN" dirty="0"/>
              <a:t>Customer Segmentation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109" y="2032000"/>
            <a:ext cx="6400800" cy="923330"/>
          </a:xfrm>
        </p:spPr>
        <p:txBody>
          <a:bodyPr/>
          <a:lstStyle/>
          <a:p>
            <a:r>
              <a:rPr lang="en-US" dirty="0"/>
              <a:t>A Data Science Project | 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A1B53-07BB-2772-9EA5-9FBE2EFF8E69}"/>
              </a:ext>
            </a:extLst>
          </p:cNvPr>
          <p:cNvSpPr txBox="1"/>
          <p:nvPr/>
        </p:nvSpPr>
        <p:spPr>
          <a:xfrm>
            <a:off x="6045199" y="5382298"/>
            <a:ext cx="253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Date:</a:t>
            </a:r>
            <a:fld id="{EC32A888-CFAF-4EAD-9BAE-72A151CF3FD1}" type="datetime3">
              <a:rPr lang="en-IN" smtClean="0"/>
              <a:t>1 August 2025</a:t>
            </a:fld>
            <a:endParaRPr lang="en-IN" dirty="0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Models Applied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34" y="2160590"/>
            <a:ext cx="7739765" cy="3880773"/>
          </a:xfrm>
        </p:spPr>
        <p:txBody>
          <a:bodyPr>
            <a:normAutofit/>
          </a:bodyPr>
          <a:lstStyle/>
          <a:p>
            <a:r>
              <a:rPr lang="en-IN" sz="2800" dirty="0"/>
              <a:t>KMeans with Elbow method for optimal K.</a:t>
            </a:r>
          </a:p>
          <a:p>
            <a:r>
              <a:rPr lang="en-IN" sz="2800" dirty="0"/>
              <a:t> Gaussian Mixture Model (GMM) for probabilistic clustering.</a:t>
            </a:r>
          </a:p>
          <a:p>
            <a:r>
              <a:rPr lang="en-IN" sz="2800" dirty="0"/>
              <a:t> Agglomerative Clustering for hierarchical segmentation.</a:t>
            </a:r>
          </a:p>
          <a:p>
            <a:r>
              <a:rPr lang="en-IN" sz="2800" dirty="0"/>
              <a:t>DBSCAN for density-based cluster detection.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40BA-BC12-003D-5495-F8CF8C59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984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47354-CF03-7A84-4372-5F49EAEFC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95401"/>
            <a:ext cx="7277101" cy="177165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Silhouette Score used to evaluate cluster separation.</a:t>
            </a:r>
          </a:p>
          <a:p>
            <a:r>
              <a:rPr lang="en-US" sz="2800" dirty="0"/>
              <a:t>Plotted clusters using PCA and t-SNE.</a:t>
            </a:r>
          </a:p>
          <a:p>
            <a:r>
              <a:rPr lang="en-US" sz="2800" dirty="0"/>
              <a:t> Compared visual compactness and separation across models.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5BD99-66C9-6E46-E437-C538FA5EF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00350"/>
            <a:ext cx="5848352" cy="334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800976" cy="3880773"/>
          </a:xfrm>
        </p:spPr>
        <p:txBody>
          <a:bodyPr>
            <a:normAutofit/>
          </a:bodyPr>
          <a:lstStyle/>
          <a:p>
            <a:r>
              <a:rPr lang="en-US" sz="2200" dirty="0"/>
              <a:t> Cluster 0: low income and spending, Balanced family sizes, mostly paired and parented, customer for short time</a:t>
            </a:r>
          </a:p>
          <a:p>
            <a:r>
              <a:rPr lang="en-US" sz="2200" dirty="0"/>
              <a:t>Cluster 1: high income and spending, Balanced family sizes, not parent at most, customer for moderate time.</a:t>
            </a:r>
          </a:p>
          <a:p>
            <a:r>
              <a:rPr lang="en-US" sz="2200" dirty="0"/>
              <a:t>Cluster 2: moderate income and spending, high family sizes, mostly parent, customer for long time.</a:t>
            </a:r>
          </a:p>
          <a:p>
            <a:r>
              <a:rPr lang="en-US" sz="2200" dirty="0"/>
              <a:t>Helped identify potential marketing targets.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1446D2-4CC2-96F2-3E34-B1D7ECCD5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57151"/>
            <a:ext cx="8553450" cy="443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40DF0D-0DF5-DDF6-2ACF-E9388D52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4" y="4495800"/>
            <a:ext cx="8629651" cy="20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9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771B4-E2ED-028F-9CF2-6FEE7B62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980844"/>
            <a:ext cx="8499933" cy="48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2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45F492-E3AF-D1C8-9677-49654A6F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9" y="371474"/>
            <a:ext cx="6515582" cy="305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90A87E-8D42-CE5F-819C-D1DC0F5AA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118" y="3428999"/>
            <a:ext cx="6515582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90A8-3062-0084-4D58-11A06FF5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1428750"/>
          </a:xfrm>
        </p:spPr>
        <p:txBody>
          <a:bodyPr/>
          <a:lstStyle/>
          <a:p>
            <a:r>
              <a:rPr lang="en-IN" dirty="0"/>
              <a:t>Cluster Insights base on Spending on different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0734-AAE1-99ED-523C-8AB750131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1625"/>
            <a:ext cx="7762876" cy="5210175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Cluster 0: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Moderate spenders.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Highest spend on Wines, followed by Meat and Gold.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Minimal spending on Fruits, Fish, and Sweets.</a:t>
            </a:r>
          </a:p>
          <a:p>
            <a:r>
              <a:rPr lang="en-US" sz="2200" dirty="0"/>
              <a:t>Cluster 1: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High spenders across most categories.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Wines and Meat are top spending categories.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Fish, Fruits, Sweets, and Gold show decent spending levels compared to other clusters.</a:t>
            </a:r>
          </a:p>
          <a:p>
            <a:r>
              <a:rPr lang="en-US" sz="2200" dirty="0"/>
              <a:t> Cluster 2: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Spend significantly on Wines, followed by Meat and Gold.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Overall, spend less than Cluster 1 but more than Cluster 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Fruits, Fish, and Sweets have lower values, similar to Cluster 0.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1726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7F59A-5A2D-B5D7-5E70-28CE8BAF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20512"/>
            <a:ext cx="8562976" cy="32704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CC874-6EF9-B028-E8EA-DDC0C405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4" y="3590926"/>
            <a:ext cx="8562977" cy="31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3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8BF98-90FF-4C49-E575-DB12039BB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" y="730897"/>
            <a:ext cx="8362951" cy="539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2219325"/>
            <a:ext cx="7948295" cy="3922396"/>
          </a:xfrm>
        </p:spPr>
        <p:txBody>
          <a:bodyPr>
            <a:normAutofit/>
          </a:bodyPr>
          <a:lstStyle/>
          <a:p>
            <a:pPr marL="92075" indent="-92075" algn="just"/>
            <a:r>
              <a:rPr sz="2200" dirty="0"/>
              <a:t>Developed an interactive Streamlit app allowing users to input details and predict </a:t>
            </a:r>
            <a:r>
              <a:rPr lang="en-IN" sz="2200" dirty="0"/>
              <a:t>which category they belong to</a:t>
            </a:r>
            <a:r>
              <a:rPr sz="2200" dirty="0"/>
              <a:t>.</a:t>
            </a:r>
            <a:endParaRPr lang="en-IN" sz="2200" dirty="0"/>
          </a:p>
          <a:p>
            <a:pPr marL="92075" indent="-92075" algn="just">
              <a:tabLst>
                <a:tab pos="7539038" algn="l"/>
              </a:tabLst>
            </a:pPr>
            <a:r>
              <a:rPr lang="en-US" sz="2200" dirty="0"/>
              <a:t>Built an interactive UI for customer segmentation.</a:t>
            </a:r>
          </a:p>
          <a:p>
            <a:pPr marL="92075" indent="-92075" algn="just" defTabSz="355600">
              <a:tabLst>
                <a:tab pos="355600" algn="l"/>
                <a:tab pos="985838" algn="l"/>
              </a:tabLst>
            </a:pPr>
            <a:r>
              <a:rPr lang="en-US" sz="2200" dirty="0"/>
              <a:t>Allowed users to input details and Deployed an app using streamlit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43851" cy="1320800"/>
          </a:xfrm>
        </p:spPr>
        <p:txBody>
          <a:bodyPr/>
          <a:lstStyle/>
          <a:p>
            <a:r>
              <a:rPr dirty="0"/>
              <a:t>Introduction &amp;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387600"/>
            <a:ext cx="7800976" cy="4301463"/>
          </a:xfrm>
        </p:spPr>
        <p:txBody>
          <a:bodyPr/>
          <a:lstStyle/>
          <a:p>
            <a:r>
              <a:rPr lang="en-US" sz="2400" b="1" dirty="0"/>
              <a:t>Objective:</a:t>
            </a:r>
            <a:r>
              <a:rPr lang="en-US" dirty="0"/>
              <a:t> </a:t>
            </a:r>
            <a:r>
              <a:rPr lang="en-US" sz="2400" dirty="0"/>
              <a:t>Segment customers based on their demographic and campaign data.</a:t>
            </a:r>
          </a:p>
          <a:p>
            <a:r>
              <a:rPr lang="en-US" sz="2400" b="1" dirty="0"/>
              <a:t>Why it matters: </a:t>
            </a:r>
            <a:r>
              <a:rPr lang="en-US" sz="2400" dirty="0"/>
              <a:t>Targeted marketing boosts customer engagement and ROI.</a:t>
            </a:r>
          </a:p>
          <a:p>
            <a:r>
              <a:rPr lang="en-IN" sz="2400" b="1" dirty="0"/>
              <a:t>Problem Type</a:t>
            </a:r>
            <a:r>
              <a:rPr lang="en-IN" sz="2400" dirty="0"/>
              <a:t>: Clustering — Unsupervised Learning Approach</a:t>
            </a:r>
            <a:endParaRPr lang="en-US" sz="2400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5FD09C-8632-F615-A140-2FF372CBD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31FB-B4CA-B9CC-BB13-38E0781A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316"/>
            <a:ext cx="7886700" cy="98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dirty="0"/>
              <a:t>View Of Deployment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428C8-83B9-B111-2244-F61AD139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477823"/>
            <a:ext cx="8572500" cy="47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852D4-ED5B-59DF-BF58-A9B055750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5" y="1074656"/>
            <a:ext cx="8408710" cy="4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2A61-8F99-01B3-6B3E-3FBCFEA5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8624"/>
            <a:ext cx="8229600" cy="1000126"/>
          </a:xfrm>
        </p:spPr>
        <p:txBody>
          <a:bodyPr>
            <a:normAutofit/>
          </a:bodyPr>
          <a:lstStyle/>
          <a:p>
            <a:r>
              <a:rPr lang="en-IN" dirty="0"/>
              <a:t>Challenges Faced During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013D-5D24-F010-5D02-5BA44965B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5050"/>
            <a:ext cx="8229600" cy="3821113"/>
          </a:xfrm>
        </p:spPr>
        <p:txBody>
          <a:bodyPr>
            <a:normAutofit/>
          </a:bodyPr>
          <a:lstStyle/>
          <a:p>
            <a:r>
              <a:rPr lang="en-US" sz="2800" dirty="0"/>
              <a:t>Balancing dimensionality with interpretability.</a:t>
            </a:r>
          </a:p>
          <a:p>
            <a:r>
              <a:rPr lang="en-US" sz="2800" dirty="0"/>
              <a:t>Ensuring meaningful clusters (not just mathematical separation).</a:t>
            </a:r>
          </a:p>
          <a:p>
            <a:r>
              <a:rPr lang="en-US" sz="2800" dirty="0"/>
              <a:t>Dealing with overlapping clusters in GMM and DBSCAN.</a:t>
            </a:r>
          </a:p>
          <a:p>
            <a:r>
              <a:rPr lang="en-US" sz="2800" dirty="0"/>
              <a:t>Scaling and preprocessing decisions impacted clustering results.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12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F2726-BFA0-5039-E7D3-F38EABCE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F2E8-E57E-441D-4EE8-A8FA3884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19150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9A67-FB1D-1E66-7DFD-A66E6843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2390774"/>
            <a:ext cx="8514080" cy="4350067"/>
          </a:xfrm>
        </p:spPr>
        <p:txBody>
          <a:bodyPr>
            <a:normAutofit/>
          </a:bodyPr>
          <a:lstStyle/>
          <a:p>
            <a:pPr marL="447675" indent="-265113" algn="just" defTabSz="263525">
              <a:buNone/>
              <a:tabLst>
                <a:tab pos="7802563" algn="l"/>
                <a:tab pos="8158163" algn="l"/>
              </a:tabLst>
            </a:pPr>
            <a:r>
              <a:rPr lang="en-US" sz="3000" b="1" dirty="0"/>
              <a:t>Conclusion:</a:t>
            </a:r>
          </a:p>
          <a:p>
            <a:r>
              <a:rPr lang="en-US" sz="3200" dirty="0"/>
              <a:t>Successfully segmented customers using clustering techniques.</a:t>
            </a:r>
          </a:p>
          <a:p>
            <a:r>
              <a:rPr lang="en-US" sz="3200" dirty="0"/>
              <a:t>Identified meaningful behavioral patterns across groups.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70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696E2-3C6F-B998-69BC-44E408686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5560"/>
            <a:ext cx="8229600" cy="5790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</a:t>
            </a:r>
            <a:r>
              <a:rPr lang="en-IN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0400"/>
            <a:ext cx="7886700" cy="4775200"/>
          </a:xfrm>
        </p:spPr>
        <p:txBody>
          <a:bodyPr>
            <a:normAutofit/>
          </a:bodyPr>
          <a:lstStyle/>
          <a:p>
            <a:r>
              <a:rPr lang="en-IN" b="1" dirty="0"/>
              <a:t>Rows</a:t>
            </a:r>
            <a:r>
              <a:rPr lang="en-IN" dirty="0"/>
              <a:t>:2000+ customer records</a:t>
            </a:r>
          </a:p>
          <a:p>
            <a:r>
              <a:rPr lang="en-IN" b="1" dirty="0"/>
              <a:t>Features</a:t>
            </a:r>
            <a:r>
              <a:rPr lang="en-IN" dirty="0"/>
              <a:t>:</a:t>
            </a:r>
            <a:r>
              <a:rPr lang="en-US" dirty="0"/>
              <a:t>Age, Income, Marital Status, Spending on products, Campaign response</a:t>
            </a:r>
          </a:p>
          <a:p>
            <a:r>
              <a:rPr lang="en-US" b="1" dirty="0"/>
              <a:t>Key features:</a:t>
            </a:r>
          </a:p>
          <a:p>
            <a:pPr marL="812800" indent="-368300">
              <a:buFont typeface="+mj-lt"/>
              <a:buAutoNum type="arabicPeriod"/>
            </a:pPr>
            <a:r>
              <a:rPr lang="en-IN" sz="2400" dirty="0"/>
              <a:t>Income</a:t>
            </a:r>
          </a:p>
          <a:p>
            <a:pPr marL="812800" indent="-368300">
              <a:buFont typeface="+mj-lt"/>
              <a:buAutoNum type="arabicPeriod"/>
            </a:pPr>
            <a:r>
              <a:rPr lang="en-IN" sz="2400" dirty="0"/>
              <a:t>Kid Home</a:t>
            </a:r>
            <a:endParaRPr lang="en-US" sz="2400" dirty="0"/>
          </a:p>
          <a:p>
            <a:pPr marL="812800" indent="-368300">
              <a:buFont typeface="+mj-lt"/>
              <a:buAutoNum type="arabicPeriod"/>
            </a:pPr>
            <a:r>
              <a:rPr lang="en-IN" sz="2400" dirty="0"/>
              <a:t>Teen Home</a:t>
            </a:r>
          </a:p>
          <a:p>
            <a:pPr marL="812800" indent="-368300">
              <a:buFont typeface="+mj-lt"/>
              <a:buAutoNum type="arabicPeriod"/>
            </a:pPr>
            <a:r>
              <a:rPr lang="en-US" sz="2400" dirty="0"/>
              <a:t>Spendings</a:t>
            </a:r>
          </a:p>
          <a:p>
            <a:pPr marL="812800" indent="-368300">
              <a:buFont typeface="+mj-lt"/>
              <a:buAutoNum type="arabicPeriod"/>
            </a:pPr>
            <a:r>
              <a:rPr lang="en-IN" sz="2400" dirty="0"/>
              <a:t>Age</a:t>
            </a:r>
            <a:endParaRPr lang="en-US" sz="2400" dirty="0"/>
          </a:p>
          <a:p>
            <a:endParaRPr lang="en-US" b="1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53350" cy="1320800"/>
          </a:xfrm>
        </p:spPr>
        <p:txBody>
          <a:bodyPr/>
          <a:lstStyle/>
          <a:p>
            <a:r>
              <a:rPr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753351" cy="3880773"/>
          </a:xfrm>
        </p:spPr>
        <p:txBody>
          <a:bodyPr>
            <a:normAutofit fontScale="92500" lnSpcReduction="10000"/>
          </a:bodyPr>
          <a:lstStyle/>
          <a:p>
            <a:r>
              <a:rPr sz="2400" dirty="0"/>
              <a:t>Performed data visualization, checked missing values, analyzed distributions, and examined feature correlations to understand patterns.</a:t>
            </a:r>
            <a:endParaRPr lang="en-US" sz="2400" dirty="0"/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/>
          </a:p>
          <a:p>
            <a:r>
              <a:rPr lang="en-US" sz="2400" dirty="0"/>
              <a:t>Loaded the dataset and summarized it.</a:t>
            </a:r>
          </a:p>
          <a:p>
            <a:r>
              <a:rPr lang="en-US" sz="2400" dirty="0"/>
              <a:t>Checked for missing values, data distribution, and outliers.</a:t>
            </a:r>
          </a:p>
          <a:p>
            <a:r>
              <a:rPr lang="en-US" sz="2400" dirty="0"/>
              <a:t>Visualized distributions of key features like Age, Income, Spending.</a:t>
            </a:r>
          </a:p>
          <a:p>
            <a:r>
              <a:rPr lang="en-US" sz="2400" dirty="0"/>
              <a:t>Identified patterns between spending behavior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3136A-0585-C56D-8AB4-151D6075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058"/>
            <a:ext cx="8229600" cy="6017106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                                     </a:t>
            </a:r>
            <a:r>
              <a:rPr lang="en-IN" dirty="0"/>
              <a:t> Visualization </a:t>
            </a:r>
          </a:p>
          <a:p>
            <a:r>
              <a:rPr lang="en-IN" sz="2800" dirty="0"/>
              <a:t>Correlation Matrix(Heat map)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4889D-C25A-F072-65EA-79A4EBE9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37"/>
            <a:ext cx="9144000" cy="638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324C0-CABC-697D-D9D6-D0C9C5B3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900"/>
            <a:ext cx="9144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A675B2-FBCA-9A5C-BE6F-6ED4B2F1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73" y="218627"/>
            <a:ext cx="8268854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591426" cy="1320800"/>
          </a:xfrm>
        </p:spPr>
        <p:txBody>
          <a:bodyPr/>
          <a:lstStyle/>
          <a:p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753351" cy="388077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Combined different features into one</a:t>
            </a:r>
          </a:p>
          <a:p>
            <a:r>
              <a:rPr lang="en-US" sz="2400" dirty="0"/>
              <a:t> Label encoded categorical variables like Marital_Status, Education.</a:t>
            </a:r>
          </a:p>
          <a:p>
            <a:r>
              <a:rPr lang="en-US" sz="2400" dirty="0"/>
              <a:t> Scaled features using StandardScaler.</a:t>
            </a:r>
          </a:p>
          <a:p>
            <a:r>
              <a:rPr lang="en-US" sz="2400" dirty="0"/>
              <a:t>Created new features like total children and total spendings.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EFB56A-8CB8-C3E6-6A84-AA7EFF65A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65AF-0331-BE43-B8EB-3C101E82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16636"/>
            <a:ext cx="6347713" cy="1113763"/>
          </a:xfrm>
        </p:spPr>
        <p:txBody>
          <a:bodyPr/>
          <a:lstStyle/>
          <a:p>
            <a:r>
              <a:rPr lang="en-IN" dirty="0"/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BA5D-1D0A-E588-ECA7-364AD927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743200"/>
            <a:ext cx="7162801" cy="3298163"/>
          </a:xfrm>
        </p:spPr>
        <p:txBody>
          <a:bodyPr/>
          <a:lstStyle/>
          <a:p>
            <a:r>
              <a:rPr lang="en-US" sz="2400" dirty="0"/>
              <a:t> Applied PCA to reduce dimensions and retain variance.</a:t>
            </a:r>
          </a:p>
          <a:p>
            <a:r>
              <a:rPr lang="en-US" sz="2400" dirty="0"/>
              <a:t>t-SNE used for 2D cluster visualization.</a:t>
            </a:r>
          </a:p>
          <a:p>
            <a:r>
              <a:rPr lang="en-US" sz="2400" dirty="0"/>
              <a:t>Helped in better visual representation of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2284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556</Words>
  <Application>Microsoft Office PowerPoint</Application>
  <PresentationFormat>On-screen Show (4:3)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Wingdings</vt:lpstr>
      <vt:lpstr>Wingdings 3</vt:lpstr>
      <vt:lpstr>Facet</vt:lpstr>
      <vt:lpstr>Customer Segmentation</vt:lpstr>
      <vt:lpstr>Introduction &amp; Business Problem</vt:lpstr>
      <vt:lpstr>Dataset Overview</vt:lpstr>
      <vt:lpstr>Exploratory Data Analysis (EDA)</vt:lpstr>
      <vt:lpstr>PowerPoint Presentation</vt:lpstr>
      <vt:lpstr>PowerPoint Presentation</vt:lpstr>
      <vt:lpstr>PowerPoint Presentation</vt:lpstr>
      <vt:lpstr>Feature Engineering</vt:lpstr>
      <vt:lpstr>Dimensionality Reduction</vt:lpstr>
      <vt:lpstr>Clustering Models Applied</vt:lpstr>
      <vt:lpstr>Model Evaluation</vt:lpstr>
      <vt:lpstr>Cluster Insights</vt:lpstr>
      <vt:lpstr>PowerPoint Presentation</vt:lpstr>
      <vt:lpstr>PowerPoint Presentation</vt:lpstr>
      <vt:lpstr>PowerPoint Presentation</vt:lpstr>
      <vt:lpstr>Cluster Insights base on Spending on different items</vt:lpstr>
      <vt:lpstr>PowerPoint Presentation</vt:lpstr>
      <vt:lpstr>PowerPoint Presentation</vt:lpstr>
      <vt:lpstr>Model Deployment</vt:lpstr>
      <vt:lpstr>View Of Deployment Page</vt:lpstr>
      <vt:lpstr>PowerPoint Presentation</vt:lpstr>
      <vt:lpstr>Challenges Faced During Project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Binu Krishna</dc:creator>
  <cp:keywords/>
  <dc:description>generated using python-pptx</dc:description>
  <cp:lastModifiedBy>BHARATH L</cp:lastModifiedBy>
  <cp:revision>19</cp:revision>
  <dcterms:created xsi:type="dcterms:W3CDTF">2013-01-27T09:14:16Z</dcterms:created>
  <dcterms:modified xsi:type="dcterms:W3CDTF">2025-08-01T08:25:21Z</dcterms:modified>
  <cp:category/>
</cp:coreProperties>
</file>