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305" r:id="rId5"/>
    <p:sldId id="317" r:id="rId6"/>
    <p:sldId id="306" r:id="rId7"/>
    <p:sldId id="296" r:id="rId8"/>
    <p:sldId id="313" r:id="rId9"/>
    <p:sldId id="318" r:id="rId10"/>
    <p:sldId id="310" r:id="rId11"/>
    <p:sldId id="31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9D61C9-15B2-442C-98B9-D65C00F5ECC0}" v="2" dt="2022-08-19T06:53:32.7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varScale="1">
        <p:scale>
          <a:sx n="89" d="100"/>
          <a:sy n="89" d="100"/>
        </p:scale>
        <p:origin x="466"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nu Prakash Varma" userId="1c584b3479a60eb3" providerId="LiveId" clId="{229D61C9-15B2-442C-98B9-D65C00F5ECC0}"/>
    <pc:docChg chg="undo custSel addSld delSld modSld sldOrd">
      <pc:chgData name="Bhanu Prakash Varma" userId="1c584b3479a60eb3" providerId="LiveId" clId="{229D61C9-15B2-442C-98B9-D65C00F5ECC0}" dt="2022-08-19T08:45:49.268" v="584" actId="1076"/>
      <pc:docMkLst>
        <pc:docMk/>
      </pc:docMkLst>
      <pc:sldChg chg="del">
        <pc:chgData name="Bhanu Prakash Varma" userId="1c584b3479a60eb3" providerId="LiveId" clId="{229D61C9-15B2-442C-98B9-D65C00F5ECC0}" dt="2022-08-19T06:36:49.327" v="456" actId="2696"/>
        <pc:sldMkLst>
          <pc:docMk/>
          <pc:sldMk cId="3446797337" sldId="259"/>
        </pc:sldMkLst>
      </pc:sldChg>
      <pc:sldChg chg="del">
        <pc:chgData name="Bhanu Prakash Varma" userId="1c584b3479a60eb3" providerId="LiveId" clId="{229D61C9-15B2-442C-98B9-D65C00F5ECC0}" dt="2022-08-19T06:37:28.092" v="464" actId="2696"/>
        <pc:sldMkLst>
          <pc:docMk/>
          <pc:sldMk cId="2985610029" sldId="294"/>
        </pc:sldMkLst>
      </pc:sldChg>
      <pc:sldChg chg="addSp delSp modSp mod">
        <pc:chgData name="Bhanu Prakash Varma" userId="1c584b3479a60eb3" providerId="LiveId" clId="{229D61C9-15B2-442C-98B9-D65C00F5ECC0}" dt="2022-08-19T08:31:25.316" v="580" actId="1076"/>
        <pc:sldMkLst>
          <pc:docMk/>
          <pc:sldMk cId="1859527893" sldId="296"/>
        </pc:sldMkLst>
        <pc:spChg chg="del">
          <ac:chgData name="Bhanu Prakash Varma" userId="1c584b3479a60eb3" providerId="LiveId" clId="{229D61C9-15B2-442C-98B9-D65C00F5ECC0}" dt="2022-08-19T06:30:39.832" v="425" actId="478"/>
          <ac:spMkLst>
            <pc:docMk/>
            <pc:sldMk cId="1859527893" sldId="296"/>
            <ac:spMk id="2" creationId="{912DF434-28DB-4621-A497-D62C41CE0419}"/>
          </ac:spMkLst>
        </pc:spChg>
        <pc:spChg chg="mod">
          <ac:chgData name="Bhanu Prakash Varma" userId="1c584b3479a60eb3" providerId="LiveId" clId="{229D61C9-15B2-442C-98B9-D65C00F5ECC0}" dt="2022-08-19T08:31:25.316" v="580" actId="1076"/>
          <ac:spMkLst>
            <pc:docMk/>
            <pc:sldMk cId="1859527893" sldId="296"/>
            <ac:spMk id="3" creationId="{22788C46-D0BC-4307-AE55-7601A139E7CB}"/>
          </ac:spMkLst>
        </pc:spChg>
        <pc:spChg chg="mod">
          <ac:chgData name="Bhanu Prakash Varma" userId="1c584b3479a60eb3" providerId="LiveId" clId="{229D61C9-15B2-442C-98B9-D65C00F5ECC0}" dt="2022-08-19T06:30:32.566" v="424" actId="207"/>
          <ac:spMkLst>
            <pc:docMk/>
            <pc:sldMk cId="1859527893" sldId="296"/>
            <ac:spMk id="4" creationId="{7090AC0D-F624-B281-1AB5-687E5F6B3291}"/>
          </ac:spMkLst>
        </pc:spChg>
        <pc:spChg chg="add del">
          <ac:chgData name="Bhanu Prakash Varma" userId="1c584b3479a60eb3" providerId="LiveId" clId="{229D61C9-15B2-442C-98B9-D65C00F5ECC0}" dt="2022-08-19T06:29:30.843" v="410" actId="478"/>
          <ac:spMkLst>
            <pc:docMk/>
            <pc:sldMk cId="1859527893" sldId="296"/>
            <ac:spMk id="8" creationId="{928846EA-7115-D8E2-4966-BE7021D5FC2B}"/>
          </ac:spMkLst>
        </pc:spChg>
        <pc:spChg chg="add del mod">
          <ac:chgData name="Bhanu Prakash Varma" userId="1c584b3479a60eb3" providerId="LiveId" clId="{229D61C9-15B2-442C-98B9-D65C00F5ECC0}" dt="2022-08-19T06:30:43.340" v="426" actId="478"/>
          <ac:spMkLst>
            <pc:docMk/>
            <pc:sldMk cId="1859527893" sldId="296"/>
            <ac:spMk id="11" creationId="{4DD7C833-5E7B-4235-F187-0512FA2042CF}"/>
          </ac:spMkLst>
        </pc:spChg>
        <pc:picChg chg="del">
          <ac:chgData name="Bhanu Prakash Varma" userId="1c584b3479a60eb3" providerId="LiveId" clId="{229D61C9-15B2-442C-98B9-D65C00F5ECC0}" dt="2022-08-19T06:29:32.681" v="411" actId="478"/>
          <ac:picMkLst>
            <pc:docMk/>
            <pc:sldMk cId="1859527893" sldId="296"/>
            <ac:picMk id="1929" creationId="{CF8E7A1B-4724-55CB-6FAD-D8E7562935E2}"/>
          </ac:picMkLst>
        </pc:picChg>
      </pc:sldChg>
      <pc:sldChg chg="modSp mod ord">
        <pc:chgData name="Bhanu Prakash Varma" userId="1c584b3479a60eb3" providerId="LiveId" clId="{229D61C9-15B2-442C-98B9-D65C00F5ECC0}" dt="2022-08-19T06:29:14.768" v="408"/>
        <pc:sldMkLst>
          <pc:docMk/>
          <pc:sldMk cId="1732999477" sldId="306"/>
        </pc:sldMkLst>
        <pc:spChg chg="mod">
          <ac:chgData name="Bhanu Prakash Varma" userId="1c584b3479a60eb3" providerId="LiveId" clId="{229D61C9-15B2-442C-98B9-D65C00F5ECC0}" dt="2022-08-19T06:28:59.594" v="405" actId="115"/>
          <ac:spMkLst>
            <pc:docMk/>
            <pc:sldMk cId="1732999477" sldId="306"/>
            <ac:spMk id="2" creationId="{56002655-34DF-25F9-4640-B2CE5329AD1A}"/>
          </ac:spMkLst>
        </pc:spChg>
        <pc:spChg chg="mod">
          <ac:chgData name="Bhanu Prakash Varma" userId="1c584b3479a60eb3" providerId="LiveId" clId="{229D61C9-15B2-442C-98B9-D65C00F5ECC0}" dt="2022-08-19T06:28:32.345" v="400"/>
          <ac:spMkLst>
            <pc:docMk/>
            <pc:sldMk cId="1732999477" sldId="306"/>
            <ac:spMk id="3" creationId="{1A585715-2793-160B-269E-D9516C84D73A}"/>
          </ac:spMkLst>
        </pc:spChg>
      </pc:sldChg>
      <pc:sldChg chg="del">
        <pc:chgData name="Bhanu Prakash Varma" userId="1c584b3479a60eb3" providerId="LiveId" clId="{229D61C9-15B2-442C-98B9-D65C00F5ECC0}" dt="2022-08-19T06:37:03.260" v="460" actId="2696"/>
        <pc:sldMkLst>
          <pc:docMk/>
          <pc:sldMk cId="2276839930" sldId="307"/>
        </pc:sldMkLst>
      </pc:sldChg>
      <pc:sldChg chg="del">
        <pc:chgData name="Bhanu Prakash Varma" userId="1c584b3479a60eb3" providerId="LiveId" clId="{229D61C9-15B2-442C-98B9-D65C00F5ECC0}" dt="2022-08-19T06:37:10.134" v="461" actId="2696"/>
        <pc:sldMkLst>
          <pc:docMk/>
          <pc:sldMk cId="971989334" sldId="308"/>
        </pc:sldMkLst>
      </pc:sldChg>
      <pc:sldChg chg="del">
        <pc:chgData name="Bhanu Prakash Varma" userId="1c584b3479a60eb3" providerId="LiveId" clId="{229D61C9-15B2-442C-98B9-D65C00F5ECC0}" dt="2022-08-19T06:37:19.582" v="462" actId="2696"/>
        <pc:sldMkLst>
          <pc:docMk/>
          <pc:sldMk cId="3619058363" sldId="309"/>
        </pc:sldMkLst>
      </pc:sldChg>
      <pc:sldChg chg="modSp mod">
        <pc:chgData name="Bhanu Prakash Varma" userId="1c584b3479a60eb3" providerId="LiveId" clId="{229D61C9-15B2-442C-98B9-D65C00F5ECC0}" dt="2022-08-19T06:39:29.108" v="552" actId="1076"/>
        <pc:sldMkLst>
          <pc:docMk/>
          <pc:sldMk cId="520700503" sldId="310"/>
        </pc:sldMkLst>
        <pc:spChg chg="mod">
          <ac:chgData name="Bhanu Prakash Varma" userId="1c584b3479a60eb3" providerId="LiveId" clId="{229D61C9-15B2-442C-98B9-D65C00F5ECC0}" dt="2022-08-19T06:39:23.457" v="551" actId="1076"/>
          <ac:spMkLst>
            <pc:docMk/>
            <pc:sldMk cId="520700503" sldId="310"/>
            <ac:spMk id="2" creationId="{69554157-869F-9BBE-CFCF-717129CA6907}"/>
          </ac:spMkLst>
        </pc:spChg>
        <pc:spChg chg="mod">
          <ac:chgData name="Bhanu Prakash Varma" userId="1c584b3479a60eb3" providerId="LiveId" clId="{229D61C9-15B2-442C-98B9-D65C00F5ECC0}" dt="2022-08-19T06:39:29.108" v="552" actId="1076"/>
          <ac:spMkLst>
            <pc:docMk/>
            <pc:sldMk cId="520700503" sldId="310"/>
            <ac:spMk id="3" creationId="{DC9AC05D-560D-1665-8879-549C0B4EDE5C}"/>
          </ac:spMkLst>
        </pc:spChg>
      </pc:sldChg>
      <pc:sldChg chg="del">
        <pc:chgData name="Bhanu Prakash Varma" userId="1c584b3479a60eb3" providerId="LiveId" clId="{229D61C9-15B2-442C-98B9-D65C00F5ECC0}" dt="2022-08-19T06:36:52.950" v="457" actId="2696"/>
        <pc:sldMkLst>
          <pc:docMk/>
          <pc:sldMk cId="941015171" sldId="311"/>
        </pc:sldMkLst>
      </pc:sldChg>
      <pc:sldChg chg="del">
        <pc:chgData name="Bhanu Prakash Varma" userId="1c584b3479a60eb3" providerId="LiveId" clId="{229D61C9-15B2-442C-98B9-D65C00F5ECC0}" dt="2022-08-19T06:36:54.916" v="458" actId="2696"/>
        <pc:sldMkLst>
          <pc:docMk/>
          <pc:sldMk cId="871201397" sldId="312"/>
        </pc:sldMkLst>
      </pc:sldChg>
      <pc:sldChg chg="addSp delSp modSp mod ord">
        <pc:chgData name="Bhanu Prakash Varma" userId="1c584b3479a60eb3" providerId="LiveId" clId="{229D61C9-15B2-442C-98B9-D65C00F5ECC0}" dt="2022-08-19T06:36:22.331" v="455"/>
        <pc:sldMkLst>
          <pc:docMk/>
          <pc:sldMk cId="2068121164" sldId="313"/>
        </pc:sldMkLst>
        <pc:spChg chg="mod">
          <ac:chgData name="Bhanu Prakash Varma" userId="1c584b3479a60eb3" providerId="LiveId" clId="{229D61C9-15B2-442C-98B9-D65C00F5ECC0}" dt="2022-08-19T06:36:02.970" v="453" actId="115"/>
          <ac:spMkLst>
            <pc:docMk/>
            <pc:sldMk cId="2068121164" sldId="313"/>
            <ac:spMk id="2" creationId="{7CEF4D5B-3E14-1349-3E16-232AA74EEBAF}"/>
          </ac:spMkLst>
        </pc:spChg>
        <pc:spChg chg="del mod">
          <ac:chgData name="Bhanu Prakash Varma" userId="1c584b3479a60eb3" providerId="LiveId" clId="{229D61C9-15B2-442C-98B9-D65C00F5ECC0}" dt="2022-08-19T06:31:57.082" v="441" actId="478"/>
          <ac:spMkLst>
            <pc:docMk/>
            <pc:sldMk cId="2068121164" sldId="313"/>
            <ac:spMk id="3" creationId="{E698CE0E-745C-A7EE-B0DE-4912A73B00D8}"/>
          </ac:spMkLst>
        </pc:spChg>
        <pc:spChg chg="del mod">
          <ac:chgData name="Bhanu Prakash Varma" userId="1c584b3479a60eb3" providerId="LiveId" clId="{229D61C9-15B2-442C-98B9-D65C00F5ECC0}" dt="2022-08-19T06:31:57.082" v="441" actId="478"/>
          <ac:spMkLst>
            <pc:docMk/>
            <pc:sldMk cId="2068121164" sldId="313"/>
            <ac:spMk id="4" creationId="{E336DC79-3EA6-7325-3D0B-C041B850142A}"/>
          </ac:spMkLst>
        </pc:spChg>
        <pc:spChg chg="del mod">
          <ac:chgData name="Bhanu Prakash Varma" userId="1c584b3479a60eb3" providerId="LiveId" clId="{229D61C9-15B2-442C-98B9-D65C00F5ECC0}" dt="2022-08-19T06:31:57.082" v="441" actId="478"/>
          <ac:spMkLst>
            <pc:docMk/>
            <pc:sldMk cId="2068121164" sldId="313"/>
            <ac:spMk id="5" creationId="{8FD645B0-0A7B-7091-C8D6-E7D27FA25E51}"/>
          </ac:spMkLst>
        </pc:spChg>
        <pc:spChg chg="del mod">
          <ac:chgData name="Bhanu Prakash Varma" userId="1c584b3479a60eb3" providerId="LiveId" clId="{229D61C9-15B2-442C-98B9-D65C00F5ECC0}" dt="2022-08-19T06:31:57.082" v="441" actId="478"/>
          <ac:spMkLst>
            <pc:docMk/>
            <pc:sldMk cId="2068121164" sldId="313"/>
            <ac:spMk id="6" creationId="{3C7B8494-23AF-BB4F-382C-D2B07675EBB6}"/>
          </ac:spMkLst>
        </pc:spChg>
        <pc:spChg chg="del">
          <ac:chgData name="Bhanu Prakash Varma" userId="1c584b3479a60eb3" providerId="LiveId" clId="{229D61C9-15B2-442C-98B9-D65C00F5ECC0}" dt="2022-08-19T06:31:57.082" v="441" actId="478"/>
          <ac:spMkLst>
            <pc:docMk/>
            <pc:sldMk cId="2068121164" sldId="313"/>
            <ac:spMk id="9" creationId="{F0CC0C3B-96FD-06F4-C3EC-91658544150B}"/>
          </ac:spMkLst>
        </pc:spChg>
        <pc:spChg chg="del">
          <ac:chgData name="Bhanu Prakash Varma" userId="1c584b3479a60eb3" providerId="LiveId" clId="{229D61C9-15B2-442C-98B9-D65C00F5ECC0}" dt="2022-08-19T06:31:57.082" v="441" actId="478"/>
          <ac:spMkLst>
            <pc:docMk/>
            <pc:sldMk cId="2068121164" sldId="313"/>
            <ac:spMk id="10" creationId="{6E802B29-40B6-000C-8EDD-903910D08A61}"/>
          </ac:spMkLst>
        </pc:spChg>
        <pc:spChg chg="add del mod">
          <ac:chgData name="Bhanu Prakash Varma" userId="1c584b3479a60eb3" providerId="LiveId" clId="{229D61C9-15B2-442C-98B9-D65C00F5ECC0}" dt="2022-08-19T06:32:02.853" v="442" actId="478"/>
          <ac:spMkLst>
            <pc:docMk/>
            <pc:sldMk cId="2068121164" sldId="313"/>
            <ac:spMk id="12" creationId="{7C2C7080-0285-A788-B52E-8F979B8844D8}"/>
          </ac:spMkLst>
        </pc:spChg>
        <pc:spChg chg="add del mod">
          <ac:chgData name="Bhanu Prakash Varma" userId="1c584b3479a60eb3" providerId="LiveId" clId="{229D61C9-15B2-442C-98B9-D65C00F5ECC0}" dt="2022-08-19T06:32:11.383" v="443" actId="478"/>
          <ac:spMkLst>
            <pc:docMk/>
            <pc:sldMk cId="2068121164" sldId="313"/>
            <ac:spMk id="14" creationId="{78003A33-D8E3-4117-4BD3-A72F1313886E}"/>
          </ac:spMkLst>
        </pc:spChg>
        <pc:spChg chg="add del mod">
          <ac:chgData name="Bhanu Prakash Varma" userId="1c584b3479a60eb3" providerId="LiveId" clId="{229D61C9-15B2-442C-98B9-D65C00F5ECC0}" dt="2022-08-19T06:32:11.383" v="443" actId="478"/>
          <ac:spMkLst>
            <pc:docMk/>
            <pc:sldMk cId="2068121164" sldId="313"/>
            <ac:spMk id="16" creationId="{F3F8654A-CE58-C5BB-E066-24085454F01C}"/>
          </ac:spMkLst>
        </pc:spChg>
        <pc:spChg chg="add del mod">
          <ac:chgData name="Bhanu Prakash Varma" userId="1c584b3479a60eb3" providerId="LiveId" clId="{229D61C9-15B2-442C-98B9-D65C00F5ECC0}" dt="2022-08-19T06:32:11.383" v="443" actId="478"/>
          <ac:spMkLst>
            <pc:docMk/>
            <pc:sldMk cId="2068121164" sldId="313"/>
            <ac:spMk id="18" creationId="{166A2A02-D5FC-689E-D45B-5BB035FAF7BA}"/>
          </ac:spMkLst>
        </pc:spChg>
        <pc:spChg chg="add del mod">
          <ac:chgData name="Bhanu Prakash Varma" userId="1c584b3479a60eb3" providerId="LiveId" clId="{229D61C9-15B2-442C-98B9-D65C00F5ECC0}" dt="2022-08-19T06:32:11.383" v="443" actId="478"/>
          <ac:spMkLst>
            <pc:docMk/>
            <pc:sldMk cId="2068121164" sldId="313"/>
            <ac:spMk id="20" creationId="{1C127377-9A89-E8F3-E69D-4BBF316CBB67}"/>
          </ac:spMkLst>
        </pc:spChg>
        <pc:spChg chg="add del mod">
          <ac:chgData name="Bhanu Prakash Varma" userId="1c584b3479a60eb3" providerId="LiveId" clId="{229D61C9-15B2-442C-98B9-D65C00F5ECC0}" dt="2022-08-19T06:32:11.383" v="443" actId="478"/>
          <ac:spMkLst>
            <pc:docMk/>
            <pc:sldMk cId="2068121164" sldId="313"/>
            <ac:spMk id="22" creationId="{827982D1-B1E8-4FEB-E379-70606028B375}"/>
          </ac:spMkLst>
        </pc:spChg>
        <pc:picChg chg="add mod">
          <ac:chgData name="Bhanu Prakash Varma" userId="1c584b3479a60eb3" providerId="LiveId" clId="{229D61C9-15B2-442C-98B9-D65C00F5ECC0}" dt="2022-08-19T06:35:29.779" v="449" actId="14100"/>
          <ac:picMkLst>
            <pc:docMk/>
            <pc:sldMk cId="2068121164" sldId="313"/>
            <ac:picMk id="24" creationId="{596D1961-D699-CE1B-C2A3-81164ED26390}"/>
          </ac:picMkLst>
        </pc:picChg>
      </pc:sldChg>
      <pc:sldChg chg="del">
        <pc:chgData name="Bhanu Prakash Varma" userId="1c584b3479a60eb3" providerId="LiveId" clId="{229D61C9-15B2-442C-98B9-D65C00F5ECC0}" dt="2022-08-19T06:36:59.940" v="459" actId="2696"/>
        <pc:sldMkLst>
          <pc:docMk/>
          <pc:sldMk cId="1563980609" sldId="314"/>
        </pc:sldMkLst>
      </pc:sldChg>
      <pc:sldChg chg="del">
        <pc:chgData name="Bhanu Prakash Varma" userId="1c584b3479a60eb3" providerId="LiveId" clId="{229D61C9-15B2-442C-98B9-D65C00F5ECC0}" dt="2022-08-19T06:37:24.662" v="463" actId="2696"/>
        <pc:sldMkLst>
          <pc:docMk/>
          <pc:sldMk cId="58893715" sldId="315"/>
        </pc:sldMkLst>
      </pc:sldChg>
      <pc:sldChg chg="modSp mod">
        <pc:chgData name="Bhanu Prakash Varma" userId="1c584b3479a60eb3" providerId="LiveId" clId="{229D61C9-15B2-442C-98B9-D65C00F5ECC0}" dt="2022-08-19T06:38:20.117" v="537" actId="20577"/>
        <pc:sldMkLst>
          <pc:docMk/>
          <pc:sldMk cId="2790251853" sldId="316"/>
        </pc:sldMkLst>
        <pc:spChg chg="mod">
          <ac:chgData name="Bhanu Prakash Varma" userId="1c584b3479a60eb3" providerId="LiveId" clId="{229D61C9-15B2-442C-98B9-D65C00F5ECC0}" dt="2022-08-19T06:38:20.117" v="537" actId="20577"/>
          <ac:spMkLst>
            <pc:docMk/>
            <pc:sldMk cId="2790251853" sldId="316"/>
            <ac:spMk id="5" creationId="{AAF5CF3F-E5EF-5769-3F83-24ADB4412BBF}"/>
          </ac:spMkLst>
        </pc:spChg>
      </pc:sldChg>
      <pc:sldChg chg="delSp modSp new mod ord">
        <pc:chgData name="Bhanu Prakash Varma" userId="1c584b3479a60eb3" providerId="LiveId" clId="{229D61C9-15B2-442C-98B9-D65C00F5ECC0}" dt="2022-08-19T08:30:01.304" v="578" actId="1076"/>
        <pc:sldMkLst>
          <pc:docMk/>
          <pc:sldMk cId="436714370" sldId="317"/>
        </pc:sldMkLst>
        <pc:spChg chg="del">
          <ac:chgData name="Bhanu Prakash Varma" userId="1c584b3479a60eb3" providerId="LiveId" clId="{229D61C9-15B2-442C-98B9-D65C00F5ECC0}" dt="2022-08-19T06:18:21.900" v="18" actId="478"/>
          <ac:spMkLst>
            <pc:docMk/>
            <pc:sldMk cId="436714370" sldId="317"/>
            <ac:spMk id="2" creationId="{12FC377B-7CF4-D050-E12C-7A2B5653BDF4}"/>
          </ac:spMkLst>
        </pc:spChg>
        <pc:spChg chg="mod">
          <ac:chgData name="Bhanu Prakash Varma" userId="1c584b3479a60eb3" providerId="LiveId" clId="{229D61C9-15B2-442C-98B9-D65C00F5ECC0}" dt="2022-08-19T08:30:01.304" v="578" actId="1076"/>
          <ac:spMkLst>
            <pc:docMk/>
            <pc:sldMk cId="436714370" sldId="317"/>
            <ac:spMk id="5" creationId="{A51F9D86-C74E-3FF7-8C98-4CE51FCC0BEB}"/>
          </ac:spMkLst>
        </pc:spChg>
        <pc:spChg chg="mod">
          <ac:chgData name="Bhanu Prakash Varma" userId="1c584b3479a60eb3" providerId="LiveId" clId="{229D61C9-15B2-442C-98B9-D65C00F5ECC0}" dt="2022-08-19T06:18:57.522" v="30" actId="207"/>
          <ac:spMkLst>
            <pc:docMk/>
            <pc:sldMk cId="436714370" sldId="317"/>
            <ac:spMk id="6" creationId="{9090CD45-A588-BC9D-5633-6FAD460513AD}"/>
          </ac:spMkLst>
        </pc:spChg>
      </pc:sldChg>
      <pc:sldChg chg="delSp modSp new del mod">
        <pc:chgData name="Bhanu Prakash Varma" userId="1c584b3479a60eb3" providerId="LiveId" clId="{229D61C9-15B2-442C-98B9-D65C00F5ECC0}" dt="2022-08-19T06:29:12.040" v="406" actId="2696"/>
        <pc:sldMkLst>
          <pc:docMk/>
          <pc:sldMk cId="3577439533" sldId="318"/>
        </pc:sldMkLst>
        <pc:spChg chg="del">
          <ac:chgData name="Bhanu Prakash Varma" userId="1c584b3479a60eb3" providerId="LiveId" clId="{229D61C9-15B2-442C-98B9-D65C00F5ECC0}" dt="2022-08-19T06:22:47.577" v="149" actId="478"/>
          <ac:spMkLst>
            <pc:docMk/>
            <pc:sldMk cId="3577439533" sldId="318"/>
            <ac:spMk id="2" creationId="{387BA4F7-0025-DDD6-1F8B-ECB5CE839152}"/>
          </ac:spMkLst>
        </pc:spChg>
        <pc:spChg chg="mod">
          <ac:chgData name="Bhanu Prakash Varma" userId="1c584b3479a60eb3" providerId="LiveId" clId="{229D61C9-15B2-442C-98B9-D65C00F5ECC0}" dt="2022-08-19T06:27:56.888" v="399" actId="27636"/>
          <ac:spMkLst>
            <pc:docMk/>
            <pc:sldMk cId="3577439533" sldId="318"/>
            <ac:spMk id="5" creationId="{BB28F6B1-EC05-A6D7-5CD9-E3FED617539D}"/>
          </ac:spMkLst>
        </pc:spChg>
        <pc:spChg chg="mod">
          <ac:chgData name="Bhanu Prakash Varma" userId="1c584b3479a60eb3" providerId="LiveId" clId="{229D61C9-15B2-442C-98B9-D65C00F5ECC0}" dt="2022-08-19T06:22:37.586" v="148" actId="207"/>
          <ac:spMkLst>
            <pc:docMk/>
            <pc:sldMk cId="3577439533" sldId="318"/>
            <ac:spMk id="6" creationId="{3CF37597-F62E-6056-1116-8F65F49E3DFE}"/>
          </ac:spMkLst>
        </pc:spChg>
      </pc:sldChg>
      <pc:sldChg chg="addSp delSp modSp new mod">
        <pc:chgData name="Bhanu Prakash Varma" userId="1c584b3479a60eb3" providerId="LiveId" clId="{229D61C9-15B2-442C-98B9-D65C00F5ECC0}" dt="2022-08-19T08:45:49.268" v="584" actId="1076"/>
        <pc:sldMkLst>
          <pc:docMk/>
          <pc:sldMk cId="3874063922" sldId="318"/>
        </pc:sldMkLst>
        <pc:spChg chg="del mod">
          <ac:chgData name="Bhanu Prakash Varma" userId="1c584b3479a60eb3" providerId="LiveId" clId="{229D61C9-15B2-442C-98B9-D65C00F5ECC0}" dt="2022-08-19T06:53:07.244" v="558" actId="478"/>
          <ac:spMkLst>
            <pc:docMk/>
            <pc:sldMk cId="3874063922" sldId="318"/>
            <ac:spMk id="2" creationId="{C12E37B7-4C4A-B03C-727C-01A806DDCC4B}"/>
          </ac:spMkLst>
        </pc:spChg>
        <pc:spChg chg="del mod">
          <ac:chgData name="Bhanu Prakash Varma" userId="1c584b3479a60eb3" providerId="LiveId" clId="{229D61C9-15B2-442C-98B9-D65C00F5ECC0}" dt="2022-08-19T06:53:07.244" v="558" actId="478"/>
          <ac:spMkLst>
            <pc:docMk/>
            <pc:sldMk cId="3874063922" sldId="318"/>
            <ac:spMk id="3" creationId="{D69D1CA2-791E-2037-F95B-25DA4666F1B3}"/>
          </ac:spMkLst>
        </pc:spChg>
        <pc:spChg chg="del mod">
          <ac:chgData name="Bhanu Prakash Varma" userId="1c584b3479a60eb3" providerId="LiveId" clId="{229D61C9-15B2-442C-98B9-D65C00F5ECC0}" dt="2022-08-19T06:53:07.244" v="558" actId="478"/>
          <ac:spMkLst>
            <pc:docMk/>
            <pc:sldMk cId="3874063922" sldId="318"/>
            <ac:spMk id="4" creationId="{FB5C1C8C-851A-7931-DC06-CBF85E7430E7}"/>
          </ac:spMkLst>
        </pc:spChg>
        <pc:spChg chg="del mod">
          <ac:chgData name="Bhanu Prakash Varma" userId="1c584b3479a60eb3" providerId="LiveId" clId="{229D61C9-15B2-442C-98B9-D65C00F5ECC0}" dt="2022-08-19T06:53:07.244" v="558" actId="478"/>
          <ac:spMkLst>
            <pc:docMk/>
            <pc:sldMk cId="3874063922" sldId="318"/>
            <ac:spMk id="5" creationId="{35117949-2B1C-CC93-F773-EFE7556F9C52}"/>
          </ac:spMkLst>
        </pc:spChg>
        <pc:spChg chg="del mod">
          <ac:chgData name="Bhanu Prakash Varma" userId="1c584b3479a60eb3" providerId="LiveId" clId="{229D61C9-15B2-442C-98B9-D65C00F5ECC0}" dt="2022-08-19T06:53:07.244" v="558" actId="478"/>
          <ac:spMkLst>
            <pc:docMk/>
            <pc:sldMk cId="3874063922" sldId="318"/>
            <ac:spMk id="6" creationId="{60F37934-6794-6C27-7B29-90F52B741F6F}"/>
          </ac:spMkLst>
        </pc:spChg>
        <pc:spChg chg="del">
          <ac:chgData name="Bhanu Prakash Varma" userId="1c584b3479a60eb3" providerId="LiveId" clId="{229D61C9-15B2-442C-98B9-D65C00F5ECC0}" dt="2022-08-19T06:53:07.244" v="558" actId="478"/>
          <ac:spMkLst>
            <pc:docMk/>
            <pc:sldMk cId="3874063922" sldId="318"/>
            <ac:spMk id="9" creationId="{F56946DF-EC10-8042-368C-B2B75AE311F9}"/>
          </ac:spMkLst>
        </pc:spChg>
        <pc:spChg chg="del">
          <ac:chgData name="Bhanu Prakash Varma" userId="1c584b3479a60eb3" providerId="LiveId" clId="{229D61C9-15B2-442C-98B9-D65C00F5ECC0}" dt="2022-08-19T06:53:07.244" v="558" actId="478"/>
          <ac:spMkLst>
            <pc:docMk/>
            <pc:sldMk cId="3874063922" sldId="318"/>
            <ac:spMk id="10" creationId="{043A8066-D2CA-8CC7-F76A-DF6B3213DEEC}"/>
          </ac:spMkLst>
        </pc:spChg>
        <pc:spChg chg="add mod">
          <ac:chgData name="Bhanu Prakash Varma" userId="1c584b3479a60eb3" providerId="LiveId" clId="{229D61C9-15B2-442C-98B9-D65C00F5ECC0}" dt="2022-08-19T06:54:00.570" v="570" actId="115"/>
          <ac:spMkLst>
            <pc:docMk/>
            <pc:sldMk cId="3874063922" sldId="318"/>
            <ac:spMk id="13" creationId="{0AEEC038-16B6-3543-26DC-2EBB479CB1A2}"/>
          </ac:spMkLst>
        </pc:spChg>
        <pc:picChg chg="add del mod">
          <ac:chgData name="Bhanu Prakash Varma" userId="1c584b3479a60eb3" providerId="LiveId" clId="{229D61C9-15B2-442C-98B9-D65C00F5ECC0}" dt="2022-08-19T08:45:34.557" v="581" actId="478"/>
          <ac:picMkLst>
            <pc:docMk/>
            <pc:sldMk cId="3874063922" sldId="318"/>
            <ac:picMk id="12" creationId="{C06C388B-B59E-D56C-519D-595681049A28}"/>
          </ac:picMkLst>
        </pc:picChg>
        <pc:picChg chg="add mod">
          <ac:chgData name="Bhanu Prakash Varma" userId="1c584b3479a60eb3" providerId="LiveId" clId="{229D61C9-15B2-442C-98B9-D65C00F5ECC0}" dt="2022-08-19T08:45:49.268" v="584" actId="1076"/>
          <ac:picMkLst>
            <pc:docMk/>
            <pc:sldMk cId="3874063922" sldId="318"/>
            <ac:picMk id="15" creationId="{DE867C73-6D22-5BE4-B2E5-D4701D4D2B5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8/19/2022</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8/19/2022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4</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dirty="0">
                <a:solidFill>
                  <a:srgbClr val="00B050"/>
                </a:solidFill>
              </a:rPr>
              <a:t>Ayur-Aroghya</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a:xfrm>
            <a:off x="4606506" y="4553712"/>
            <a:ext cx="3636091" cy="438912"/>
          </a:xfrm>
        </p:spPr>
        <p:txBody>
          <a:bodyPr>
            <a:noAutofit/>
          </a:bodyPr>
          <a:lstStyle/>
          <a:p>
            <a:r>
              <a:rPr lang="en-US" sz="3000" dirty="0">
                <a:solidFill>
                  <a:srgbClr val="0070C0"/>
                </a:solidFill>
              </a:rPr>
              <a:t>N.Bhanu Siva Prakash</a:t>
            </a:r>
          </a:p>
        </p:txBody>
      </p:sp>
      <p:pic>
        <p:nvPicPr>
          <p:cNvPr id="5" name="Picture 4">
            <a:extLst>
              <a:ext uri="{FF2B5EF4-FFF2-40B4-BE49-F238E27FC236}">
                <a16:creationId xmlns:a16="http://schemas.microsoft.com/office/drawing/2014/main" id="{ACF1C980-01EE-806B-2A52-27F8A28B4700}"/>
              </a:ext>
            </a:extLst>
          </p:cNvPr>
          <p:cNvPicPr>
            <a:picLocks noChangeAspect="1"/>
          </p:cNvPicPr>
          <p:nvPr/>
        </p:nvPicPr>
        <p:blipFill>
          <a:blip r:embed="rId2"/>
          <a:stretch>
            <a:fillRect/>
          </a:stretch>
        </p:blipFill>
        <p:spPr>
          <a:xfrm>
            <a:off x="4606506" y="1654838"/>
            <a:ext cx="2958860" cy="1664359"/>
          </a:xfrm>
          <a:prstGeom prst="rect">
            <a:avLst/>
          </a:prstGeom>
        </p:spPr>
      </p:pic>
    </p:spTree>
    <p:extLst>
      <p:ext uri="{BB962C8B-B14F-4D97-AF65-F5344CB8AC3E}">
        <p14:creationId xmlns:p14="http://schemas.microsoft.com/office/powerpoint/2010/main" val="317718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D5EC21E-F841-E443-8427-8E51787A223C}"/>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FCD95B23-7129-65B8-4A9B-9CB8FC2688C7}"/>
              </a:ext>
            </a:extLst>
          </p:cNvPr>
          <p:cNvSpPr>
            <a:spLocks noGrp="1"/>
          </p:cNvSpPr>
          <p:nvPr>
            <p:ph type="sldNum" sz="quarter" idx="12"/>
          </p:nvPr>
        </p:nvSpPr>
        <p:spPr/>
        <p:txBody>
          <a:bodyPr/>
          <a:lstStyle/>
          <a:p>
            <a:fld id="{294A09A9-5501-47C1-A89A-A340965A2BE2}" type="slidenum">
              <a:rPr lang="en-US" smtClean="0"/>
              <a:t>2</a:t>
            </a:fld>
            <a:endParaRPr lang="en-US" dirty="0"/>
          </a:p>
        </p:txBody>
      </p:sp>
      <p:sp>
        <p:nvSpPr>
          <p:cNvPr id="5" name="Content Placeholder 4">
            <a:extLst>
              <a:ext uri="{FF2B5EF4-FFF2-40B4-BE49-F238E27FC236}">
                <a16:creationId xmlns:a16="http://schemas.microsoft.com/office/drawing/2014/main" id="{A51F9D86-C74E-3FF7-8C98-4CE51FCC0BEB}"/>
              </a:ext>
            </a:extLst>
          </p:cNvPr>
          <p:cNvSpPr>
            <a:spLocks noGrp="1"/>
          </p:cNvSpPr>
          <p:nvPr>
            <p:ph sz="quarter" idx="4"/>
          </p:nvPr>
        </p:nvSpPr>
        <p:spPr>
          <a:xfrm>
            <a:off x="7077574" y="1557067"/>
            <a:ext cx="4873634" cy="3743865"/>
          </a:xfrm>
        </p:spPr>
        <p:txBody>
          <a:bodyPr>
            <a:normAutofit/>
          </a:bodyPr>
          <a:lstStyle/>
          <a:p>
            <a:pPr marL="342900" indent="-342900">
              <a:buFont typeface="Arial" panose="020B0604020202020204" pitchFamily="34" charset="0"/>
              <a:buChar char="•"/>
            </a:pPr>
            <a:r>
              <a:rPr lang="en-IN" sz="3000" dirty="0"/>
              <a:t>Abstract</a:t>
            </a:r>
          </a:p>
          <a:p>
            <a:pPr marL="342900" indent="-342900">
              <a:buFont typeface="Arial" panose="020B0604020202020204" pitchFamily="34" charset="0"/>
              <a:buChar char="•"/>
            </a:pPr>
            <a:r>
              <a:rPr lang="en-IN" sz="3000" dirty="0"/>
              <a:t>Tools Handled</a:t>
            </a:r>
          </a:p>
          <a:p>
            <a:pPr marL="342900" indent="-342900">
              <a:buFont typeface="Arial" panose="020B0604020202020204" pitchFamily="34" charset="0"/>
              <a:buChar char="•"/>
            </a:pPr>
            <a:r>
              <a:rPr lang="en-IN" sz="3000" dirty="0"/>
              <a:t>Database Schema</a:t>
            </a:r>
          </a:p>
          <a:p>
            <a:pPr marL="342900" indent="-342900">
              <a:buFont typeface="Arial" panose="020B0604020202020204" pitchFamily="34" charset="0"/>
              <a:buChar char="•"/>
            </a:pPr>
            <a:r>
              <a:rPr lang="en-IN" sz="3000" dirty="0"/>
              <a:t>Project Flow Algorithm</a:t>
            </a:r>
          </a:p>
        </p:txBody>
      </p:sp>
      <p:sp>
        <p:nvSpPr>
          <p:cNvPr id="6" name="Text Placeholder 5">
            <a:extLst>
              <a:ext uri="{FF2B5EF4-FFF2-40B4-BE49-F238E27FC236}">
                <a16:creationId xmlns:a16="http://schemas.microsoft.com/office/drawing/2014/main" id="{9090CD45-A588-BC9D-5633-6FAD460513AD}"/>
              </a:ext>
            </a:extLst>
          </p:cNvPr>
          <p:cNvSpPr>
            <a:spLocks noGrp="1"/>
          </p:cNvSpPr>
          <p:nvPr>
            <p:ph type="body" sz="quarter" idx="13"/>
          </p:nvPr>
        </p:nvSpPr>
        <p:spPr>
          <a:xfrm>
            <a:off x="405786" y="776376"/>
            <a:ext cx="4726930" cy="1235303"/>
          </a:xfrm>
        </p:spPr>
        <p:txBody>
          <a:bodyPr>
            <a:normAutofit fontScale="92500" lnSpcReduction="20000"/>
          </a:bodyPr>
          <a:lstStyle/>
          <a:p>
            <a:r>
              <a:rPr lang="en-IN" sz="10000" dirty="0">
                <a:solidFill>
                  <a:schemeClr val="accent4">
                    <a:lumMod val="75000"/>
                  </a:schemeClr>
                </a:solidFill>
              </a:rPr>
              <a:t>Contents</a:t>
            </a:r>
          </a:p>
        </p:txBody>
      </p:sp>
    </p:spTree>
    <p:extLst>
      <p:ext uri="{BB962C8B-B14F-4D97-AF65-F5344CB8AC3E}">
        <p14:creationId xmlns:p14="http://schemas.microsoft.com/office/powerpoint/2010/main" val="436714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normAutofit/>
          </a:bodyPr>
          <a:lstStyle/>
          <a:p>
            <a:r>
              <a:rPr lang="en-IN" sz="6000" u="sng" dirty="0">
                <a:solidFill>
                  <a:schemeClr val="accent4">
                    <a:lumMod val="75000"/>
                  </a:schemeClr>
                </a:solidFill>
              </a:rPr>
              <a:t>Abstract</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lstStyle/>
          <a:p>
            <a:r>
              <a:rPr lang="en-IN" sz="2000" dirty="0"/>
              <a:t>Our E-commerce platform project related to medical purchase, our project </a:t>
            </a:r>
            <a:r>
              <a:rPr lang="en-IN" sz="2000" u="sng" dirty="0">
                <a:solidFill>
                  <a:srgbClr val="0070C0"/>
                </a:solidFill>
              </a:rPr>
              <a:t>Titled-”Ayur-</a:t>
            </a:r>
            <a:r>
              <a:rPr lang="en-IN" sz="2000" u="sng" dirty="0" err="1">
                <a:solidFill>
                  <a:srgbClr val="0070C0"/>
                </a:solidFill>
              </a:rPr>
              <a:t>Aroghya</a:t>
            </a:r>
            <a:r>
              <a:rPr lang="en-IN" sz="2000" u="sng" dirty="0">
                <a:solidFill>
                  <a:srgbClr val="0070C0"/>
                </a:solidFill>
              </a:rPr>
              <a:t>”.</a:t>
            </a:r>
          </a:p>
          <a:p>
            <a:r>
              <a:rPr lang="en-IN" sz="2000" dirty="0">
                <a:solidFill>
                  <a:srgbClr val="0070C0"/>
                </a:solidFill>
              </a:rPr>
              <a:t>	</a:t>
            </a:r>
            <a:r>
              <a:rPr lang="en-IN" sz="2000" dirty="0">
                <a:solidFill>
                  <a:schemeClr val="tx1"/>
                </a:solidFill>
              </a:rPr>
              <a:t>Now-a-days E-commerce is very needful to everyone and can save money and time for consumers.</a:t>
            </a:r>
            <a:endParaRPr lang="en-US"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a:xfrm>
            <a:off x="-250166" y="279151"/>
            <a:ext cx="6638026" cy="2188003"/>
          </a:xfrm>
        </p:spPr>
        <p:txBody>
          <a:bodyPr>
            <a:normAutofit/>
          </a:bodyPr>
          <a:lstStyle/>
          <a:p>
            <a:r>
              <a:rPr lang="en-US" sz="6000" b="1" u="sng" dirty="0">
                <a:solidFill>
                  <a:schemeClr val="accent4">
                    <a:lumMod val="75000"/>
                  </a:schemeClr>
                </a:solidFill>
                <a:latin typeface="Baskerville Old Face" panose="02020602080505020303" pitchFamily="18" charset="77"/>
                <a:cs typeface="Calibri Light"/>
              </a:rPr>
              <a:t>Tools Handled</a:t>
            </a:r>
            <a:endParaRPr lang="en-US" sz="6000" dirty="0">
              <a:solidFill>
                <a:schemeClr val="accent4">
                  <a:lumMod val="75000"/>
                </a:schemeClr>
              </a:solidFill>
            </a:endParaRP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419752" y="1534607"/>
            <a:ext cx="4531456" cy="3838754"/>
          </a:xfrm>
        </p:spPr>
        <p:txBody>
          <a:bodyPr vert="horz" lIns="91440" tIns="45720" rIns="91440" bIns="45720" rtlCol="0" anchor="t">
            <a:normAutofit/>
          </a:bodyPr>
          <a:lstStyle/>
          <a:p>
            <a:pPr marL="457200" indent="-457200">
              <a:lnSpc>
                <a:spcPct val="150000"/>
              </a:lnSpc>
              <a:buFont typeface="+mj-lt"/>
              <a:buAutoNum type="arabicPeriod"/>
            </a:pPr>
            <a:r>
              <a:rPr lang="en-US" sz="2400" dirty="0">
                <a:solidFill>
                  <a:schemeClr val="accent3"/>
                </a:solidFill>
                <a:latin typeface="Gill Sans Nova Light" panose="020B0302020104020203" pitchFamily="34" charset="0"/>
                <a:cs typeface="Gill Sans Light" panose="020B0302020104020203" pitchFamily="34" charset="-79"/>
              </a:rPr>
              <a:t>MySQL Workbench 8.0 CE,</a:t>
            </a:r>
          </a:p>
          <a:p>
            <a:pPr marL="457200" indent="-457200">
              <a:lnSpc>
                <a:spcPct val="150000"/>
              </a:lnSpc>
              <a:buFont typeface="+mj-lt"/>
              <a:buAutoNum type="arabicPeriod"/>
            </a:pPr>
            <a:r>
              <a:rPr lang="en-US" sz="2400" dirty="0">
                <a:solidFill>
                  <a:schemeClr val="accent3"/>
                </a:solidFill>
                <a:latin typeface="Gill Sans Nova Light" panose="020B0302020104020203" pitchFamily="34" charset="0"/>
                <a:cs typeface="Gill Sans Light" panose="020B0302020104020203" pitchFamily="34" charset="-79"/>
              </a:rPr>
              <a:t>Spring Tool Suite 4,</a:t>
            </a:r>
          </a:p>
          <a:p>
            <a:pPr marL="457200" indent="-457200">
              <a:lnSpc>
                <a:spcPct val="150000"/>
              </a:lnSpc>
              <a:buFont typeface="+mj-lt"/>
              <a:buAutoNum type="arabicPeriod"/>
            </a:pPr>
            <a:r>
              <a:rPr lang="en-US" sz="2400" dirty="0">
                <a:solidFill>
                  <a:schemeClr val="accent3"/>
                </a:solidFill>
                <a:latin typeface="Gill Sans Nova Light" panose="020B0302020104020203" pitchFamily="34" charset="0"/>
                <a:cs typeface="Gill Sans Light" panose="020B0302020104020203" pitchFamily="34" charset="-79"/>
              </a:rPr>
              <a:t>Visual Studio Code V.1.70.2</a:t>
            </a:r>
            <a:endParaRPr lang="en-US" dirty="0">
              <a:latin typeface="Gill Sans Nova Light" panose="020B0302020104020203" pitchFamily="34" charset="0"/>
              <a:cs typeface="Gill Sans Light" panose="020B0302020104020203" pitchFamily="34" charset="-79"/>
            </a:endParaRPr>
          </a:p>
          <a:p>
            <a:pPr marL="457200" indent="-457200">
              <a:lnSpc>
                <a:spcPct val="150000"/>
              </a:lnSpc>
              <a:buFont typeface="+mj-lt"/>
              <a:buAutoNum type="arabicPeriod"/>
            </a:pPr>
            <a:r>
              <a:rPr lang="pt-BR" dirty="0">
                <a:solidFill>
                  <a:schemeClr val="accent3"/>
                </a:solidFill>
                <a:latin typeface="Gill Sans Nova Light" panose="020B0302020104020203" pitchFamily="34" charset="0"/>
                <a:cs typeface="Calibri"/>
              </a:rPr>
              <a:t>Angular CLI V.14.1.1</a:t>
            </a:r>
            <a:endParaRPr lang="pt-BR" dirty="0">
              <a:latin typeface="Gill Sans Nova Light" panose="020B0302020104020203" pitchFamily="34" charset="0"/>
              <a:cs typeface="Calibri"/>
            </a:endParaRPr>
          </a:p>
          <a:p>
            <a:pPr marL="457200" indent="-457200">
              <a:lnSpc>
                <a:spcPct val="150000"/>
              </a:lnSpc>
              <a:buFont typeface="+mj-lt"/>
              <a:buAutoNum type="arabicPeriod"/>
            </a:pPr>
            <a:r>
              <a:rPr lang="pt-BR" dirty="0">
                <a:solidFill>
                  <a:schemeClr val="accent3"/>
                </a:solidFill>
                <a:latin typeface="Gill Sans Nova Light" panose="020B0302020104020203" pitchFamily="34" charset="0"/>
                <a:cs typeface="Calibri"/>
              </a:rPr>
              <a:t>Node JS V.16.16.0</a:t>
            </a:r>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4</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4D5B-3E14-1349-3E16-232AA74EEBAF}"/>
              </a:ext>
            </a:extLst>
          </p:cNvPr>
          <p:cNvSpPr>
            <a:spLocks noGrp="1"/>
          </p:cNvSpPr>
          <p:nvPr>
            <p:ph type="title"/>
          </p:nvPr>
        </p:nvSpPr>
        <p:spPr/>
        <p:txBody>
          <a:bodyPr/>
          <a:lstStyle/>
          <a:p>
            <a:r>
              <a:rPr lang="en-IN" sz="4400" u="sng" dirty="0">
                <a:solidFill>
                  <a:schemeClr val="accent4">
                    <a:lumMod val="75000"/>
                  </a:schemeClr>
                </a:solidFill>
              </a:rPr>
              <a:t>Database Schema</a:t>
            </a:r>
          </a:p>
        </p:txBody>
      </p:sp>
      <p:sp>
        <p:nvSpPr>
          <p:cNvPr id="7" name="Footer Placeholder 6">
            <a:extLst>
              <a:ext uri="{FF2B5EF4-FFF2-40B4-BE49-F238E27FC236}">
                <a16:creationId xmlns:a16="http://schemas.microsoft.com/office/drawing/2014/main" id="{69D875C8-4D19-8AF8-6F98-F151E309145E}"/>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7130094C-EC6A-E6F3-2E57-202E962AAC87}"/>
              </a:ext>
            </a:extLst>
          </p:cNvPr>
          <p:cNvSpPr>
            <a:spLocks noGrp="1"/>
          </p:cNvSpPr>
          <p:nvPr>
            <p:ph type="sldNum" sz="quarter" idx="12"/>
          </p:nvPr>
        </p:nvSpPr>
        <p:spPr/>
        <p:txBody>
          <a:bodyPr/>
          <a:lstStyle/>
          <a:p>
            <a:fld id="{294A09A9-5501-47C1-A89A-A340965A2BE2}" type="slidenum">
              <a:rPr lang="en-US" smtClean="0"/>
              <a:t>5</a:t>
            </a:fld>
            <a:endParaRPr lang="en-US" dirty="0"/>
          </a:p>
        </p:txBody>
      </p:sp>
      <p:pic>
        <p:nvPicPr>
          <p:cNvPr id="24" name="Picture 23">
            <a:extLst>
              <a:ext uri="{FF2B5EF4-FFF2-40B4-BE49-F238E27FC236}">
                <a16:creationId xmlns:a16="http://schemas.microsoft.com/office/drawing/2014/main" id="{596D1961-D699-CE1B-C2A3-81164ED26390}"/>
              </a:ext>
            </a:extLst>
          </p:cNvPr>
          <p:cNvPicPr>
            <a:picLocks noChangeAspect="1"/>
          </p:cNvPicPr>
          <p:nvPr/>
        </p:nvPicPr>
        <p:blipFill>
          <a:blip r:embed="rId2"/>
          <a:stretch>
            <a:fillRect/>
          </a:stretch>
        </p:blipFill>
        <p:spPr>
          <a:xfrm>
            <a:off x="1526875" y="2053260"/>
            <a:ext cx="9480431" cy="4114627"/>
          </a:xfrm>
          <a:prstGeom prst="rect">
            <a:avLst/>
          </a:prstGeom>
        </p:spPr>
      </p:pic>
    </p:spTree>
    <p:extLst>
      <p:ext uri="{BB962C8B-B14F-4D97-AF65-F5344CB8AC3E}">
        <p14:creationId xmlns:p14="http://schemas.microsoft.com/office/powerpoint/2010/main" val="2068121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AED0EC39-CA19-615C-B149-96B3CD5C72C6}"/>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B6276F6D-5067-6E64-01B3-03FD84D8791E}"/>
              </a:ext>
            </a:extLst>
          </p:cNvPr>
          <p:cNvSpPr>
            <a:spLocks noGrp="1"/>
          </p:cNvSpPr>
          <p:nvPr>
            <p:ph type="sldNum" sz="quarter" idx="12"/>
          </p:nvPr>
        </p:nvSpPr>
        <p:spPr/>
        <p:txBody>
          <a:bodyPr/>
          <a:lstStyle/>
          <a:p>
            <a:fld id="{294A09A9-5501-47C1-A89A-A340965A2BE2}" type="slidenum">
              <a:rPr lang="en-US" smtClean="0"/>
              <a:t>6</a:t>
            </a:fld>
            <a:endParaRPr lang="en-US" dirty="0"/>
          </a:p>
        </p:txBody>
      </p:sp>
      <p:sp>
        <p:nvSpPr>
          <p:cNvPr id="13" name="Title 1">
            <a:extLst>
              <a:ext uri="{FF2B5EF4-FFF2-40B4-BE49-F238E27FC236}">
                <a16:creationId xmlns:a16="http://schemas.microsoft.com/office/drawing/2014/main" id="{0AEEC038-16B6-3543-26DC-2EBB479CB1A2}"/>
              </a:ext>
            </a:extLst>
          </p:cNvPr>
          <p:cNvSpPr>
            <a:spLocks noGrp="1"/>
          </p:cNvSpPr>
          <p:nvPr>
            <p:ph type="title"/>
          </p:nvPr>
        </p:nvSpPr>
        <p:spPr>
          <a:xfrm>
            <a:off x="839788" y="365126"/>
            <a:ext cx="10515600" cy="1075486"/>
          </a:xfrm>
        </p:spPr>
        <p:txBody>
          <a:bodyPr>
            <a:normAutofit/>
          </a:bodyPr>
          <a:lstStyle/>
          <a:p>
            <a:r>
              <a:rPr lang="en-IN" sz="4400" u="sng" dirty="0">
                <a:solidFill>
                  <a:schemeClr val="accent4">
                    <a:lumMod val="75000"/>
                  </a:schemeClr>
                </a:solidFill>
              </a:rPr>
              <a:t>Project Flow Algorithm</a:t>
            </a:r>
          </a:p>
        </p:txBody>
      </p:sp>
      <p:pic>
        <p:nvPicPr>
          <p:cNvPr id="15" name="Picture 14">
            <a:extLst>
              <a:ext uri="{FF2B5EF4-FFF2-40B4-BE49-F238E27FC236}">
                <a16:creationId xmlns:a16="http://schemas.microsoft.com/office/drawing/2014/main" id="{DE867C73-6D22-5BE4-B2E5-D4701D4D2B51}"/>
              </a:ext>
            </a:extLst>
          </p:cNvPr>
          <p:cNvPicPr>
            <a:picLocks noChangeAspect="1"/>
          </p:cNvPicPr>
          <p:nvPr/>
        </p:nvPicPr>
        <p:blipFill>
          <a:blip r:embed="rId2"/>
          <a:stretch>
            <a:fillRect/>
          </a:stretch>
        </p:blipFill>
        <p:spPr>
          <a:xfrm>
            <a:off x="1285336" y="1440612"/>
            <a:ext cx="9785230" cy="4515194"/>
          </a:xfrm>
          <a:prstGeom prst="rect">
            <a:avLst/>
          </a:prstGeom>
        </p:spPr>
      </p:pic>
    </p:spTree>
    <p:extLst>
      <p:ext uri="{BB962C8B-B14F-4D97-AF65-F5344CB8AC3E}">
        <p14:creationId xmlns:p14="http://schemas.microsoft.com/office/powerpoint/2010/main" val="3874063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080890"/>
            <a:ext cx="8695944" cy="1325880"/>
          </a:xfrm>
        </p:spPr>
        <p:txBody>
          <a:bodyPr/>
          <a:lstStyle/>
          <a:p>
            <a:r>
              <a:rPr lang="en-US" u="sng" dirty="0">
                <a:solidFill>
                  <a:schemeClr val="accent4">
                    <a:lumMod val="75000"/>
                  </a:schemeClr>
                </a:solidFill>
                <a:latin typeface="Baskerville Old Face" panose="02020602080505020303" pitchFamily="18" charset="77"/>
              </a:rPr>
              <a:t>Conclusion</a:t>
            </a:r>
            <a:endParaRPr lang="en-US" u="sng" dirty="0">
              <a:solidFill>
                <a:schemeClr val="accent4">
                  <a:lumMod val="75000"/>
                </a:schemeClr>
              </a:solidFill>
            </a:endParaRPr>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a:xfrm>
            <a:off x="1748028" y="2104845"/>
            <a:ext cx="8695944" cy="2942470"/>
          </a:xfrm>
        </p:spPr>
        <p:txBody>
          <a:bodyPr>
            <a:normAutofit lnSpcReduction="10000"/>
          </a:bodyPr>
          <a:lstStyle/>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these days making your Business available online is crucial to your Business due to online booking  having more demand than the local market people like to buy online because more Furniture and different models  are available with less cost and door delivery.</a:t>
            </a: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There is no reach and limitations for the online is open source to buy furniture we can advertise our favorite brands and make the customer happy.</a:t>
            </a:r>
          </a:p>
          <a:p>
            <a:pPr marL="0" indent="0">
              <a:lnSpc>
                <a:spcPct val="100000"/>
              </a:lnSpc>
              <a:buNone/>
            </a:pPr>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520700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7513607" y="2011680"/>
            <a:ext cx="4261449" cy="2843784"/>
          </a:xfrm>
        </p:spPr>
        <p:txBody>
          <a:bodyPr/>
          <a:lstStyle/>
          <a:p>
            <a:r>
              <a:rPr lang="en-US" dirty="0"/>
              <a:t>N.Bhanu Siva Prakash</a:t>
            </a:r>
          </a:p>
          <a:p>
            <a:r>
              <a:rPr lang="en-US" dirty="0"/>
              <a:t>nagarajubhanuprakash@gmail.com+91-9885533414</a:t>
            </a:r>
          </a:p>
        </p:txBody>
      </p:sp>
    </p:spTree>
    <p:extLst>
      <p:ext uri="{BB962C8B-B14F-4D97-AF65-F5344CB8AC3E}">
        <p14:creationId xmlns:p14="http://schemas.microsoft.com/office/powerpoint/2010/main" val="2790251853"/>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{60E7790C-22D3-46FD-AC40-FBD0EEBF4750}tf56410444_win32</Template>
  <TotalTime>425</TotalTime>
  <Words>187</Words>
  <Application>Microsoft Office PowerPoint</Application>
  <PresentationFormat>Widescreen</PresentationFormat>
  <Paragraphs>37</Paragraphs>
  <Slides>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Baskerville</vt:lpstr>
      <vt:lpstr>Baskerville Old Face</vt:lpstr>
      <vt:lpstr>Calibri</vt:lpstr>
      <vt:lpstr>Gill Sans Light</vt:lpstr>
      <vt:lpstr>Gill Sans Nova</vt:lpstr>
      <vt:lpstr>Gill Sans Nova Light</vt:lpstr>
      <vt:lpstr>Times New Roman</vt:lpstr>
      <vt:lpstr>Office Theme</vt:lpstr>
      <vt:lpstr>Ayur-Aroghya</vt:lpstr>
      <vt:lpstr>PowerPoint Presentation</vt:lpstr>
      <vt:lpstr>Abstract</vt:lpstr>
      <vt:lpstr>PowerPoint Presentation</vt:lpstr>
      <vt:lpstr>Database Schema</vt:lpstr>
      <vt:lpstr>Project Flow Algorithm</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Ayur-Aroghya</dc:title>
  <dc:creator>Bhanu Prakash Varma</dc:creator>
  <cp:lastModifiedBy>Bhanu Prakash Varma</cp:lastModifiedBy>
  <cp:revision>1</cp:revision>
  <dcterms:created xsi:type="dcterms:W3CDTF">2022-08-19T01:40:20Z</dcterms:created>
  <dcterms:modified xsi:type="dcterms:W3CDTF">2022-08-19T08:45:56Z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