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4"/>
    <p:restoredTop sz="94671"/>
  </p:normalViewPr>
  <p:slideViewPr>
    <p:cSldViewPr snapToGrid="0">
      <p:cViewPr>
        <p:scale>
          <a:sx n="200" d="100"/>
          <a:sy n="200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62C0-FDDA-D4AA-CBDF-40C9918BD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6193E-D12D-A4AD-5BB7-76B5B073D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94135-4017-C340-AF33-A9255588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B87F0-0C68-EC1B-6490-59219DAB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8235-2F2F-ADE5-2BC4-C5ECB4CC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5B78-3EFD-40C8-DECB-F70BCF01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9E85C-3B0E-F34E-3CD1-2D030238C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3D327-79CB-F9F3-82A7-74360384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48D5-59E1-5878-C470-F60C081C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A34C-5C3C-EC20-C0F0-B4F027FB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6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D75EF5-DE31-B67F-BE6D-F9D73CFE0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308C2-364F-1F48-8CB0-0FD00CDEA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D2DD-BD69-23A4-C332-5471E275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4B15C-1555-4988-A9E8-FA02D8A6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C34E1-F7BD-83E8-474B-5F3A8416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A23A-EDF4-20E4-6105-D7E2CEF7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FA9A-7A58-322E-C8D8-2D9DE0F6C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06F8D-6397-EC39-CA12-067FC925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19BC4-A2C0-1EE5-BAD3-D09FED50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0969-FD1A-2065-78DB-37AC3FEE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6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D1D9-F654-A2F7-9058-575CCC6E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526B-A39E-D573-F0C3-261CF466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4ADA5-61B1-BA12-050B-885F5D6FA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AD4BF-0797-9905-D00B-AE3FAF03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84E50-9914-7986-08CD-69AB6EA3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8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5706-BE37-3EF8-A4AD-B60733E9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9EF99-6251-0CBB-A1DF-E41D73A0B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0ABB8-B704-AD0C-4CE3-F13A2EC51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4888-B4D9-17E2-933A-CBF5750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53A81-4454-574F-2C32-4CED7D62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C080A-2AAC-AB7F-E5AC-74198EC2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5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56D2-AFED-D0D2-CEC2-2A31F74A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5645-1665-E5BA-D9E2-492B8530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6C96E-79E2-50EE-9FFC-6827885E4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1EEB7-7452-1BD4-F02A-9A304B4A3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EA056-E8FB-F11B-C427-369EE99B2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C9A5E-67ED-4D85-5EE3-CA1F8602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A3AD3-4543-E662-5A71-F224019B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A7807-0C79-9AC6-381C-1C2F8EC4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21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19C70-549E-3AC7-E2BD-57508317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D8E0B-C6F4-62AC-5725-5F3AAFBC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5259-467B-E2CB-D699-B9CD5AE9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017D4-57A3-3F41-4981-4A26E155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551055-C51F-D534-4974-AD5328CA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FCABF-77E6-D8E3-E996-65C2550C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561F5-8130-7F72-ED14-49931F04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7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0EC7-38BF-E563-26F1-B9437E1AF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00132-DFA1-FD06-AF56-1C98EF0C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3838-39CE-7F42-B7D8-3C2593C8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A9CEC-50DD-9116-98ED-480C3C852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5B153-9B18-503F-29D0-53B37147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E0A7-7EC5-226C-9508-DDCD69D3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0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7D764-06E6-A614-6445-656300F3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C1A8C1-80E1-9C53-B61C-569B5856D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24F029-1280-0EFD-FB31-B74860D7F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8122F-FE18-8524-5256-E71D6543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44B02-9D51-7460-E100-2CBBC0A4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6A411-C992-01BC-BF23-5E6ED4BF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6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1FF45-31B6-24B1-2391-81467CEA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40855-95C3-08A5-7559-A6C79AF6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DBBDF-009E-56CC-5A0F-C7B619F44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F49F1-32AD-0D4B-8A60-0018EED825CB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444C-29F8-AA42-E8A5-F4285417D2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F2C8A-417C-8A5F-98C3-4C2D730BB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E8212-27A5-BC46-958A-BF84258D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08E9DF-902E-78EB-CE4A-63C8E541D56F}"/>
              </a:ext>
            </a:extLst>
          </p:cNvPr>
          <p:cNvSpPr txBox="1"/>
          <p:nvPr/>
        </p:nvSpPr>
        <p:spPr>
          <a:xfrm>
            <a:off x="1022351" y="1822450"/>
            <a:ext cx="279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account balance, please?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7D118-90E2-7A50-AF12-740D275F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594" y="234950"/>
            <a:ext cx="4380035" cy="619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BA74F9-9548-5915-5083-DDA0ED0247A5}"/>
              </a:ext>
            </a:extLst>
          </p:cNvPr>
          <p:cNvSpPr txBox="1"/>
          <p:nvPr/>
        </p:nvSpPr>
        <p:spPr>
          <a:xfrm>
            <a:off x="863600" y="4781550"/>
            <a:ext cx="367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how it may look for people with Visual disability</a:t>
            </a:r>
          </a:p>
        </p:txBody>
      </p:sp>
    </p:spTree>
    <p:extLst>
      <p:ext uri="{BB962C8B-B14F-4D97-AF65-F5344CB8AC3E}">
        <p14:creationId xmlns:p14="http://schemas.microsoft.com/office/powerpoint/2010/main" val="287349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656FD4-0FE0-F600-116B-449487301FCD}"/>
              </a:ext>
            </a:extLst>
          </p:cNvPr>
          <p:cNvSpPr txBox="1"/>
          <p:nvPr/>
        </p:nvSpPr>
        <p:spPr>
          <a:xfrm>
            <a:off x="3458523" y="2602468"/>
            <a:ext cx="41040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account balance?</a:t>
            </a:r>
          </a:p>
          <a:p>
            <a:endParaRPr lang="en-US" dirty="0"/>
          </a:p>
          <a:p>
            <a:r>
              <a:rPr lang="en-US" dirty="0"/>
              <a:t>The current account balance is £117.07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5C6F088A-183E-47FD-4956-6996750DF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354" y="2489200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380002-2099-ABBC-C24C-883CB6F67F37}"/>
              </a:ext>
            </a:extLst>
          </p:cNvPr>
          <p:cNvCxnSpPr>
            <a:cxnSpLocks/>
          </p:cNvCxnSpPr>
          <p:nvPr/>
        </p:nvCxnSpPr>
        <p:spPr>
          <a:xfrm>
            <a:off x="2711450" y="2946400"/>
            <a:ext cx="570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obot with solid fill">
            <a:extLst>
              <a:ext uri="{FF2B5EF4-FFF2-40B4-BE49-F238E27FC236}">
                <a16:creationId xmlns:a16="http://schemas.microsoft.com/office/drawing/2014/main" id="{8721EDF4-62F9-2A63-A486-B3C2C8227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9973" y="2611398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1D2BE5-34B6-8E95-9866-550B744174DA}"/>
              </a:ext>
            </a:extLst>
          </p:cNvPr>
          <p:cNvCxnSpPr>
            <a:cxnSpLocks/>
          </p:cNvCxnSpPr>
          <p:nvPr/>
        </p:nvCxnSpPr>
        <p:spPr>
          <a:xfrm flipH="1">
            <a:off x="2689225" y="3124200"/>
            <a:ext cx="573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75B196-2701-F64B-273D-81061CECC2BC}"/>
              </a:ext>
            </a:extLst>
          </p:cNvPr>
          <p:cNvSpPr txBox="1"/>
          <p:nvPr/>
        </p:nvSpPr>
        <p:spPr>
          <a:xfrm>
            <a:off x="787400" y="108025"/>
            <a:ext cx="399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Visual assistance – New screen reader</a:t>
            </a:r>
          </a:p>
        </p:txBody>
      </p:sp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4C38ACF9-ED23-ED3D-9AA1-97B71866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85790" y="962351"/>
            <a:ext cx="1121527" cy="15869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C28C3D-7FD3-5965-543B-29D7D49B3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8337" y="3525798"/>
            <a:ext cx="1708150" cy="305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21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010165-FE9E-612D-45DA-9C2FA1C2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153" y="1109524"/>
            <a:ext cx="5719797" cy="4040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D4AE6B-39B2-C5BD-0535-7E6B07B894F1}"/>
              </a:ext>
            </a:extLst>
          </p:cNvPr>
          <p:cNvSpPr txBox="1"/>
          <p:nvPr/>
        </p:nvSpPr>
        <p:spPr>
          <a:xfrm>
            <a:off x="495301" y="1314450"/>
            <a:ext cx="26288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long will it take to read this?</a:t>
            </a:r>
          </a:p>
          <a:p>
            <a:endParaRPr lang="en-US" dirty="0"/>
          </a:p>
          <a:p>
            <a:r>
              <a:rPr lang="en-GB" sz="800" dirty="0"/>
              <a:t>The document contains approximately 621 words. A screen reader would take about 207 seconds (or </a:t>
            </a:r>
            <a:r>
              <a:rPr lang="en-GB" sz="1050" dirty="0">
                <a:solidFill>
                  <a:schemeClr val="accent4"/>
                </a:solidFill>
              </a:rPr>
              <a:t>roughly 3 minutes and 27 seconds</a:t>
            </a:r>
            <a:r>
              <a:rPr lang="en-GB" sz="800" dirty="0"/>
              <a:t>) to read it aloud at an average speed of 180 words per minute</a:t>
            </a:r>
            <a:endParaRPr 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530D4-1CE1-3714-2B8E-33B169BA76A5}"/>
              </a:ext>
            </a:extLst>
          </p:cNvPr>
          <p:cNvSpPr txBox="1"/>
          <p:nvPr/>
        </p:nvSpPr>
        <p:spPr>
          <a:xfrm>
            <a:off x="539751" y="3215183"/>
            <a:ext cx="279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long will it take to understand ?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154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96C594F-18D0-1211-ED82-9728360A7CE4}"/>
              </a:ext>
            </a:extLst>
          </p:cNvPr>
          <p:cNvSpPr txBox="1"/>
          <p:nvPr/>
        </p:nvSpPr>
        <p:spPr>
          <a:xfrm>
            <a:off x="596900" y="386831"/>
            <a:ext cx="624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Cognitive assistance – Engaging and Fast!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390D5-7E5A-490E-0910-8805B526FF79}"/>
              </a:ext>
            </a:extLst>
          </p:cNvPr>
          <p:cNvSpPr txBox="1"/>
          <p:nvPr/>
        </p:nvSpPr>
        <p:spPr>
          <a:xfrm>
            <a:off x="3488406" y="3158284"/>
            <a:ext cx="5382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changes? Summarize </a:t>
            </a:r>
          </a:p>
          <a:p>
            <a:endParaRPr lang="en-US" dirty="0"/>
          </a:p>
          <a:p>
            <a:r>
              <a:rPr lang="en-US" sz="800" dirty="0"/>
              <a:t>Responds in seconds &gt;&gt;</a:t>
            </a:r>
          </a:p>
          <a:p>
            <a:endParaRPr lang="en-US" sz="800" dirty="0"/>
          </a:p>
          <a:p>
            <a:r>
              <a:rPr lang="en-US" sz="800" dirty="0"/>
              <a:t>**Changes to Barclays Current Account**</a:t>
            </a:r>
          </a:p>
          <a:p>
            <a:endParaRPr lang="en-US" sz="800" dirty="0"/>
          </a:p>
          <a:p>
            <a:r>
              <a:rPr lang="en-US" sz="800" dirty="0"/>
              <a:t>Barclays has made several changes to its current account, including:</a:t>
            </a:r>
          </a:p>
          <a:p>
            <a:endParaRPr lang="en-US" sz="800" dirty="0"/>
          </a:p>
          <a:p>
            <a:r>
              <a:rPr lang="en-US" sz="800" dirty="0"/>
              <a:t>*   **No Paper Statements**: Barclays will no longer provide paper statements for their customers. Instead, they will offer an online service where customers can view and download their statements.</a:t>
            </a:r>
          </a:p>
          <a:p>
            <a:r>
              <a:rPr lang="en-US" sz="800" dirty="0"/>
              <a:t>*   **Alerts**: Customers will be able to set up alerts to notify them of various transactions on their accounts.</a:t>
            </a:r>
          </a:p>
        </p:txBody>
      </p:sp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97098F50-C2A9-6E9A-A74E-F31BA77B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0204" y="3051366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7698B04-CF2D-9BF8-FF73-15D4C62D6ED4}"/>
              </a:ext>
            </a:extLst>
          </p:cNvPr>
          <p:cNvCxnSpPr>
            <a:cxnSpLocks/>
          </p:cNvCxnSpPr>
          <p:nvPr/>
        </p:nvCxnSpPr>
        <p:spPr>
          <a:xfrm>
            <a:off x="3162300" y="3508566"/>
            <a:ext cx="5708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Robot with solid fill">
            <a:extLst>
              <a:ext uri="{FF2B5EF4-FFF2-40B4-BE49-F238E27FC236}">
                <a16:creationId xmlns:a16="http://schemas.microsoft.com/office/drawing/2014/main" id="{25476458-3B69-C295-9E7B-CE9BDABCA6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4696" y="3051366"/>
            <a:ext cx="914400" cy="9144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9720FF-AE07-D6BF-8AA6-EDBCF2B00A68}"/>
              </a:ext>
            </a:extLst>
          </p:cNvPr>
          <p:cNvCxnSpPr>
            <a:cxnSpLocks/>
          </p:cNvCxnSpPr>
          <p:nvPr/>
        </p:nvCxnSpPr>
        <p:spPr>
          <a:xfrm flipH="1">
            <a:off x="3140075" y="3686366"/>
            <a:ext cx="57308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AADEB9B7-4528-7A9E-4533-40A127D47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344" y="1453449"/>
            <a:ext cx="2173956" cy="153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35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185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 Arya</dc:creator>
  <cp:lastModifiedBy>Bhanu Arya</cp:lastModifiedBy>
  <cp:revision>1</cp:revision>
  <dcterms:created xsi:type="dcterms:W3CDTF">2025-01-30T11:55:33Z</dcterms:created>
  <dcterms:modified xsi:type="dcterms:W3CDTF">2025-01-30T12:30:08Z</dcterms:modified>
</cp:coreProperties>
</file>