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Tidy: AI Interview Monitoring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Focused &amp; Fair Interviews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Tidy?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AI-powered video analysis tool for interview monitoring</a:t>
            </a:r>
          </a:p>
          <a:p>
            <a:pPr/>
            <a:r>
              <a:t>Detects attention drops, absence, and gaze drift</a:t>
            </a:r>
          </a:p>
          <a:p>
            <a:pPr/>
            <a:r>
              <a:t>Summarizes behavioral patterns using computer vision</a:t>
            </a:r>
          </a:p>
          <a:p>
            <a:pPr/>
            <a:r>
              <a:t>Built using Streamlit, MediaPipe, OpenCV</a:t>
            </a:r>
          </a:p>
          <a:p>
            <a:pPr/>
            <a:r>
              <a:t>Simple, friendly UI with a cartoon assistant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Organizational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Ensures candidate engagement during remote interviews</a:t>
            </a:r>
          </a:p>
          <a:p>
            <a:pPr/>
            <a:r>
              <a:t>Enables data-backed post-interview evaluations</a:t>
            </a:r>
          </a:p>
          <a:p>
            <a:pPr/>
            <a:r>
              <a:t>Supports fair, unbiased hiring decisions</a:t>
            </a:r>
          </a:p>
          <a:p>
            <a:pPr/>
            <a:r>
              <a:t>Reduces manual monitoring needs for interviewers</a:t>
            </a:r>
          </a:p>
          <a:p>
            <a:pPr/>
            <a:r>
              <a:t>Scalable and can be used across departments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Interviewer records session via OBS (Zoom/Teams etc.)</a:t>
            </a:r>
          </a:p>
          <a:p>
            <a:pPr/>
            <a:r>
              <a:t>2. Uploads video to Tidy via Streamlit UI</a:t>
            </a:r>
          </a:p>
          <a:p>
            <a:pPr/>
            <a:r>
              <a:t>3. Tidy analyzes face, eye, and head movements</a:t>
            </a:r>
          </a:p>
          <a:p>
            <a:pPr/>
            <a:r>
              <a:t>4. Generates session summary, focus log, and analyzed video</a:t>
            </a:r>
          </a:p>
          <a:p>
            <a:pPr/>
            <a:r>
              <a:t>5. Downloads available instantly after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Session Summary Output</a:t>
            </a:r>
          </a:p>
        </p:txBody>
      </p:sp>
      <p:pic>
        <p:nvPicPr>
          <p:cNvPr id="3" name="Picture 2" descr="ab6cdc1a-20b7-4b6a-83b8-4b42f8863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5962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Focus Log Report (Example)</a:t>
            </a:r>
          </a:p>
        </p:txBody>
      </p:sp>
      <p:pic>
        <p:nvPicPr>
          <p:cNvPr id="3" name="Picture 2" descr="9092db80-fa21-4575-a2c5-836f45af2d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456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🎥 Video Capture Using OBS Tool</a:t>
            </a:r>
          </a:p>
        </p:txBody>
      </p:sp>
      <p:pic>
        <p:nvPicPr>
          <p:cNvPr id="3" name="Picture 2" descr="88471999-3f12-4dca-9e26-5015a85dd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271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Expansion Plan: Tidy as Zoom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Integrate Tidy directly with Zoom as a bot</a:t>
            </a:r>
          </a:p>
          <a:p>
            <a:pPr/>
            <a:r>
              <a:t>Bot joins the interview, records and auto-analyzes</a:t>
            </a:r>
          </a:p>
          <a:p>
            <a:pPr/>
            <a:r>
              <a:t>Eliminates need for manual OBS recording</a:t>
            </a:r>
          </a:p>
          <a:p>
            <a:pPr/>
            <a:r>
              <a:t>Email results directly to interviewers post-session</a:t>
            </a:r>
          </a:p>
          <a:p>
            <a:pPr/>
            <a:r>
              <a:t>Supports enterprise-level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Tidy transforms how interviews are reviewed</a:t>
            </a:r>
          </a:p>
          <a:p>
            <a:pPr/>
            <a:r>
              <a:t>Makes behavioral data visible and actionable</a:t>
            </a:r>
          </a:p>
          <a:p>
            <a:pPr/>
            <a:r>
              <a:t>Positive monitoring → better hiring decisions</a:t>
            </a:r>
          </a:p>
          <a:p>
            <a:pPr/>
            <a:r>
              <a:t>Ready for scale with potential bot integrations</a:t>
            </a:r>
          </a:p>
          <a:p>
            <a:pPr/>
            <a:r>
              <a:t>Let's innovate how we interview!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