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918DC-3C48-B01A-848C-E48C01BD8AFA}" v="154" dt="2024-05-04T01:31:19.145"/>
    <p1510:client id="{C6E85E14-5B56-8BC9-6519-F0EEF0E4D8FF}" v="79" dt="2024-05-04T03:58:35.662"/>
    <p1510:client id="{D2DB6027-C910-F1A0-2A21-B8561729E25B}" v="21" dt="2024-05-04T03:52:57.320"/>
    <p1510:client id="{FE65E628-9B93-D9A3-2B28-B27933805A31}" v="65" dt="2024-05-04T02:04:59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0223A-454A-4C52-BD9D-605AB266CC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D3629F-DE37-4A0B-ABF9-C67E6E7C3A53}">
      <dgm:prSet/>
      <dgm:spPr/>
      <dgm:t>
        <a:bodyPr/>
        <a:lstStyle/>
        <a:p>
          <a:r>
            <a:rPr lang="en-GB"/>
            <a:t>Broad Problem Area – Accessibility Issues for PwD</a:t>
          </a:r>
          <a:endParaRPr lang="en-US"/>
        </a:p>
      </dgm:t>
    </dgm:pt>
    <dgm:pt modelId="{967703AC-BEA1-42BB-AC8D-EA93BF823FC2}" type="parTrans" cxnId="{0A58389D-317C-4A9C-971F-694B74C3DCBB}">
      <dgm:prSet/>
      <dgm:spPr/>
      <dgm:t>
        <a:bodyPr/>
        <a:lstStyle/>
        <a:p>
          <a:endParaRPr lang="en-US"/>
        </a:p>
      </dgm:t>
    </dgm:pt>
    <dgm:pt modelId="{68BD757E-9FF9-43AB-8A4B-5EC5C14ECA2A}" type="sibTrans" cxnId="{0A58389D-317C-4A9C-971F-694B74C3DCBB}">
      <dgm:prSet/>
      <dgm:spPr/>
      <dgm:t>
        <a:bodyPr/>
        <a:lstStyle/>
        <a:p>
          <a:endParaRPr lang="en-US"/>
        </a:p>
      </dgm:t>
    </dgm:pt>
    <dgm:pt modelId="{B918B209-784B-4F5E-934C-90F5208F36C3}">
      <dgm:prSet/>
      <dgm:spPr/>
      <dgm:t>
        <a:bodyPr/>
        <a:lstStyle/>
        <a:p>
          <a:r>
            <a:rPr lang="en-GB"/>
            <a:t>Relevant Research Studies</a:t>
          </a:r>
          <a:endParaRPr lang="en-US"/>
        </a:p>
      </dgm:t>
    </dgm:pt>
    <dgm:pt modelId="{8ACB83F7-8E9A-4CC9-A398-3F420B285618}" type="parTrans" cxnId="{DD41FD63-80CC-4609-B792-9D6EED26CA3D}">
      <dgm:prSet/>
      <dgm:spPr/>
      <dgm:t>
        <a:bodyPr/>
        <a:lstStyle/>
        <a:p>
          <a:endParaRPr lang="en-US"/>
        </a:p>
      </dgm:t>
    </dgm:pt>
    <dgm:pt modelId="{BD1641C1-1F83-4DB1-8366-FDEC9A2BC6BE}" type="sibTrans" cxnId="{DD41FD63-80CC-4609-B792-9D6EED26CA3D}">
      <dgm:prSet/>
      <dgm:spPr/>
      <dgm:t>
        <a:bodyPr/>
        <a:lstStyle/>
        <a:p>
          <a:endParaRPr lang="en-US"/>
        </a:p>
      </dgm:t>
    </dgm:pt>
    <dgm:pt modelId="{DD9539A6-14F2-435F-BE71-2A71B6C36445}">
      <dgm:prSet/>
      <dgm:spPr/>
      <dgm:t>
        <a:bodyPr/>
        <a:lstStyle/>
        <a:p>
          <a:r>
            <a:rPr lang="en-GB"/>
            <a:t>Identified Gaps</a:t>
          </a:r>
          <a:endParaRPr lang="en-US"/>
        </a:p>
      </dgm:t>
    </dgm:pt>
    <dgm:pt modelId="{E27D1CFD-DADA-4FA9-88B6-F8B1B9699CE1}" type="parTrans" cxnId="{C47D2217-428C-4852-A86C-E54278D81BE9}">
      <dgm:prSet/>
      <dgm:spPr/>
      <dgm:t>
        <a:bodyPr/>
        <a:lstStyle/>
        <a:p>
          <a:endParaRPr lang="en-US"/>
        </a:p>
      </dgm:t>
    </dgm:pt>
    <dgm:pt modelId="{D1A7E0EE-61C9-4D26-8066-8D781E04FFA4}" type="sibTrans" cxnId="{C47D2217-428C-4852-A86C-E54278D81BE9}">
      <dgm:prSet/>
      <dgm:spPr/>
      <dgm:t>
        <a:bodyPr/>
        <a:lstStyle/>
        <a:p>
          <a:endParaRPr lang="en-US"/>
        </a:p>
      </dgm:t>
    </dgm:pt>
    <dgm:pt modelId="{FA993A88-9188-45D3-99D3-E353B27EA7FC}" type="pres">
      <dgm:prSet presAssocID="{57E0223A-454A-4C52-BD9D-605AB266CC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A626BC-99EA-4DC8-8909-34013C37EA47}" type="pres">
      <dgm:prSet presAssocID="{26D3629F-DE37-4A0B-ABF9-C67E6E7C3A53}" presName="hierRoot1" presStyleCnt="0"/>
      <dgm:spPr/>
    </dgm:pt>
    <dgm:pt modelId="{58E17C64-9A2F-41E0-BA34-980836BA1D53}" type="pres">
      <dgm:prSet presAssocID="{26D3629F-DE37-4A0B-ABF9-C67E6E7C3A53}" presName="composite" presStyleCnt="0"/>
      <dgm:spPr/>
    </dgm:pt>
    <dgm:pt modelId="{94E7A6E1-742D-4253-82A2-879ED6C699F4}" type="pres">
      <dgm:prSet presAssocID="{26D3629F-DE37-4A0B-ABF9-C67E6E7C3A53}" presName="background" presStyleLbl="node0" presStyleIdx="0" presStyleCnt="3"/>
      <dgm:spPr/>
    </dgm:pt>
    <dgm:pt modelId="{6730D242-7840-44BD-9600-2F2ABE3E2C7C}" type="pres">
      <dgm:prSet presAssocID="{26D3629F-DE37-4A0B-ABF9-C67E6E7C3A53}" presName="text" presStyleLbl="fgAcc0" presStyleIdx="0" presStyleCnt="3">
        <dgm:presLayoutVars>
          <dgm:chPref val="3"/>
        </dgm:presLayoutVars>
      </dgm:prSet>
      <dgm:spPr/>
    </dgm:pt>
    <dgm:pt modelId="{A52A7566-317B-444B-9D67-1733814DEF8B}" type="pres">
      <dgm:prSet presAssocID="{26D3629F-DE37-4A0B-ABF9-C67E6E7C3A53}" presName="hierChild2" presStyleCnt="0"/>
      <dgm:spPr/>
    </dgm:pt>
    <dgm:pt modelId="{AA3F99CB-896E-4A37-B8D6-738A4B9A4B34}" type="pres">
      <dgm:prSet presAssocID="{B918B209-784B-4F5E-934C-90F5208F36C3}" presName="hierRoot1" presStyleCnt="0"/>
      <dgm:spPr/>
    </dgm:pt>
    <dgm:pt modelId="{652BDA93-5BFD-477E-9823-E506A9D41085}" type="pres">
      <dgm:prSet presAssocID="{B918B209-784B-4F5E-934C-90F5208F36C3}" presName="composite" presStyleCnt="0"/>
      <dgm:spPr/>
    </dgm:pt>
    <dgm:pt modelId="{4DE3FC31-F428-4F60-B0BB-86E944F0EC47}" type="pres">
      <dgm:prSet presAssocID="{B918B209-784B-4F5E-934C-90F5208F36C3}" presName="background" presStyleLbl="node0" presStyleIdx="1" presStyleCnt="3"/>
      <dgm:spPr/>
    </dgm:pt>
    <dgm:pt modelId="{3A21E275-8BBB-4CB1-8F48-F153D9FB5EE7}" type="pres">
      <dgm:prSet presAssocID="{B918B209-784B-4F5E-934C-90F5208F36C3}" presName="text" presStyleLbl="fgAcc0" presStyleIdx="1" presStyleCnt="3">
        <dgm:presLayoutVars>
          <dgm:chPref val="3"/>
        </dgm:presLayoutVars>
      </dgm:prSet>
      <dgm:spPr/>
    </dgm:pt>
    <dgm:pt modelId="{37DE4C5C-66EE-4ADE-8D86-6B28EF7BCFB5}" type="pres">
      <dgm:prSet presAssocID="{B918B209-784B-4F5E-934C-90F5208F36C3}" presName="hierChild2" presStyleCnt="0"/>
      <dgm:spPr/>
    </dgm:pt>
    <dgm:pt modelId="{6020F213-199B-4A7A-B5D5-D52F60E4B8D0}" type="pres">
      <dgm:prSet presAssocID="{DD9539A6-14F2-435F-BE71-2A71B6C36445}" presName="hierRoot1" presStyleCnt="0"/>
      <dgm:spPr/>
    </dgm:pt>
    <dgm:pt modelId="{3E8855CC-C67B-456A-959D-AF8840208FBF}" type="pres">
      <dgm:prSet presAssocID="{DD9539A6-14F2-435F-BE71-2A71B6C36445}" presName="composite" presStyleCnt="0"/>
      <dgm:spPr/>
    </dgm:pt>
    <dgm:pt modelId="{5B093BCF-5E6D-4955-BFB1-3C24F446D4A2}" type="pres">
      <dgm:prSet presAssocID="{DD9539A6-14F2-435F-BE71-2A71B6C36445}" presName="background" presStyleLbl="node0" presStyleIdx="2" presStyleCnt="3"/>
      <dgm:spPr/>
    </dgm:pt>
    <dgm:pt modelId="{8DCF9258-0B2F-4B5C-B39F-F3E7271B569E}" type="pres">
      <dgm:prSet presAssocID="{DD9539A6-14F2-435F-BE71-2A71B6C36445}" presName="text" presStyleLbl="fgAcc0" presStyleIdx="2" presStyleCnt="3">
        <dgm:presLayoutVars>
          <dgm:chPref val="3"/>
        </dgm:presLayoutVars>
      </dgm:prSet>
      <dgm:spPr/>
    </dgm:pt>
    <dgm:pt modelId="{C472FB25-6316-4F8F-BCCA-AA30EEB7C483}" type="pres">
      <dgm:prSet presAssocID="{DD9539A6-14F2-435F-BE71-2A71B6C36445}" presName="hierChild2" presStyleCnt="0"/>
      <dgm:spPr/>
    </dgm:pt>
  </dgm:ptLst>
  <dgm:cxnLst>
    <dgm:cxn modelId="{C47D2217-428C-4852-A86C-E54278D81BE9}" srcId="{57E0223A-454A-4C52-BD9D-605AB266CCEE}" destId="{DD9539A6-14F2-435F-BE71-2A71B6C36445}" srcOrd="2" destOrd="0" parTransId="{E27D1CFD-DADA-4FA9-88B6-F8B1B9699CE1}" sibTransId="{D1A7E0EE-61C9-4D26-8066-8D781E04FFA4}"/>
    <dgm:cxn modelId="{E8F2EA3F-EE54-4ED8-9AD8-3EDE4B419F9A}" type="presOf" srcId="{B918B209-784B-4F5E-934C-90F5208F36C3}" destId="{3A21E275-8BBB-4CB1-8F48-F153D9FB5EE7}" srcOrd="0" destOrd="0" presId="urn:microsoft.com/office/officeart/2005/8/layout/hierarchy1"/>
    <dgm:cxn modelId="{FF87C963-970E-4A8C-A2AB-FC9AF089F59D}" type="presOf" srcId="{DD9539A6-14F2-435F-BE71-2A71B6C36445}" destId="{8DCF9258-0B2F-4B5C-B39F-F3E7271B569E}" srcOrd="0" destOrd="0" presId="urn:microsoft.com/office/officeart/2005/8/layout/hierarchy1"/>
    <dgm:cxn modelId="{DD41FD63-80CC-4609-B792-9D6EED26CA3D}" srcId="{57E0223A-454A-4C52-BD9D-605AB266CCEE}" destId="{B918B209-784B-4F5E-934C-90F5208F36C3}" srcOrd="1" destOrd="0" parTransId="{8ACB83F7-8E9A-4CC9-A398-3F420B285618}" sibTransId="{BD1641C1-1F83-4DB1-8366-FDEC9A2BC6BE}"/>
    <dgm:cxn modelId="{8982A465-357C-4461-A29E-044B398120D9}" type="presOf" srcId="{57E0223A-454A-4C52-BD9D-605AB266CCEE}" destId="{FA993A88-9188-45D3-99D3-E353B27EA7FC}" srcOrd="0" destOrd="0" presId="urn:microsoft.com/office/officeart/2005/8/layout/hierarchy1"/>
    <dgm:cxn modelId="{0A58389D-317C-4A9C-971F-694B74C3DCBB}" srcId="{57E0223A-454A-4C52-BD9D-605AB266CCEE}" destId="{26D3629F-DE37-4A0B-ABF9-C67E6E7C3A53}" srcOrd="0" destOrd="0" parTransId="{967703AC-BEA1-42BB-AC8D-EA93BF823FC2}" sibTransId="{68BD757E-9FF9-43AB-8A4B-5EC5C14ECA2A}"/>
    <dgm:cxn modelId="{6AEF14F7-19C8-43F1-8947-A57D394DC31C}" type="presOf" srcId="{26D3629F-DE37-4A0B-ABF9-C67E6E7C3A53}" destId="{6730D242-7840-44BD-9600-2F2ABE3E2C7C}" srcOrd="0" destOrd="0" presId="urn:microsoft.com/office/officeart/2005/8/layout/hierarchy1"/>
    <dgm:cxn modelId="{3B3F2902-E24F-46D5-A0A2-87D8536EAD0F}" type="presParOf" srcId="{FA993A88-9188-45D3-99D3-E353B27EA7FC}" destId="{E0A626BC-99EA-4DC8-8909-34013C37EA47}" srcOrd="0" destOrd="0" presId="urn:microsoft.com/office/officeart/2005/8/layout/hierarchy1"/>
    <dgm:cxn modelId="{0806A0FF-7BA7-40BC-B3D5-FA12D81AD8B1}" type="presParOf" srcId="{E0A626BC-99EA-4DC8-8909-34013C37EA47}" destId="{58E17C64-9A2F-41E0-BA34-980836BA1D53}" srcOrd="0" destOrd="0" presId="urn:microsoft.com/office/officeart/2005/8/layout/hierarchy1"/>
    <dgm:cxn modelId="{09ACCD85-D278-4064-81CB-B6B91D769E12}" type="presParOf" srcId="{58E17C64-9A2F-41E0-BA34-980836BA1D53}" destId="{94E7A6E1-742D-4253-82A2-879ED6C699F4}" srcOrd="0" destOrd="0" presId="urn:microsoft.com/office/officeart/2005/8/layout/hierarchy1"/>
    <dgm:cxn modelId="{2006AA4C-F823-4A34-A36C-01BCC8D399A2}" type="presParOf" srcId="{58E17C64-9A2F-41E0-BA34-980836BA1D53}" destId="{6730D242-7840-44BD-9600-2F2ABE3E2C7C}" srcOrd="1" destOrd="0" presId="urn:microsoft.com/office/officeart/2005/8/layout/hierarchy1"/>
    <dgm:cxn modelId="{E0FA603F-E727-4036-8465-7753BA50DBEA}" type="presParOf" srcId="{E0A626BC-99EA-4DC8-8909-34013C37EA47}" destId="{A52A7566-317B-444B-9D67-1733814DEF8B}" srcOrd="1" destOrd="0" presId="urn:microsoft.com/office/officeart/2005/8/layout/hierarchy1"/>
    <dgm:cxn modelId="{96884CF1-4E94-4468-9229-01980488850B}" type="presParOf" srcId="{FA993A88-9188-45D3-99D3-E353B27EA7FC}" destId="{AA3F99CB-896E-4A37-B8D6-738A4B9A4B34}" srcOrd="1" destOrd="0" presId="urn:microsoft.com/office/officeart/2005/8/layout/hierarchy1"/>
    <dgm:cxn modelId="{7EA9D044-DBF0-437B-8C1F-93DD80BE3312}" type="presParOf" srcId="{AA3F99CB-896E-4A37-B8D6-738A4B9A4B34}" destId="{652BDA93-5BFD-477E-9823-E506A9D41085}" srcOrd="0" destOrd="0" presId="urn:microsoft.com/office/officeart/2005/8/layout/hierarchy1"/>
    <dgm:cxn modelId="{DE121352-8F9D-4A2A-BB4E-802D6AFB7B33}" type="presParOf" srcId="{652BDA93-5BFD-477E-9823-E506A9D41085}" destId="{4DE3FC31-F428-4F60-B0BB-86E944F0EC47}" srcOrd="0" destOrd="0" presId="urn:microsoft.com/office/officeart/2005/8/layout/hierarchy1"/>
    <dgm:cxn modelId="{9725A1F0-D5D9-49D7-BA6B-4DC855A380CE}" type="presParOf" srcId="{652BDA93-5BFD-477E-9823-E506A9D41085}" destId="{3A21E275-8BBB-4CB1-8F48-F153D9FB5EE7}" srcOrd="1" destOrd="0" presId="urn:microsoft.com/office/officeart/2005/8/layout/hierarchy1"/>
    <dgm:cxn modelId="{D9740BBD-29E2-474D-B476-5168E3045F95}" type="presParOf" srcId="{AA3F99CB-896E-4A37-B8D6-738A4B9A4B34}" destId="{37DE4C5C-66EE-4ADE-8D86-6B28EF7BCFB5}" srcOrd="1" destOrd="0" presId="urn:microsoft.com/office/officeart/2005/8/layout/hierarchy1"/>
    <dgm:cxn modelId="{A04578D9-D194-41E7-AD4C-D94BC911BBBA}" type="presParOf" srcId="{FA993A88-9188-45D3-99D3-E353B27EA7FC}" destId="{6020F213-199B-4A7A-B5D5-D52F60E4B8D0}" srcOrd="2" destOrd="0" presId="urn:microsoft.com/office/officeart/2005/8/layout/hierarchy1"/>
    <dgm:cxn modelId="{2427CA6F-B8A0-4CD9-A4C7-AC2BD00B2306}" type="presParOf" srcId="{6020F213-199B-4A7A-B5D5-D52F60E4B8D0}" destId="{3E8855CC-C67B-456A-959D-AF8840208FBF}" srcOrd="0" destOrd="0" presId="urn:microsoft.com/office/officeart/2005/8/layout/hierarchy1"/>
    <dgm:cxn modelId="{267D6042-D732-45F9-9A2A-8509338BE7ED}" type="presParOf" srcId="{3E8855CC-C67B-456A-959D-AF8840208FBF}" destId="{5B093BCF-5E6D-4955-BFB1-3C24F446D4A2}" srcOrd="0" destOrd="0" presId="urn:microsoft.com/office/officeart/2005/8/layout/hierarchy1"/>
    <dgm:cxn modelId="{7E58CDF9-356D-46EB-ACC3-306284B3494A}" type="presParOf" srcId="{3E8855CC-C67B-456A-959D-AF8840208FBF}" destId="{8DCF9258-0B2F-4B5C-B39F-F3E7271B569E}" srcOrd="1" destOrd="0" presId="urn:microsoft.com/office/officeart/2005/8/layout/hierarchy1"/>
    <dgm:cxn modelId="{4B03A968-E206-4FC5-A3B9-A47B521C7DA0}" type="presParOf" srcId="{6020F213-199B-4A7A-B5D5-D52F60E4B8D0}" destId="{C472FB25-6316-4F8F-BCCA-AA30EEB7C4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75E47-5CF1-40EB-85B3-5E0F66DEC6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5406C7-2F4E-4A77-9E0E-B150035CD767}">
      <dgm:prSet/>
      <dgm:spPr/>
      <dgm:t>
        <a:bodyPr/>
        <a:lstStyle/>
        <a:p>
          <a:r>
            <a:rPr lang="en-GB"/>
            <a:t>User Survey</a:t>
          </a:r>
          <a:endParaRPr lang="en-US"/>
        </a:p>
      </dgm:t>
    </dgm:pt>
    <dgm:pt modelId="{C0AFC4C7-7326-474C-B062-48FD83C901B7}" type="parTrans" cxnId="{7BF42965-37A5-40E7-B497-C27E92C492E1}">
      <dgm:prSet/>
      <dgm:spPr/>
      <dgm:t>
        <a:bodyPr/>
        <a:lstStyle/>
        <a:p>
          <a:endParaRPr lang="en-US"/>
        </a:p>
      </dgm:t>
    </dgm:pt>
    <dgm:pt modelId="{8ECF2831-2845-42CA-B229-768C227EB6DB}" type="sibTrans" cxnId="{7BF42965-37A5-40E7-B497-C27E92C492E1}">
      <dgm:prSet/>
      <dgm:spPr/>
      <dgm:t>
        <a:bodyPr/>
        <a:lstStyle/>
        <a:p>
          <a:endParaRPr lang="en-US"/>
        </a:p>
      </dgm:t>
    </dgm:pt>
    <dgm:pt modelId="{FCF2FBED-AA73-48A4-B90F-86061721C6EC}">
      <dgm:prSet/>
      <dgm:spPr/>
      <dgm:t>
        <a:bodyPr/>
        <a:lstStyle/>
        <a:p>
          <a:r>
            <a:rPr lang="en-GB"/>
            <a:t>Review of Gesture Recognition Technologies</a:t>
          </a:r>
          <a:endParaRPr lang="en-US"/>
        </a:p>
      </dgm:t>
    </dgm:pt>
    <dgm:pt modelId="{18ACE3D7-2611-4392-BE7A-153BFF73C045}" type="parTrans" cxnId="{FF7A31A6-10F0-4CB0-876A-0072B5EB8129}">
      <dgm:prSet/>
      <dgm:spPr/>
      <dgm:t>
        <a:bodyPr/>
        <a:lstStyle/>
        <a:p>
          <a:endParaRPr lang="en-US"/>
        </a:p>
      </dgm:t>
    </dgm:pt>
    <dgm:pt modelId="{33A6BA64-60DB-440F-852D-BDE034A5F77F}" type="sibTrans" cxnId="{FF7A31A6-10F0-4CB0-876A-0072B5EB8129}">
      <dgm:prSet/>
      <dgm:spPr/>
      <dgm:t>
        <a:bodyPr/>
        <a:lstStyle/>
        <a:p>
          <a:endParaRPr lang="en-US"/>
        </a:p>
      </dgm:t>
    </dgm:pt>
    <dgm:pt modelId="{4B80ABEC-2D9D-49F9-8FF8-625AAB4859CF}">
      <dgm:prSet/>
      <dgm:spPr/>
      <dgm:t>
        <a:bodyPr/>
        <a:lstStyle/>
        <a:p>
          <a:r>
            <a:rPr lang="en-GB"/>
            <a:t>Prototype Development and Testing</a:t>
          </a:r>
          <a:endParaRPr lang="en-US"/>
        </a:p>
      </dgm:t>
    </dgm:pt>
    <dgm:pt modelId="{8F9EE023-55A3-4607-8243-9CEE01CFF138}" type="parTrans" cxnId="{7D662898-7957-4BBE-89D4-361E53B28F8E}">
      <dgm:prSet/>
      <dgm:spPr/>
      <dgm:t>
        <a:bodyPr/>
        <a:lstStyle/>
        <a:p>
          <a:endParaRPr lang="en-US"/>
        </a:p>
      </dgm:t>
    </dgm:pt>
    <dgm:pt modelId="{26B43E2A-4173-490A-8D53-51B1201A1063}" type="sibTrans" cxnId="{7D662898-7957-4BBE-89D4-361E53B28F8E}">
      <dgm:prSet/>
      <dgm:spPr/>
      <dgm:t>
        <a:bodyPr/>
        <a:lstStyle/>
        <a:p>
          <a:endParaRPr lang="en-US"/>
        </a:p>
      </dgm:t>
    </dgm:pt>
    <dgm:pt modelId="{1E404F9E-A9A7-4C97-A931-B88BA9054D8B}">
      <dgm:prSet/>
      <dgm:spPr/>
      <dgm:t>
        <a:bodyPr/>
        <a:lstStyle/>
        <a:p>
          <a:r>
            <a:rPr lang="en-GB"/>
            <a:t>Implementation (HTML, CSS, JavaScript)</a:t>
          </a:r>
          <a:endParaRPr lang="en-US"/>
        </a:p>
      </dgm:t>
    </dgm:pt>
    <dgm:pt modelId="{9D1BFEEB-6238-40B8-88EF-6495B9AAA256}" type="parTrans" cxnId="{E2999FDC-0920-4984-AE4B-0A83D917CB14}">
      <dgm:prSet/>
      <dgm:spPr/>
      <dgm:t>
        <a:bodyPr/>
        <a:lstStyle/>
        <a:p>
          <a:endParaRPr lang="en-US"/>
        </a:p>
      </dgm:t>
    </dgm:pt>
    <dgm:pt modelId="{D19F7D8A-A2F3-45D6-9E04-CB2A527D8F43}" type="sibTrans" cxnId="{E2999FDC-0920-4984-AE4B-0A83D917CB14}">
      <dgm:prSet/>
      <dgm:spPr/>
      <dgm:t>
        <a:bodyPr/>
        <a:lstStyle/>
        <a:p>
          <a:endParaRPr lang="en-US"/>
        </a:p>
      </dgm:t>
    </dgm:pt>
    <dgm:pt modelId="{94293A8E-C544-4F34-A036-1112E8A85313}" type="pres">
      <dgm:prSet presAssocID="{21275E47-5CF1-40EB-85B3-5E0F66DEC655}" presName="vert0" presStyleCnt="0">
        <dgm:presLayoutVars>
          <dgm:dir/>
          <dgm:animOne val="branch"/>
          <dgm:animLvl val="lvl"/>
        </dgm:presLayoutVars>
      </dgm:prSet>
      <dgm:spPr/>
    </dgm:pt>
    <dgm:pt modelId="{253D4C42-831C-4D2A-AE90-2284B382E5AF}" type="pres">
      <dgm:prSet presAssocID="{605406C7-2F4E-4A77-9E0E-B150035CD767}" presName="thickLine" presStyleLbl="alignNode1" presStyleIdx="0" presStyleCnt="4"/>
      <dgm:spPr/>
    </dgm:pt>
    <dgm:pt modelId="{3428AC84-0A2D-4239-A6C3-F317F6A21C32}" type="pres">
      <dgm:prSet presAssocID="{605406C7-2F4E-4A77-9E0E-B150035CD767}" presName="horz1" presStyleCnt="0"/>
      <dgm:spPr/>
    </dgm:pt>
    <dgm:pt modelId="{089B5ED1-1C20-467F-A99C-1379E35DCF10}" type="pres">
      <dgm:prSet presAssocID="{605406C7-2F4E-4A77-9E0E-B150035CD767}" presName="tx1" presStyleLbl="revTx" presStyleIdx="0" presStyleCnt="4"/>
      <dgm:spPr/>
    </dgm:pt>
    <dgm:pt modelId="{EBA14D35-2620-4DA7-880E-EEE3D6B948E9}" type="pres">
      <dgm:prSet presAssocID="{605406C7-2F4E-4A77-9E0E-B150035CD767}" presName="vert1" presStyleCnt="0"/>
      <dgm:spPr/>
    </dgm:pt>
    <dgm:pt modelId="{98B10522-A939-4B92-A99D-3E49829A0DD4}" type="pres">
      <dgm:prSet presAssocID="{FCF2FBED-AA73-48A4-B90F-86061721C6EC}" presName="thickLine" presStyleLbl="alignNode1" presStyleIdx="1" presStyleCnt="4"/>
      <dgm:spPr/>
    </dgm:pt>
    <dgm:pt modelId="{5D945AB2-DA26-4815-9440-7A9F1EB415C6}" type="pres">
      <dgm:prSet presAssocID="{FCF2FBED-AA73-48A4-B90F-86061721C6EC}" presName="horz1" presStyleCnt="0"/>
      <dgm:spPr/>
    </dgm:pt>
    <dgm:pt modelId="{7697521C-2692-4CC9-AF53-20DD561B0071}" type="pres">
      <dgm:prSet presAssocID="{FCF2FBED-AA73-48A4-B90F-86061721C6EC}" presName="tx1" presStyleLbl="revTx" presStyleIdx="1" presStyleCnt="4"/>
      <dgm:spPr/>
    </dgm:pt>
    <dgm:pt modelId="{7081D8AB-970B-4953-BB39-8301D176A9C2}" type="pres">
      <dgm:prSet presAssocID="{FCF2FBED-AA73-48A4-B90F-86061721C6EC}" presName="vert1" presStyleCnt="0"/>
      <dgm:spPr/>
    </dgm:pt>
    <dgm:pt modelId="{FC32006A-7D1B-4C0F-880F-EF51ACAA799E}" type="pres">
      <dgm:prSet presAssocID="{4B80ABEC-2D9D-49F9-8FF8-625AAB4859CF}" presName="thickLine" presStyleLbl="alignNode1" presStyleIdx="2" presStyleCnt="4"/>
      <dgm:spPr/>
    </dgm:pt>
    <dgm:pt modelId="{AB3CB889-0FAF-4011-9A93-CD3ED2F4E29F}" type="pres">
      <dgm:prSet presAssocID="{4B80ABEC-2D9D-49F9-8FF8-625AAB4859CF}" presName="horz1" presStyleCnt="0"/>
      <dgm:spPr/>
    </dgm:pt>
    <dgm:pt modelId="{DDD8E896-BE93-4882-B36C-4E546A6EF928}" type="pres">
      <dgm:prSet presAssocID="{4B80ABEC-2D9D-49F9-8FF8-625AAB4859CF}" presName="tx1" presStyleLbl="revTx" presStyleIdx="2" presStyleCnt="4"/>
      <dgm:spPr/>
    </dgm:pt>
    <dgm:pt modelId="{A2C050C5-4D77-4A54-AEB8-F08600056450}" type="pres">
      <dgm:prSet presAssocID="{4B80ABEC-2D9D-49F9-8FF8-625AAB4859CF}" presName="vert1" presStyleCnt="0"/>
      <dgm:spPr/>
    </dgm:pt>
    <dgm:pt modelId="{D798FC32-EAC7-472B-AA0E-1FB7FF9D5F83}" type="pres">
      <dgm:prSet presAssocID="{1E404F9E-A9A7-4C97-A931-B88BA9054D8B}" presName="thickLine" presStyleLbl="alignNode1" presStyleIdx="3" presStyleCnt="4"/>
      <dgm:spPr/>
    </dgm:pt>
    <dgm:pt modelId="{7FEADE20-F841-476A-8ABA-23DE989A8990}" type="pres">
      <dgm:prSet presAssocID="{1E404F9E-A9A7-4C97-A931-B88BA9054D8B}" presName="horz1" presStyleCnt="0"/>
      <dgm:spPr/>
    </dgm:pt>
    <dgm:pt modelId="{3E4605CE-963C-4D91-8854-B94D969A7C6B}" type="pres">
      <dgm:prSet presAssocID="{1E404F9E-A9A7-4C97-A931-B88BA9054D8B}" presName="tx1" presStyleLbl="revTx" presStyleIdx="3" presStyleCnt="4"/>
      <dgm:spPr/>
    </dgm:pt>
    <dgm:pt modelId="{404914CB-9D6D-4AA8-991D-FA2DFA5E4CF5}" type="pres">
      <dgm:prSet presAssocID="{1E404F9E-A9A7-4C97-A931-B88BA9054D8B}" presName="vert1" presStyleCnt="0"/>
      <dgm:spPr/>
    </dgm:pt>
  </dgm:ptLst>
  <dgm:cxnLst>
    <dgm:cxn modelId="{48ECD304-C888-46DE-9C83-B49AAAEE7C70}" type="presOf" srcId="{1E404F9E-A9A7-4C97-A931-B88BA9054D8B}" destId="{3E4605CE-963C-4D91-8854-B94D969A7C6B}" srcOrd="0" destOrd="0" presId="urn:microsoft.com/office/officeart/2008/layout/LinedList"/>
    <dgm:cxn modelId="{7184EA43-9E15-411D-8570-EE148BDF8D5E}" type="presOf" srcId="{4B80ABEC-2D9D-49F9-8FF8-625AAB4859CF}" destId="{DDD8E896-BE93-4882-B36C-4E546A6EF928}" srcOrd="0" destOrd="0" presId="urn:microsoft.com/office/officeart/2008/layout/LinedList"/>
    <dgm:cxn modelId="{7BF42965-37A5-40E7-B497-C27E92C492E1}" srcId="{21275E47-5CF1-40EB-85B3-5E0F66DEC655}" destId="{605406C7-2F4E-4A77-9E0E-B150035CD767}" srcOrd="0" destOrd="0" parTransId="{C0AFC4C7-7326-474C-B062-48FD83C901B7}" sibTransId="{8ECF2831-2845-42CA-B229-768C227EB6DB}"/>
    <dgm:cxn modelId="{52544270-4E42-48CF-9CA9-24B761778E40}" type="presOf" srcId="{21275E47-5CF1-40EB-85B3-5E0F66DEC655}" destId="{94293A8E-C544-4F34-A036-1112E8A85313}" srcOrd="0" destOrd="0" presId="urn:microsoft.com/office/officeart/2008/layout/LinedList"/>
    <dgm:cxn modelId="{874EF059-4CFE-4FEE-9B48-4DEAF5828926}" type="presOf" srcId="{FCF2FBED-AA73-48A4-B90F-86061721C6EC}" destId="{7697521C-2692-4CC9-AF53-20DD561B0071}" srcOrd="0" destOrd="0" presId="urn:microsoft.com/office/officeart/2008/layout/LinedList"/>
    <dgm:cxn modelId="{1AECEF8A-B7DE-4CC4-8390-78E521396227}" type="presOf" srcId="{605406C7-2F4E-4A77-9E0E-B150035CD767}" destId="{089B5ED1-1C20-467F-A99C-1379E35DCF10}" srcOrd="0" destOrd="0" presId="urn:microsoft.com/office/officeart/2008/layout/LinedList"/>
    <dgm:cxn modelId="{7D662898-7957-4BBE-89D4-361E53B28F8E}" srcId="{21275E47-5CF1-40EB-85B3-5E0F66DEC655}" destId="{4B80ABEC-2D9D-49F9-8FF8-625AAB4859CF}" srcOrd="2" destOrd="0" parTransId="{8F9EE023-55A3-4607-8243-9CEE01CFF138}" sibTransId="{26B43E2A-4173-490A-8D53-51B1201A1063}"/>
    <dgm:cxn modelId="{FF7A31A6-10F0-4CB0-876A-0072B5EB8129}" srcId="{21275E47-5CF1-40EB-85B3-5E0F66DEC655}" destId="{FCF2FBED-AA73-48A4-B90F-86061721C6EC}" srcOrd="1" destOrd="0" parTransId="{18ACE3D7-2611-4392-BE7A-153BFF73C045}" sibTransId="{33A6BA64-60DB-440F-852D-BDE034A5F77F}"/>
    <dgm:cxn modelId="{E2999FDC-0920-4984-AE4B-0A83D917CB14}" srcId="{21275E47-5CF1-40EB-85B3-5E0F66DEC655}" destId="{1E404F9E-A9A7-4C97-A931-B88BA9054D8B}" srcOrd="3" destOrd="0" parTransId="{9D1BFEEB-6238-40B8-88EF-6495B9AAA256}" sibTransId="{D19F7D8A-A2F3-45D6-9E04-CB2A527D8F43}"/>
    <dgm:cxn modelId="{187C30E6-7D8D-4E91-A868-D4FA46847448}" type="presParOf" srcId="{94293A8E-C544-4F34-A036-1112E8A85313}" destId="{253D4C42-831C-4D2A-AE90-2284B382E5AF}" srcOrd="0" destOrd="0" presId="urn:microsoft.com/office/officeart/2008/layout/LinedList"/>
    <dgm:cxn modelId="{BF15F2CE-F711-4ADE-92FE-3475C13B421F}" type="presParOf" srcId="{94293A8E-C544-4F34-A036-1112E8A85313}" destId="{3428AC84-0A2D-4239-A6C3-F317F6A21C32}" srcOrd="1" destOrd="0" presId="urn:microsoft.com/office/officeart/2008/layout/LinedList"/>
    <dgm:cxn modelId="{5A231870-4254-417B-9ED2-51DB52BEA714}" type="presParOf" srcId="{3428AC84-0A2D-4239-A6C3-F317F6A21C32}" destId="{089B5ED1-1C20-467F-A99C-1379E35DCF10}" srcOrd="0" destOrd="0" presId="urn:microsoft.com/office/officeart/2008/layout/LinedList"/>
    <dgm:cxn modelId="{0906621F-4AE7-4791-BBCA-AB215B223033}" type="presParOf" srcId="{3428AC84-0A2D-4239-A6C3-F317F6A21C32}" destId="{EBA14D35-2620-4DA7-880E-EEE3D6B948E9}" srcOrd="1" destOrd="0" presId="urn:microsoft.com/office/officeart/2008/layout/LinedList"/>
    <dgm:cxn modelId="{177B23C4-6981-4159-BD11-9A30BD949291}" type="presParOf" srcId="{94293A8E-C544-4F34-A036-1112E8A85313}" destId="{98B10522-A939-4B92-A99D-3E49829A0DD4}" srcOrd="2" destOrd="0" presId="urn:microsoft.com/office/officeart/2008/layout/LinedList"/>
    <dgm:cxn modelId="{FBB6A813-28E3-4614-9B5A-5D2BDD0C53E4}" type="presParOf" srcId="{94293A8E-C544-4F34-A036-1112E8A85313}" destId="{5D945AB2-DA26-4815-9440-7A9F1EB415C6}" srcOrd="3" destOrd="0" presId="urn:microsoft.com/office/officeart/2008/layout/LinedList"/>
    <dgm:cxn modelId="{22F6BB9B-D0A6-49D6-A5C1-29DA09C7DC18}" type="presParOf" srcId="{5D945AB2-DA26-4815-9440-7A9F1EB415C6}" destId="{7697521C-2692-4CC9-AF53-20DD561B0071}" srcOrd="0" destOrd="0" presId="urn:microsoft.com/office/officeart/2008/layout/LinedList"/>
    <dgm:cxn modelId="{06354708-87F9-4479-98FA-ECC28A122D26}" type="presParOf" srcId="{5D945AB2-DA26-4815-9440-7A9F1EB415C6}" destId="{7081D8AB-970B-4953-BB39-8301D176A9C2}" srcOrd="1" destOrd="0" presId="urn:microsoft.com/office/officeart/2008/layout/LinedList"/>
    <dgm:cxn modelId="{4FD5DF12-F4AA-46D7-BDEE-9DF1914C6951}" type="presParOf" srcId="{94293A8E-C544-4F34-A036-1112E8A85313}" destId="{FC32006A-7D1B-4C0F-880F-EF51ACAA799E}" srcOrd="4" destOrd="0" presId="urn:microsoft.com/office/officeart/2008/layout/LinedList"/>
    <dgm:cxn modelId="{0C2B68A3-882C-4294-A134-A4E5C86DA189}" type="presParOf" srcId="{94293A8E-C544-4F34-A036-1112E8A85313}" destId="{AB3CB889-0FAF-4011-9A93-CD3ED2F4E29F}" srcOrd="5" destOrd="0" presId="urn:microsoft.com/office/officeart/2008/layout/LinedList"/>
    <dgm:cxn modelId="{2614BF5B-8A9D-477C-907C-F23DF317B288}" type="presParOf" srcId="{AB3CB889-0FAF-4011-9A93-CD3ED2F4E29F}" destId="{DDD8E896-BE93-4882-B36C-4E546A6EF928}" srcOrd="0" destOrd="0" presId="urn:microsoft.com/office/officeart/2008/layout/LinedList"/>
    <dgm:cxn modelId="{465B8B52-2AA0-4B26-B683-94A4A4D892C5}" type="presParOf" srcId="{AB3CB889-0FAF-4011-9A93-CD3ED2F4E29F}" destId="{A2C050C5-4D77-4A54-AEB8-F08600056450}" srcOrd="1" destOrd="0" presId="urn:microsoft.com/office/officeart/2008/layout/LinedList"/>
    <dgm:cxn modelId="{90E87F20-A565-468B-906E-C5C0B094BBEC}" type="presParOf" srcId="{94293A8E-C544-4F34-A036-1112E8A85313}" destId="{D798FC32-EAC7-472B-AA0E-1FB7FF9D5F83}" srcOrd="6" destOrd="0" presId="urn:microsoft.com/office/officeart/2008/layout/LinedList"/>
    <dgm:cxn modelId="{B898F5C5-BA7F-4D62-87B8-E60C20159998}" type="presParOf" srcId="{94293A8E-C544-4F34-A036-1112E8A85313}" destId="{7FEADE20-F841-476A-8ABA-23DE989A8990}" srcOrd="7" destOrd="0" presId="urn:microsoft.com/office/officeart/2008/layout/LinedList"/>
    <dgm:cxn modelId="{C4ADF1FF-17A1-410C-A8B5-EFF3C186308D}" type="presParOf" srcId="{7FEADE20-F841-476A-8ABA-23DE989A8990}" destId="{3E4605CE-963C-4D91-8854-B94D969A7C6B}" srcOrd="0" destOrd="0" presId="urn:microsoft.com/office/officeart/2008/layout/LinedList"/>
    <dgm:cxn modelId="{E92169EB-9E92-461D-BECD-286216F22358}" type="presParOf" srcId="{7FEADE20-F841-476A-8ABA-23DE989A8990}" destId="{404914CB-9D6D-4AA8-991D-FA2DFA5E4C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95B28-917B-4A3E-983B-BF32C06CD969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38EB5E-8EF2-4BCD-8E60-A472C0BB336C}">
      <dgm:prSet/>
      <dgm:spPr/>
      <dgm:t>
        <a:bodyPr/>
        <a:lstStyle/>
        <a:p>
          <a:r>
            <a:rPr lang="en-GB"/>
            <a:t>Types of Motor Impairments</a:t>
          </a:r>
          <a:endParaRPr lang="en-US"/>
        </a:p>
      </dgm:t>
    </dgm:pt>
    <dgm:pt modelId="{85BFA74E-BFCE-4ACA-A662-A9D8651AC4CE}" type="parTrans" cxnId="{9C18763F-CE43-4547-B801-730DB2262394}">
      <dgm:prSet/>
      <dgm:spPr/>
      <dgm:t>
        <a:bodyPr/>
        <a:lstStyle/>
        <a:p>
          <a:endParaRPr lang="en-US"/>
        </a:p>
      </dgm:t>
    </dgm:pt>
    <dgm:pt modelId="{7ECA2E48-A591-4BDD-8940-DD6D584325FA}" type="sibTrans" cxnId="{9C18763F-CE43-4547-B801-730DB2262394}">
      <dgm:prSet/>
      <dgm:spPr/>
      <dgm:t>
        <a:bodyPr/>
        <a:lstStyle/>
        <a:p>
          <a:endParaRPr lang="en-US"/>
        </a:p>
      </dgm:t>
    </dgm:pt>
    <dgm:pt modelId="{F94D7222-D87D-4922-90C7-2818B0FB791D}">
      <dgm:prSet/>
      <dgm:spPr/>
      <dgm:t>
        <a:bodyPr/>
        <a:lstStyle/>
        <a:p>
          <a:r>
            <a:rPr lang="en-GB"/>
            <a:t>Challenges in Accessing Web Interfaces</a:t>
          </a:r>
          <a:endParaRPr lang="en-US"/>
        </a:p>
      </dgm:t>
    </dgm:pt>
    <dgm:pt modelId="{584EFBB9-418A-4C2E-A809-4C037805F547}" type="parTrans" cxnId="{FCCBCAFB-4457-46E4-9291-6099C24F9565}">
      <dgm:prSet/>
      <dgm:spPr/>
      <dgm:t>
        <a:bodyPr/>
        <a:lstStyle/>
        <a:p>
          <a:endParaRPr lang="en-US"/>
        </a:p>
      </dgm:t>
    </dgm:pt>
    <dgm:pt modelId="{D6CAAFB7-7D71-4F81-A298-58552333DC1B}" type="sibTrans" cxnId="{FCCBCAFB-4457-46E4-9291-6099C24F9565}">
      <dgm:prSet/>
      <dgm:spPr/>
      <dgm:t>
        <a:bodyPr/>
        <a:lstStyle/>
        <a:p>
          <a:endParaRPr lang="en-US"/>
        </a:p>
      </dgm:t>
    </dgm:pt>
    <dgm:pt modelId="{8FFA0417-AED2-44FC-A6C2-85FC23689FDC}">
      <dgm:prSet/>
      <dgm:spPr/>
      <dgm:t>
        <a:bodyPr/>
        <a:lstStyle/>
        <a:p>
          <a:r>
            <a:rPr lang="en-GB"/>
            <a:t>Preferred Gestures for Web Interaction</a:t>
          </a:r>
          <a:endParaRPr lang="en-US"/>
        </a:p>
      </dgm:t>
    </dgm:pt>
    <dgm:pt modelId="{F126ED3D-6C6C-4298-AD5C-B1EF088390CD}" type="parTrans" cxnId="{249548AB-7C28-4710-AFBC-987EB12FA6A8}">
      <dgm:prSet/>
      <dgm:spPr/>
      <dgm:t>
        <a:bodyPr/>
        <a:lstStyle/>
        <a:p>
          <a:endParaRPr lang="en-US"/>
        </a:p>
      </dgm:t>
    </dgm:pt>
    <dgm:pt modelId="{D9C2D3AD-EB22-467B-980F-5792A150D343}" type="sibTrans" cxnId="{249548AB-7C28-4710-AFBC-987EB12FA6A8}">
      <dgm:prSet/>
      <dgm:spPr/>
      <dgm:t>
        <a:bodyPr/>
        <a:lstStyle/>
        <a:p>
          <a:endParaRPr lang="en-US"/>
        </a:p>
      </dgm:t>
    </dgm:pt>
    <dgm:pt modelId="{DF40001F-04E0-4279-8C40-7CB48667074A}">
      <dgm:prSet/>
      <dgm:spPr/>
      <dgm:t>
        <a:bodyPr/>
        <a:lstStyle/>
        <a:p>
          <a:r>
            <a:rPr lang="en-GB"/>
            <a:t>Comfort Levels with Gestures</a:t>
          </a:r>
          <a:endParaRPr lang="en-US"/>
        </a:p>
      </dgm:t>
    </dgm:pt>
    <dgm:pt modelId="{2F0AFB43-AE94-4751-B7C3-79F6E817D8DF}" type="parTrans" cxnId="{97AF65B2-47B7-4B87-8762-04782BCC253D}">
      <dgm:prSet/>
      <dgm:spPr/>
      <dgm:t>
        <a:bodyPr/>
        <a:lstStyle/>
        <a:p>
          <a:endParaRPr lang="en-US"/>
        </a:p>
      </dgm:t>
    </dgm:pt>
    <dgm:pt modelId="{7846D87E-1360-4C00-8D87-D74D2F3B0967}" type="sibTrans" cxnId="{97AF65B2-47B7-4B87-8762-04782BCC253D}">
      <dgm:prSet/>
      <dgm:spPr/>
      <dgm:t>
        <a:bodyPr/>
        <a:lstStyle/>
        <a:p>
          <a:endParaRPr lang="en-US"/>
        </a:p>
      </dgm:t>
    </dgm:pt>
    <dgm:pt modelId="{CD7D86A2-4B4C-4D06-ACAA-13C584A24624}">
      <dgm:prSet/>
      <dgm:spPr/>
      <dgm:t>
        <a:bodyPr/>
        <a:lstStyle/>
        <a:p>
          <a:r>
            <a:rPr lang="en-GB"/>
            <a:t>Feedback on Gestures</a:t>
          </a:r>
          <a:endParaRPr lang="en-US"/>
        </a:p>
      </dgm:t>
    </dgm:pt>
    <dgm:pt modelId="{E7FE684D-66B6-481B-928E-45DF22A96502}" type="parTrans" cxnId="{AEF223B9-6B1A-4E58-B4FE-AECB76797AEA}">
      <dgm:prSet/>
      <dgm:spPr/>
      <dgm:t>
        <a:bodyPr/>
        <a:lstStyle/>
        <a:p>
          <a:endParaRPr lang="en-US"/>
        </a:p>
      </dgm:t>
    </dgm:pt>
    <dgm:pt modelId="{ABE3DB4E-B252-4D84-97EC-A5ACECC7996E}" type="sibTrans" cxnId="{AEF223B9-6B1A-4E58-B4FE-AECB76797AEA}">
      <dgm:prSet/>
      <dgm:spPr/>
      <dgm:t>
        <a:bodyPr/>
        <a:lstStyle/>
        <a:p>
          <a:endParaRPr lang="en-US"/>
        </a:p>
      </dgm:t>
    </dgm:pt>
    <dgm:pt modelId="{660AC6F2-9C4A-49E8-877C-B3F66396D250}" type="pres">
      <dgm:prSet presAssocID="{25A95B28-917B-4A3E-983B-BF32C06CD969}" presName="compositeShape" presStyleCnt="0">
        <dgm:presLayoutVars>
          <dgm:chMax val="7"/>
          <dgm:dir/>
          <dgm:resizeHandles val="exact"/>
        </dgm:presLayoutVars>
      </dgm:prSet>
      <dgm:spPr/>
    </dgm:pt>
    <dgm:pt modelId="{261EE9DA-1DD8-4BA8-B9F2-4E731D70AB83}" type="pres">
      <dgm:prSet presAssocID="{25A95B28-917B-4A3E-983B-BF32C06CD969}" presName="wedge1" presStyleLbl="node1" presStyleIdx="0" presStyleCnt="5"/>
      <dgm:spPr/>
    </dgm:pt>
    <dgm:pt modelId="{C515CD3A-54D6-41B9-8979-C7945130A64A}" type="pres">
      <dgm:prSet presAssocID="{25A95B28-917B-4A3E-983B-BF32C06CD969}" presName="dummy1a" presStyleCnt="0"/>
      <dgm:spPr/>
    </dgm:pt>
    <dgm:pt modelId="{94279864-0FC9-4A4E-9AF1-816FCC059C36}" type="pres">
      <dgm:prSet presAssocID="{25A95B28-917B-4A3E-983B-BF32C06CD969}" presName="dummy1b" presStyleCnt="0"/>
      <dgm:spPr/>
    </dgm:pt>
    <dgm:pt modelId="{16991D46-8D7D-46E1-80F3-62A29CD32EEA}" type="pres">
      <dgm:prSet presAssocID="{25A95B28-917B-4A3E-983B-BF32C06CD96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FD2B8DA-A710-4B20-BB0C-39BC657B3CDD}" type="pres">
      <dgm:prSet presAssocID="{25A95B28-917B-4A3E-983B-BF32C06CD969}" presName="wedge2" presStyleLbl="node1" presStyleIdx="1" presStyleCnt="5"/>
      <dgm:spPr/>
    </dgm:pt>
    <dgm:pt modelId="{8341DEFA-D771-4A5A-A8B2-6D588CD4D05B}" type="pres">
      <dgm:prSet presAssocID="{25A95B28-917B-4A3E-983B-BF32C06CD969}" presName="dummy2a" presStyleCnt="0"/>
      <dgm:spPr/>
    </dgm:pt>
    <dgm:pt modelId="{F071DEF8-F913-4D64-8B0A-E7BCD9DAAA0F}" type="pres">
      <dgm:prSet presAssocID="{25A95B28-917B-4A3E-983B-BF32C06CD969}" presName="dummy2b" presStyleCnt="0"/>
      <dgm:spPr/>
    </dgm:pt>
    <dgm:pt modelId="{DCF6CAB4-73AB-44E0-9862-0B06C38276FC}" type="pres">
      <dgm:prSet presAssocID="{25A95B28-917B-4A3E-983B-BF32C06CD96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0722ED0-8E11-461C-98F2-344205C20B3D}" type="pres">
      <dgm:prSet presAssocID="{25A95B28-917B-4A3E-983B-BF32C06CD969}" presName="wedge3" presStyleLbl="node1" presStyleIdx="2" presStyleCnt="5"/>
      <dgm:spPr/>
    </dgm:pt>
    <dgm:pt modelId="{4990D04A-E8A5-4AE9-BC19-E9AAB8FB6B84}" type="pres">
      <dgm:prSet presAssocID="{25A95B28-917B-4A3E-983B-BF32C06CD969}" presName="dummy3a" presStyleCnt="0"/>
      <dgm:spPr/>
    </dgm:pt>
    <dgm:pt modelId="{0A7C25E6-C827-4537-B798-CECC3D9F6AAD}" type="pres">
      <dgm:prSet presAssocID="{25A95B28-917B-4A3E-983B-BF32C06CD969}" presName="dummy3b" presStyleCnt="0"/>
      <dgm:spPr/>
    </dgm:pt>
    <dgm:pt modelId="{4F55303E-5C76-47E4-A1C3-145A68784E3D}" type="pres">
      <dgm:prSet presAssocID="{25A95B28-917B-4A3E-983B-BF32C06CD96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51094C8-DD24-49F3-93A8-942EB8ADCD4F}" type="pres">
      <dgm:prSet presAssocID="{25A95B28-917B-4A3E-983B-BF32C06CD969}" presName="wedge4" presStyleLbl="node1" presStyleIdx="3" presStyleCnt="5"/>
      <dgm:spPr/>
    </dgm:pt>
    <dgm:pt modelId="{BEFFE46E-69B5-4DAD-B4D8-260DAF7121F1}" type="pres">
      <dgm:prSet presAssocID="{25A95B28-917B-4A3E-983B-BF32C06CD969}" presName="dummy4a" presStyleCnt="0"/>
      <dgm:spPr/>
    </dgm:pt>
    <dgm:pt modelId="{D15DF75C-7B65-4602-9795-CB6EA431135E}" type="pres">
      <dgm:prSet presAssocID="{25A95B28-917B-4A3E-983B-BF32C06CD969}" presName="dummy4b" presStyleCnt="0"/>
      <dgm:spPr/>
    </dgm:pt>
    <dgm:pt modelId="{3137EB39-BF0D-4694-8E88-14794AFFA362}" type="pres">
      <dgm:prSet presAssocID="{25A95B28-917B-4A3E-983B-BF32C06CD96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35072B6-652D-4807-9E8B-4D474CF23F84}" type="pres">
      <dgm:prSet presAssocID="{25A95B28-917B-4A3E-983B-BF32C06CD969}" presName="wedge5" presStyleLbl="node1" presStyleIdx="4" presStyleCnt="5"/>
      <dgm:spPr/>
    </dgm:pt>
    <dgm:pt modelId="{483BD177-34C0-447E-B17D-A36455BE5161}" type="pres">
      <dgm:prSet presAssocID="{25A95B28-917B-4A3E-983B-BF32C06CD969}" presName="dummy5a" presStyleCnt="0"/>
      <dgm:spPr/>
    </dgm:pt>
    <dgm:pt modelId="{C6D21F71-98F5-4FE0-8600-B58CFDC79B69}" type="pres">
      <dgm:prSet presAssocID="{25A95B28-917B-4A3E-983B-BF32C06CD969}" presName="dummy5b" presStyleCnt="0"/>
      <dgm:spPr/>
    </dgm:pt>
    <dgm:pt modelId="{B004325A-9F3C-40B5-A7EA-9B8C0745007B}" type="pres">
      <dgm:prSet presAssocID="{25A95B28-917B-4A3E-983B-BF32C06CD96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D2DBB440-2CBD-43B1-8AE8-70902F36451C}" type="pres">
      <dgm:prSet presAssocID="{7ECA2E48-A591-4BDD-8940-DD6D584325FA}" presName="arrowWedge1" presStyleLbl="fgSibTrans2D1" presStyleIdx="0" presStyleCnt="5"/>
      <dgm:spPr/>
    </dgm:pt>
    <dgm:pt modelId="{2C22D3AA-6ED4-4C07-B5D5-DC963C60BCC6}" type="pres">
      <dgm:prSet presAssocID="{D6CAAFB7-7D71-4F81-A298-58552333DC1B}" presName="arrowWedge2" presStyleLbl="fgSibTrans2D1" presStyleIdx="1" presStyleCnt="5"/>
      <dgm:spPr/>
    </dgm:pt>
    <dgm:pt modelId="{820550A4-C9A7-440E-B58F-1925CC63D114}" type="pres">
      <dgm:prSet presAssocID="{D9C2D3AD-EB22-467B-980F-5792A150D343}" presName="arrowWedge3" presStyleLbl="fgSibTrans2D1" presStyleIdx="2" presStyleCnt="5"/>
      <dgm:spPr/>
    </dgm:pt>
    <dgm:pt modelId="{A5C53E48-F56E-4360-83BD-987F1808B64C}" type="pres">
      <dgm:prSet presAssocID="{7846D87E-1360-4C00-8D87-D74D2F3B0967}" presName="arrowWedge4" presStyleLbl="fgSibTrans2D1" presStyleIdx="3" presStyleCnt="5"/>
      <dgm:spPr/>
    </dgm:pt>
    <dgm:pt modelId="{B1CFCC27-B778-4FC7-99AC-BA2C63A246C3}" type="pres">
      <dgm:prSet presAssocID="{ABE3DB4E-B252-4D84-97EC-A5ACECC7996E}" presName="arrowWedge5" presStyleLbl="fgSibTrans2D1" presStyleIdx="4" presStyleCnt="5"/>
      <dgm:spPr/>
    </dgm:pt>
  </dgm:ptLst>
  <dgm:cxnLst>
    <dgm:cxn modelId="{B3A42025-EDBE-4F8A-99F7-F1BB74867BE1}" type="presOf" srcId="{F94D7222-D87D-4922-90C7-2818B0FB791D}" destId="{DCF6CAB4-73AB-44E0-9862-0B06C38276FC}" srcOrd="1" destOrd="0" presId="urn:microsoft.com/office/officeart/2005/8/layout/cycle8"/>
    <dgm:cxn modelId="{189E0C2F-6C1B-412A-AF20-EFF04168039D}" type="presOf" srcId="{DF40001F-04E0-4279-8C40-7CB48667074A}" destId="{3137EB39-BF0D-4694-8E88-14794AFFA362}" srcOrd="1" destOrd="0" presId="urn:microsoft.com/office/officeart/2005/8/layout/cycle8"/>
    <dgm:cxn modelId="{A39D0F3B-92FB-4B48-B333-B279EA6763E1}" type="presOf" srcId="{F94D7222-D87D-4922-90C7-2818B0FB791D}" destId="{3FD2B8DA-A710-4B20-BB0C-39BC657B3CDD}" srcOrd="0" destOrd="0" presId="urn:microsoft.com/office/officeart/2005/8/layout/cycle8"/>
    <dgm:cxn modelId="{9C18763F-CE43-4547-B801-730DB2262394}" srcId="{25A95B28-917B-4A3E-983B-BF32C06CD969}" destId="{6038EB5E-8EF2-4BCD-8E60-A472C0BB336C}" srcOrd="0" destOrd="0" parTransId="{85BFA74E-BFCE-4ACA-A662-A9D8651AC4CE}" sibTransId="{7ECA2E48-A591-4BDD-8940-DD6D584325FA}"/>
    <dgm:cxn modelId="{345D2577-52B5-417D-AD9A-8786CF045FD1}" type="presOf" srcId="{6038EB5E-8EF2-4BCD-8E60-A472C0BB336C}" destId="{16991D46-8D7D-46E1-80F3-62A29CD32EEA}" srcOrd="1" destOrd="0" presId="urn:microsoft.com/office/officeart/2005/8/layout/cycle8"/>
    <dgm:cxn modelId="{4AD5075A-0E80-4264-B8BA-DEE8062D5D44}" type="presOf" srcId="{CD7D86A2-4B4C-4D06-ACAA-13C584A24624}" destId="{B004325A-9F3C-40B5-A7EA-9B8C0745007B}" srcOrd="1" destOrd="0" presId="urn:microsoft.com/office/officeart/2005/8/layout/cycle8"/>
    <dgm:cxn modelId="{6E4F3798-0800-4B93-B8D7-D81AE982DA87}" type="presOf" srcId="{6038EB5E-8EF2-4BCD-8E60-A472C0BB336C}" destId="{261EE9DA-1DD8-4BA8-B9F2-4E731D70AB83}" srcOrd="0" destOrd="0" presId="urn:microsoft.com/office/officeart/2005/8/layout/cycle8"/>
    <dgm:cxn modelId="{85D316A7-5AEC-465A-BA23-E78E24473E25}" type="presOf" srcId="{CD7D86A2-4B4C-4D06-ACAA-13C584A24624}" destId="{535072B6-652D-4807-9E8B-4D474CF23F84}" srcOrd="0" destOrd="0" presId="urn:microsoft.com/office/officeart/2005/8/layout/cycle8"/>
    <dgm:cxn modelId="{249548AB-7C28-4710-AFBC-987EB12FA6A8}" srcId="{25A95B28-917B-4A3E-983B-BF32C06CD969}" destId="{8FFA0417-AED2-44FC-A6C2-85FC23689FDC}" srcOrd="2" destOrd="0" parTransId="{F126ED3D-6C6C-4298-AD5C-B1EF088390CD}" sibTransId="{D9C2D3AD-EB22-467B-980F-5792A150D343}"/>
    <dgm:cxn modelId="{259950AB-44A3-4EB2-A16F-219880310408}" type="presOf" srcId="{8FFA0417-AED2-44FC-A6C2-85FC23689FDC}" destId="{80722ED0-8E11-461C-98F2-344205C20B3D}" srcOrd="0" destOrd="0" presId="urn:microsoft.com/office/officeart/2005/8/layout/cycle8"/>
    <dgm:cxn modelId="{97AF65B2-47B7-4B87-8762-04782BCC253D}" srcId="{25A95B28-917B-4A3E-983B-BF32C06CD969}" destId="{DF40001F-04E0-4279-8C40-7CB48667074A}" srcOrd="3" destOrd="0" parTransId="{2F0AFB43-AE94-4751-B7C3-79F6E817D8DF}" sibTransId="{7846D87E-1360-4C00-8D87-D74D2F3B0967}"/>
    <dgm:cxn modelId="{45E304B3-A4AC-47DC-B6CF-7568FF8B6A72}" type="presOf" srcId="{8FFA0417-AED2-44FC-A6C2-85FC23689FDC}" destId="{4F55303E-5C76-47E4-A1C3-145A68784E3D}" srcOrd="1" destOrd="0" presId="urn:microsoft.com/office/officeart/2005/8/layout/cycle8"/>
    <dgm:cxn modelId="{AEF223B9-6B1A-4E58-B4FE-AECB76797AEA}" srcId="{25A95B28-917B-4A3E-983B-BF32C06CD969}" destId="{CD7D86A2-4B4C-4D06-ACAA-13C584A24624}" srcOrd="4" destOrd="0" parTransId="{E7FE684D-66B6-481B-928E-45DF22A96502}" sibTransId="{ABE3DB4E-B252-4D84-97EC-A5ACECC7996E}"/>
    <dgm:cxn modelId="{5E32A7D7-F6FE-4F1B-91D0-30B773C34D31}" type="presOf" srcId="{DF40001F-04E0-4279-8C40-7CB48667074A}" destId="{E51094C8-DD24-49F3-93A8-942EB8ADCD4F}" srcOrd="0" destOrd="0" presId="urn:microsoft.com/office/officeart/2005/8/layout/cycle8"/>
    <dgm:cxn modelId="{C145ADFA-1D78-4308-A39A-667A488A51B1}" type="presOf" srcId="{25A95B28-917B-4A3E-983B-BF32C06CD969}" destId="{660AC6F2-9C4A-49E8-877C-B3F66396D250}" srcOrd="0" destOrd="0" presId="urn:microsoft.com/office/officeart/2005/8/layout/cycle8"/>
    <dgm:cxn modelId="{FCCBCAFB-4457-46E4-9291-6099C24F9565}" srcId="{25A95B28-917B-4A3E-983B-BF32C06CD969}" destId="{F94D7222-D87D-4922-90C7-2818B0FB791D}" srcOrd="1" destOrd="0" parTransId="{584EFBB9-418A-4C2E-A809-4C037805F547}" sibTransId="{D6CAAFB7-7D71-4F81-A298-58552333DC1B}"/>
    <dgm:cxn modelId="{A2A4487A-FBA7-4F75-8787-1C4CE1AEAFC6}" type="presParOf" srcId="{660AC6F2-9C4A-49E8-877C-B3F66396D250}" destId="{261EE9DA-1DD8-4BA8-B9F2-4E731D70AB83}" srcOrd="0" destOrd="0" presId="urn:microsoft.com/office/officeart/2005/8/layout/cycle8"/>
    <dgm:cxn modelId="{19CC318F-C48A-48E6-83F3-9EFA274FBE61}" type="presParOf" srcId="{660AC6F2-9C4A-49E8-877C-B3F66396D250}" destId="{C515CD3A-54D6-41B9-8979-C7945130A64A}" srcOrd="1" destOrd="0" presId="urn:microsoft.com/office/officeart/2005/8/layout/cycle8"/>
    <dgm:cxn modelId="{2678B4FB-C7D9-4E5B-BD28-B0023A0DC2CB}" type="presParOf" srcId="{660AC6F2-9C4A-49E8-877C-B3F66396D250}" destId="{94279864-0FC9-4A4E-9AF1-816FCC059C36}" srcOrd="2" destOrd="0" presId="urn:microsoft.com/office/officeart/2005/8/layout/cycle8"/>
    <dgm:cxn modelId="{34404BDF-119C-4C66-B7BD-0B5D8E55F0D8}" type="presParOf" srcId="{660AC6F2-9C4A-49E8-877C-B3F66396D250}" destId="{16991D46-8D7D-46E1-80F3-62A29CD32EEA}" srcOrd="3" destOrd="0" presId="urn:microsoft.com/office/officeart/2005/8/layout/cycle8"/>
    <dgm:cxn modelId="{78C987EC-6721-477A-AD01-1C40EB98C962}" type="presParOf" srcId="{660AC6F2-9C4A-49E8-877C-B3F66396D250}" destId="{3FD2B8DA-A710-4B20-BB0C-39BC657B3CDD}" srcOrd="4" destOrd="0" presId="urn:microsoft.com/office/officeart/2005/8/layout/cycle8"/>
    <dgm:cxn modelId="{4F598837-F67F-4703-B3D2-9796C4778E0E}" type="presParOf" srcId="{660AC6F2-9C4A-49E8-877C-B3F66396D250}" destId="{8341DEFA-D771-4A5A-A8B2-6D588CD4D05B}" srcOrd="5" destOrd="0" presId="urn:microsoft.com/office/officeart/2005/8/layout/cycle8"/>
    <dgm:cxn modelId="{46D8F6E7-191B-49F9-9ED5-14693EB944AE}" type="presParOf" srcId="{660AC6F2-9C4A-49E8-877C-B3F66396D250}" destId="{F071DEF8-F913-4D64-8B0A-E7BCD9DAAA0F}" srcOrd="6" destOrd="0" presId="urn:microsoft.com/office/officeart/2005/8/layout/cycle8"/>
    <dgm:cxn modelId="{E7F72799-1284-454C-A46A-DCAC627B99EE}" type="presParOf" srcId="{660AC6F2-9C4A-49E8-877C-B3F66396D250}" destId="{DCF6CAB4-73AB-44E0-9862-0B06C38276FC}" srcOrd="7" destOrd="0" presId="urn:microsoft.com/office/officeart/2005/8/layout/cycle8"/>
    <dgm:cxn modelId="{74E03105-4F5E-4B86-B747-4FEAF5D96739}" type="presParOf" srcId="{660AC6F2-9C4A-49E8-877C-B3F66396D250}" destId="{80722ED0-8E11-461C-98F2-344205C20B3D}" srcOrd="8" destOrd="0" presId="urn:microsoft.com/office/officeart/2005/8/layout/cycle8"/>
    <dgm:cxn modelId="{BFBE2112-0179-415C-A624-C7D98472C665}" type="presParOf" srcId="{660AC6F2-9C4A-49E8-877C-B3F66396D250}" destId="{4990D04A-E8A5-4AE9-BC19-E9AAB8FB6B84}" srcOrd="9" destOrd="0" presId="urn:microsoft.com/office/officeart/2005/8/layout/cycle8"/>
    <dgm:cxn modelId="{259EFECA-2443-452B-84FA-0E570E8F4964}" type="presParOf" srcId="{660AC6F2-9C4A-49E8-877C-B3F66396D250}" destId="{0A7C25E6-C827-4537-B798-CECC3D9F6AAD}" srcOrd="10" destOrd="0" presId="urn:microsoft.com/office/officeart/2005/8/layout/cycle8"/>
    <dgm:cxn modelId="{601BC76D-2CC3-45C2-97C6-CA292FE5302A}" type="presParOf" srcId="{660AC6F2-9C4A-49E8-877C-B3F66396D250}" destId="{4F55303E-5C76-47E4-A1C3-145A68784E3D}" srcOrd="11" destOrd="0" presId="urn:microsoft.com/office/officeart/2005/8/layout/cycle8"/>
    <dgm:cxn modelId="{DD204FC3-7CDA-4A4C-9EC3-4EE1F158BF61}" type="presParOf" srcId="{660AC6F2-9C4A-49E8-877C-B3F66396D250}" destId="{E51094C8-DD24-49F3-93A8-942EB8ADCD4F}" srcOrd="12" destOrd="0" presId="urn:microsoft.com/office/officeart/2005/8/layout/cycle8"/>
    <dgm:cxn modelId="{7AE3EC43-73A3-4685-A8B6-C5B1B52F580B}" type="presParOf" srcId="{660AC6F2-9C4A-49E8-877C-B3F66396D250}" destId="{BEFFE46E-69B5-4DAD-B4D8-260DAF7121F1}" srcOrd="13" destOrd="0" presId="urn:microsoft.com/office/officeart/2005/8/layout/cycle8"/>
    <dgm:cxn modelId="{497C1D47-C1E7-4DA3-A140-95B232BCB272}" type="presParOf" srcId="{660AC6F2-9C4A-49E8-877C-B3F66396D250}" destId="{D15DF75C-7B65-4602-9795-CB6EA431135E}" srcOrd="14" destOrd="0" presId="urn:microsoft.com/office/officeart/2005/8/layout/cycle8"/>
    <dgm:cxn modelId="{01762C8E-7530-49DD-983D-423BA30BB65E}" type="presParOf" srcId="{660AC6F2-9C4A-49E8-877C-B3F66396D250}" destId="{3137EB39-BF0D-4694-8E88-14794AFFA362}" srcOrd="15" destOrd="0" presId="urn:microsoft.com/office/officeart/2005/8/layout/cycle8"/>
    <dgm:cxn modelId="{251A03A7-A6FF-44F3-B438-62CB7449A5E7}" type="presParOf" srcId="{660AC6F2-9C4A-49E8-877C-B3F66396D250}" destId="{535072B6-652D-4807-9E8B-4D474CF23F84}" srcOrd="16" destOrd="0" presId="urn:microsoft.com/office/officeart/2005/8/layout/cycle8"/>
    <dgm:cxn modelId="{D1F28861-7467-4383-813E-3C52EC658B41}" type="presParOf" srcId="{660AC6F2-9C4A-49E8-877C-B3F66396D250}" destId="{483BD177-34C0-447E-B17D-A36455BE5161}" srcOrd="17" destOrd="0" presId="urn:microsoft.com/office/officeart/2005/8/layout/cycle8"/>
    <dgm:cxn modelId="{B4399701-5802-48FA-9BDC-905DEB820356}" type="presParOf" srcId="{660AC6F2-9C4A-49E8-877C-B3F66396D250}" destId="{C6D21F71-98F5-4FE0-8600-B58CFDC79B69}" srcOrd="18" destOrd="0" presId="urn:microsoft.com/office/officeart/2005/8/layout/cycle8"/>
    <dgm:cxn modelId="{D29F5FBC-49FD-42DF-B595-6BE8D30EB227}" type="presParOf" srcId="{660AC6F2-9C4A-49E8-877C-B3F66396D250}" destId="{B004325A-9F3C-40B5-A7EA-9B8C0745007B}" srcOrd="19" destOrd="0" presId="urn:microsoft.com/office/officeart/2005/8/layout/cycle8"/>
    <dgm:cxn modelId="{7311316E-E405-41AA-AD3F-5D208159A5F1}" type="presParOf" srcId="{660AC6F2-9C4A-49E8-877C-B3F66396D250}" destId="{D2DBB440-2CBD-43B1-8AE8-70902F36451C}" srcOrd="20" destOrd="0" presId="urn:microsoft.com/office/officeart/2005/8/layout/cycle8"/>
    <dgm:cxn modelId="{D6352F24-A0CA-4721-BFB8-20EE8CC03264}" type="presParOf" srcId="{660AC6F2-9C4A-49E8-877C-B3F66396D250}" destId="{2C22D3AA-6ED4-4C07-B5D5-DC963C60BCC6}" srcOrd="21" destOrd="0" presId="urn:microsoft.com/office/officeart/2005/8/layout/cycle8"/>
    <dgm:cxn modelId="{2B8BE9CF-593D-49FA-9FC0-CA9D5A79CB0E}" type="presParOf" srcId="{660AC6F2-9C4A-49E8-877C-B3F66396D250}" destId="{820550A4-C9A7-440E-B58F-1925CC63D114}" srcOrd="22" destOrd="0" presId="urn:microsoft.com/office/officeart/2005/8/layout/cycle8"/>
    <dgm:cxn modelId="{730A4E2F-33BA-48A2-9F82-D7D2DF12A435}" type="presParOf" srcId="{660AC6F2-9C4A-49E8-877C-B3F66396D250}" destId="{A5C53E48-F56E-4360-83BD-987F1808B64C}" srcOrd="23" destOrd="0" presId="urn:microsoft.com/office/officeart/2005/8/layout/cycle8"/>
    <dgm:cxn modelId="{EBCF341E-1D27-423C-B017-F5AD22CBB1BD}" type="presParOf" srcId="{660AC6F2-9C4A-49E8-877C-B3F66396D250}" destId="{B1CFCC27-B778-4FC7-99AC-BA2C63A246C3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5B4FEB-66E8-4C9E-BD51-D2B34F8145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A1ABC5-9983-44F7-923C-DB1CE03304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1: Navigate to a specific webpage</a:t>
          </a:r>
          <a:endParaRPr lang="en-US"/>
        </a:p>
      </dgm:t>
    </dgm:pt>
    <dgm:pt modelId="{83A30FD7-B733-465A-B8BE-44C15BF13416}" type="parTrans" cxnId="{7ECABF05-CF7F-4DF4-A114-F144C1674DCC}">
      <dgm:prSet/>
      <dgm:spPr/>
      <dgm:t>
        <a:bodyPr/>
        <a:lstStyle/>
        <a:p>
          <a:endParaRPr lang="en-US"/>
        </a:p>
      </dgm:t>
    </dgm:pt>
    <dgm:pt modelId="{ADB23968-EEEB-4717-86CF-5F1E8EA30F09}" type="sibTrans" cxnId="{7ECABF05-CF7F-4DF4-A114-F144C1674DCC}">
      <dgm:prSet/>
      <dgm:spPr/>
      <dgm:t>
        <a:bodyPr/>
        <a:lstStyle/>
        <a:p>
          <a:endParaRPr lang="en-US"/>
        </a:p>
      </dgm:t>
    </dgm:pt>
    <dgm:pt modelId="{4C22B1D8-481C-48CF-A2E0-17D76E1B6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MIWA Tool: Average time taken = 53.68 seconds</a:t>
          </a:r>
        </a:p>
      </dgm:t>
    </dgm:pt>
    <dgm:pt modelId="{A0388A58-448A-4059-92CE-AB71F0F92EC8}" type="parTrans" cxnId="{17646F06-5A0F-4FD6-A811-A5C15721C230}">
      <dgm:prSet/>
      <dgm:spPr/>
      <dgm:t>
        <a:bodyPr/>
        <a:lstStyle/>
        <a:p>
          <a:endParaRPr lang="en-US"/>
        </a:p>
      </dgm:t>
    </dgm:pt>
    <dgm:pt modelId="{5C1DEDD2-C544-42D5-B4B2-9EF25C90F3A9}" type="sibTrans" cxnId="{17646F06-5A0F-4FD6-A811-A5C15721C230}">
      <dgm:prSet/>
      <dgm:spPr/>
      <dgm:t>
        <a:bodyPr/>
        <a:lstStyle/>
        <a:p>
          <a:endParaRPr lang="en-US"/>
        </a:p>
      </dgm:t>
    </dgm:pt>
    <dgm:pt modelId="{D8118B53-9CEC-48F5-B2D4-51A5FCF631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MIWA Tool: Average time taken = 35.94 seconds</a:t>
          </a:r>
        </a:p>
      </dgm:t>
    </dgm:pt>
    <dgm:pt modelId="{9FD817D5-C0A9-4AE5-BCEB-5CF39DB2747D}" type="parTrans" cxnId="{8D5A1110-03B3-473F-8B39-2463E6AA91D3}">
      <dgm:prSet/>
      <dgm:spPr/>
      <dgm:t>
        <a:bodyPr/>
        <a:lstStyle/>
        <a:p>
          <a:endParaRPr lang="en-US"/>
        </a:p>
      </dgm:t>
    </dgm:pt>
    <dgm:pt modelId="{D72D63EF-92A2-4819-AA91-B84CBBB1DC6A}" type="sibTrans" cxnId="{8D5A1110-03B3-473F-8B39-2463E6AA91D3}">
      <dgm:prSet/>
      <dgm:spPr/>
      <dgm:t>
        <a:bodyPr/>
        <a:lstStyle/>
        <a:p>
          <a:endParaRPr lang="en-US"/>
        </a:p>
      </dgm:t>
    </dgm:pt>
    <dgm:pt modelId="{75FAA6FD-DED3-4B4B-B21D-B2E45C298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2: Click on a specific button/link on the webpage</a:t>
          </a:r>
          <a:endParaRPr lang="en-US"/>
        </a:p>
      </dgm:t>
    </dgm:pt>
    <dgm:pt modelId="{04D4B1EB-CEA0-4361-AE2C-5A8A6B863B2F}" type="parTrans" cxnId="{CEC9597B-0078-4CDE-9D22-4883057C82BE}">
      <dgm:prSet/>
      <dgm:spPr/>
      <dgm:t>
        <a:bodyPr/>
        <a:lstStyle/>
        <a:p>
          <a:endParaRPr lang="en-US"/>
        </a:p>
      </dgm:t>
    </dgm:pt>
    <dgm:pt modelId="{DFD99F73-18E7-4B69-9163-74F8EC6567C6}" type="sibTrans" cxnId="{CEC9597B-0078-4CDE-9D22-4883057C82BE}">
      <dgm:prSet/>
      <dgm:spPr/>
      <dgm:t>
        <a:bodyPr/>
        <a:lstStyle/>
        <a:p>
          <a:endParaRPr lang="en-US"/>
        </a:p>
      </dgm:t>
    </dgm:pt>
    <dgm:pt modelId="{7299696D-5830-4811-8D50-1782443A7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MIWA Tool: Average time taken = 31.15 seconds</a:t>
          </a:r>
        </a:p>
      </dgm:t>
    </dgm:pt>
    <dgm:pt modelId="{6D08CA43-7F0F-4ACF-84BF-AB83E2CFB0D4}" type="parTrans" cxnId="{E9EE5F88-3D4B-45C8-B1C0-8C070BD0C3BA}">
      <dgm:prSet/>
      <dgm:spPr/>
      <dgm:t>
        <a:bodyPr/>
        <a:lstStyle/>
        <a:p>
          <a:endParaRPr lang="en-US"/>
        </a:p>
      </dgm:t>
    </dgm:pt>
    <dgm:pt modelId="{A5A764D2-70BB-4917-86D0-5AC350471F29}" type="sibTrans" cxnId="{E9EE5F88-3D4B-45C8-B1C0-8C070BD0C3BA}">
      <dgm:prSet/>
      <dgm:spPr/>
      <dgm:t>
        <a:bodyPr/>
        <a:lstStyle/>
        <a:p>
          <a:endParaRPr lang="en-US"/>
        </a:p>
      </dgm:t>
    </dgm:pt>
    <dgm:pt modelId="{4B16FDAA-0D32-4C1F-A67F-21FEAC4289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MIWA Tool: Average time taken = 20.94 seconds</a:t>
          </a:r>
        </a:p>
      </dgm:t>
    </dgm:pt>
    <dgm:pt modelId="{5D197FE7-2E07-48A0-832A-0180BA314514}" type="parTrans" cxnId="{FFA37E0A-A5C0-479D-8D37-98FEDBEF6ACA}">
      <dgm:prSet/>
      <dgm:spPr/>
      <dgm:t>
        <a:bodyPr/>
        <a:lstStyle/>
        <a:p>
          <a:endParaRPr lang="en-US"/>
        </a:p>
      </dgm:t>
    </dgm:pt>
    <dgm:pt modelId="{182DAEE6-8823-4A18-B2EB-DB6C10FF99FA}" type="sibTrans" cxnId="{FFA37E0A-A5C0-479D-8D37-98FEDBEF6ACA}">
      <dgm:prSet/>
      <dgm:spPr/>
      <dgm:t>
        <a:bodyPr/>
        <a:lstStyle/>
        <a:p>
          <a:endParaRPr lang="en-US"/>
        </a:p>
      </dgm:t>
    </dgm:pt>
    <dgm:pt modelId="{536053A5-800E-42BB-BE7D-2E6DC9266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3: Fill out a form with predefined information on the webpage</a:t>
          </a:r>
          <a:endParaRPr lang="en-US"/>
        </a:p>
      </dgm:t>
    </dgm:pt>
    <dgm:pt modelId="{C286A8AB-BF41-4F3D-BBC5-2247C76342E6}" type="parTrans" cxnId="{20324E8B-86A3-47C6-854A-D6B00C16B91C}">
      <dgm:prSet/>
      <dgm:spPr/>
      <dgm:t>
        <a:bodyPr/>
        <a:lstStyle/>
        <a:p>
          <a:endParaRPr lang="en-US"/>
        </a:p>
      </dgm:t>
    </dgm:pt>
    <dgm:pt modelId="{7A616058-AC31-42DE-B9B4-F4F2D4B9CC42}" type="sibTrans" cxnId="{20324E8B-86A3-47C6-854A-D6B00C16B91C}">
      <dgm:prSet/>
      <dgm:spPr/>
      <dgm:t>
        <a:bodyPr/>
        <a:lstStyle/>
        <a:p>
          <a:endParaRPr lang="en-US"/>
        </a:p>
      </dgm:t>
    </dgm:pt>
    <dgm:pt modelId="{06821CE1-386C-4933-B0F0-322EFF8FC5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MIWA Tool: Average time taken =69.47 seconds</a:t>
          </a:r>
        </a:p>
      </dgm:t>
    </dgm:pt>
    <dgm:pt modelId="{82926F60-44CA-4A59-886A-D3FFFDC42045}" type="parTrans" cxnId="{EA25DC11-32EE-441B-AF30-2E1BB9B2D209}">
      <dgm:prSet/>
      <dgm:spPr/>
      <dgm:t>
        <a:bodyPr/>
        <a:lstStyle/>
        <a:p>
          <a:endParaRPr lang="en-US"/>
        </a:p>
      </dgm:t>
    </dgm:pt>
    <dgm:pt modelId="{1A565ACE-B466-4DAE-98DE-CA80D364E294}" type="sibTrans" cxnId="{EA25DC11-32EE-441B-AF30-2E1BB9B2D209}">
      <dgm:prSet/>
      <dgm:spPr/>
      <dgm:t>
        <a:bodyPr/>
        <a:lstStyle/>
        <a:p>
          <a:endParaRPr lang="en-US"/>
        </a:p>
      </dgm:t>
    </dgm:pt>
    <dgm:pt modelId="{DF8DDD93-4ECA-4F83-8231-0FFDA787C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MIWA Tool: Average time taken = 45.10 seconds</a:t>
          </a:r>
        </a:p>
      </dgm:t>
    </dgm:pt>
    <dgm:pt modelId="{335AB969-F80B-4C91-8947-8DD0D60F2533}" type="parTrans" cxnId="{637B65F4-FFEC-4668-9952-6991252127F9}">
      <dgm:prSet/>
      <dgm:spPr/>
      <dgm:t>
        <a:bodyPr/>
        <a:lstStyle/>
        <a:p>
          <a:endParaRPr lang="en-US"/>
        </a:p>
      </dgm:t>
    </dgm:pt>
    <dgm:pt modelId="{843A3B69-9EE3-4511-B09E-111896F9880C}" type="sibTrans" cxnId="{637B65F4-FFEC-4668-9952-6991252127F9}">
      <dgm:prSet/>
      <dgm:spPr/>
      <dgm:t>
        <a:bodyPr/>
        <a:lstStyle/>
        <a:p>
          <a:endParaRPr lang="en-US"/>
        </a:p>
      </dgm:t>
    </dgm:pt>
    <dgm:pt modelId="{D16C2D93-75E5-4A5F-9FF9-B7B2DBCCF4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4: Scroll through a long webpage</a:t>
          </a:r>
          <a:endParaRPr lang="en-US"/>
        </a:p>
      </dgm:t>
    </dgm:pt>
    <dgm:pt modelId="{17811EB9-651B-4C6F-9F52-693DAE0A097B}" type="parTrans" cxnId="{27BB5AB2-2CB0-49E8-82DB-4007C6C7AC85}">
      <dgm:prSet/>
      <dgm:spPr/>
      <dgm:t>
        <a:bodyPr/>
        <a:lstStyle/>
        <a:p>
          <a:endParaRPr lang="en-US"/>
        </a:p>
      </dgm:t>
    </dgm:pt>
    <dgm:pt modelId="{1E206E88-E0E1-4BA2-A01C-9AFEB2CCA6E9}" type="sibTrans" cxnId="{27BB5AB2-2CB0-49E8-82DB-4007C6C7AC85}">
      <dgm:prSet/>
      <dgm:spPr/>
      <dgm:t>
        <a:bodyPr/>
        <a:lstStyle/>
        <a:p>
          <a:endParaRPr lang="en-US"/>
        </a:p>
      </dgm:t>
    </dgm:pt>
    <dgm:pt modelId="{FFCB77BC-D9F8-4047-8A39-4531E6F59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MIWA Tool: Average time taken = 99.47 seconds</a:t>
          </a:r>
        </a:p>
      </dgm:t>
    </dgm:pt>
    <dgm:pt modelId="{B3DC56DF-24E5-44C5-AFDF-42E27C83B36B}" type="parTrans" cxnId="{59EF4B01-B282-4D19-A890-C3B8BDE39208}">
      <dgm:prSet/>
      <dgm:spPr/>
      <dgm:t>
        <a:bodyPr/>
        <a:lstStyle/>
        <a:p>
          <a:endParaRPr lang="en-US"/>
        </a:p>
      </dgm:t>
    </dgm:pt>
    <dgm:pt modelId="{1A343394-9221-4525-8BDE-55B0779A3871}" type="sibTrans" cxnId="{59EF4B01-B282-4D19-A890-C3B8BDE39208}">
      <dgm:prSet/>
      <dgm:spPr/>
      <dgm:t>
        <a:bodyPr/>
        <a:lstStyle/>
        <a:p>
          <a:endParaRPr lang="en-US"/>
        </a:p>
      </dgm:t>
    </dgm:pt>
    <dgm:pt modelId="{3454753C-A30A-4A54-B217-AAC78D6A48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MIWA Tool: Average time taken = 66.57 seconds</a:t>
          </a:r>
        </a:p>
      </dgm:t>
    </dgm:pt>
    <dgm:pt modelId="{DC4BF75D-CE51-4EB1-9FB1-AC1D1772DEF1}" type="parTrans" cxnId="{1BB1A768-A9BE-4E05-AF08-CF6AE09C6D77}">
      <dgm:prSet/>
      <dgm:spPr/>
      <dgm:t>
        <a:bodyPr/>
        <a:lstStyle/>
        <a:p>
          <a:endParaRPr lang="en-US"/>
        </a:p>
      </dgm:t>
    </dgm:pt>
    <dgm:pt modelId="{AF319819-6920-476E-8269-6D487ED7FCFE}" type="sibTrans" cxnId="{1BB1A768-A9BE-4E05-AF08-CF6AE09C6D77}">
      <dgm:prSet/>
      <dgm:spPr/>
      <dgm:t>
        <a:bodyPr/>
        <a:lstStyle/>
        <a:p>
          <a:endParaRPr lang="en-US"/>
        </a:p>
      </dgm:t>
    </dgm:pt>
    <dgm:pt modelId="{E3FEC2C9-4C33-4E27-A3E1-866D85A01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Ease of Use of MIWA Tool Rating</a:t>
          </a:r>
          <a:r>
            <a:rPr lang="en-US"/>
            <a:t>: Average rating of 3.92 out of 5 indicates moderate ease of use.</a:t>
          </a:r>
        </a:p>
      </dgm:t>
    </dgm:pt>
    <dgm:pt modelId="{4E6842AA-9A3D-4F86-A700-0E834CD95DDF}" type="parTrans" cxnId="{011D1B65-E64F-46CB-A5B8-55225DE363C5}">
      <dgm:prSet/>
      <dgm:spPr/>
      <dgm:t>
        <a:bodyPr/>
        <a:lstStyle/>
        <a:p>
          <a:endParaRPr lang="en-US"/>
        </a:p>
      </dgm:t>
    </dgm:pt>
    <dgm:pt modelId="{817C5429-F5A8-4AB1-8A3F-905C76F31E1A}" type="sibTrans" cxnId="{011D1B65-E64F-46CB-A5B8-55225DE363C5}">
      <dgm:prSet/>
      <dgm:spPr/>
      <dgm:t>
        <a:bodyPr/>
        <a:lstStyle/>
        <a:p>
          <a:endParaRPr lang="en-US"/>
        </a:p>
      </dgm:t>
    </dgm:pt>
    <dgm:pt modelId="{B9E772A7-97C2-4479-A770-59248F346664}" type="pres">
      <dgm:prSet presAssocID="{705B4FEB-66E8-4C9E-BD51-D2B34F814527}" presName="root" presStyleCnt="0">
        <dgm:presLayoutVars>
          <dgm:dir/>
          <dgm:resizeHandles val="exact"/>
        </dgm:presLayoutVars>
      </dgm:prSet>
      <dgm:spPr/>
    </dgm:pt>
    <dgm:pt modelId="{7AA5D476-003F-4E22-9BFD-8CB9A6C3EB90}" type="pres">
      <dgm:prSet presAssocID="{C6A1ABC5-9983-44F7-923C-DB1CE033041D}" presName="compNode" presStyleCnt="0"/>
      <dgm:spPr/>
    </dgm:pt>
    <dgm:pt modelId="{BD7BD1CB-F7D9-4E0E-BE40-D163CCA49AF0}" type="pres">
      <dgm:prSet presAssocID="{C6A1ABC5-9983-44F7-923C-DB1CE033041D}" presName="bgRect" presStyleLbl="bgShp" presStyleIdx="0" presStyleCnt="5"/>
      <dgm:spPr/>
    </dgm:pt>
    <dgm:pt modelId="{E8C977F9-7E27-4526-8C99-F070D5411B1D}" type="pres">
      <dgm:prSet presAssocID="{C6A1ABC5-9983-44F7-923C-DB1CE03304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7AAECB3-95E4-4448-A386-F132A52EF8D9}" type="pres">
      <dgm:prSet presAssocID="{C6A1ABC5-9983-44F7-923C-DB1CE033041D}" presName="spaceRect" presStyleCnt="0"/>
      <dgm:spPr/>
    </dgm:pt>
    <dgm:pt modelId="{1C09867B-9AB0-4111-B1C9-1AFC735F0E1C}" type="pres">
      <dgm:prSet presAssocID="{C6A1ABC5-9983-44F7-923C-DB1CE033041D}" presName="parTx" presStyleLbl="revTx" presStyleIdx="0" presStyleCnt="9">
        <dgm:presLayoutVars>
          <dgm:chMax val="0"/>
          <dgm:chPref val="0"/>
        </dgm:presLayoutVars>
      </dgm:prSet>
      <dgm:spPr/>
    </dgm:pt>
    <dgm:pt modelId="{101E59BD-9184-44DE-AFB0-30BC3B99B6A3}" type="pres">
      <dgm:prSet presAssocID="{C6A1ABC5-9983-44F7-923C-DB1CE033041D}" presName="desTx" presStyleLbl="revTx" presStyleIdx="1" presStyleCnt="9">
        <dgm:presLayoutVars/>
      </dgm:prSet>
      <dgm:spPr/>
    </dgm:pt>
    <dgm:pt modelId="{DC991FE8-86FC-4A42-8A37-0EBB546D24E1}" type="pres">
      <dgm:prSet presAssocID="{ADB23968-EEEB-4717-86CF-5F1E8EA30F09}" presName="sibTrans" presStyleCnt="0"/>
      <dgm:spPr/>
    </dgm:pt>
    <dgm:pt modelId="{864495B7-FE41-4B26-AC82-B8F5864BA1C8}" type="pres">
      <dgm:prSet presAssocID="{75FAA6FD-DED3-4B4B-B21D-B2E45C29820A}" presName="compNode" presStyleCnt="0"/>
      <dgm:spPr/>
    </dgm:pt>
    <dgm:pt modelId="{D8B558EE-0B1E-43A6-A1EF-C991562B63FF}" type="pres">
      <dgm:prSet presAssocID="{75FAA6FD-DED3-4B4B-B21D-B2E45C29820A}" presName="bgRect" presStyleLbl="bgShp" presStyleIdx="1" presStyleCnt="5"/>
      <dgm:spPr/>
    </dgm:pt>
    <dgm:pt modelId="{F8146C6F-DA56-4A73-BC10-4E75943BBD33}" type="pres">
      <dgm:prSet presAssocID="{75FAA6FD-DED3-4B4B-B21D-B2E45C2982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BD90563-5EB2-4B50-B2CB-71392A237DD9}" type="pres">
      <dgm:prSet presAssocID="{75FAA6FD-DED3-4B4B-B21D-B2E45C29820A}" presName="spaceRect" presStyleCnt="0"/>
      <dgm:spPr/>
    </dgm:pt>
    <dgm:pt modelId="{C267885E-ABB2-4BD2-B8FA-DDCA6DD474A5}" type="pres">
      <dgm:prSet presAssocID="{75FAA6FD-DED3-4B4B-B21D-B2E45C29820A}" presName="parTx" presStyleLbl="revTx" presStyleIdx="2" presStyleCnt="9">
        <dgm:presLayoutVars>
          <dgm:chMax val="0"/>
          <dgm:chPref val="0"/>
        </dgm:presLayoutVars>
      </dgm:prSet>
      <dgm:spPr/>
    </dgm:pt>
    <dgm:pt modelId="{C077BD4E-FED0-4591-8A71-49F6EB86060B}" type="pres">
      <dgm:prSet presAssocID="{75FAA6FD-DED3-4B4B-B21D-B2E45C29820A}" presName="desTx" presStyleLbl="revTx" presStyleIdx="3" presStyleCnt="9">
        <dgm:presLayoutVars/>
      </dgm:prSet>
      <dgm:spPr/>
    </dgm:pt>
    <dgm:pt modelId="{A0A39326-9E7E-4AF4-B21D-AA2EC3466ACD}" type="pres">
      <dgm:prSet presAssocID="{DFD99F73-18E7-4B69-9163-74F8EC6567C6}" presName="sibTrans" presStyleCnt="0"/>
      <dgm:spPr/>
    </dgm:pt>
    <dgm:pt modelId="{12CDC548-154B-4520-98E4-0095473026A3}" type="pres">
      <dgm:prSet presAssocID="{536053A5-800E-42BB-BE7D-2E6DC926646F}" presName="compNode" presStyleCnt="0"/>
      <dgm:spPr/>
    </dgm:pt>
    <dgm:pt modelId="{DD0D09F8-BC0B-4024-852B-45AA992CA93F}" type="pres">
      <dgm:prSet presAssocID="{536053A5-800E-42BB-BE7D-2E6DC926646F}" presName="bgRect" presStyleLbl="bgShp" presStyleIdx="2" presStyleCnt="5"/>
      <dgm:spPr/>
    </dgm:pt>
    <dgm:pt modelId="{C1867152-2301-4D14-AFFB-C84209DC1EBA}" type="pres">
      <dgm:prSet presAssocID="{536053A5-800E-42BB-BE7D-2E6DC926646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FCC2E3-C301-4BB2-BA2F-B686066F254D}" type="pres">
      <dgm:prSet presAssocID="{536053A5-800E-42BB-BE7D-2E6DC926646F}" presName="spaceRect" presStyleCnt="0"/>
      <dgm:spPr/>
    </dgm:pt>
    <dgm:pt modelId="{3FEEB1EF-4477-4B58-9678-750A487BDFE9}" type="pres">
      <dgm:prSet presAssocID="{536053A5-800E-42BB-BE7D-2E6DC926646F}" presName="parTx" presStyleLbl="revTx" presStyleIdx="4" presStyleCnt="9">
        <dgm:presLayoutVars>
          <dgm:chMax val="0"/>
          <dgm:chPref val="0"/>
        </dgm:presLayoutVars>
      </dgm:prSet>
      <dgm:spPr/>
    </dgm:pt>
    <dgm:pt modelId="{B66AEE7D-8C44-486A-97D7-92E8E9ACDD9F}" type="pres">
      <dgm:prSet presAssocID="{536053A5-800E-42BB-BE7D-2E6DC926646F}" presName="desTx" presStyleLbl="revTx" presStyleIdx="5" presStyleCnt="9">
        <dgm:presLayoutVars/>
      </dgm:prSet>
      <dgm:spPr/>
    </dgm:pt>
    <dgm:pt modelId="{D20BEF2E-6AC6-4BD0-A0F1-BE9FE23B8D88}" type="pres">
      <dgm:prSet presAssocID="{7A616058-AC31-42DE-B9B4-F4F2D4B9CC42}" presName="sibTrans" presStyleCnt="0"/>
      <dgm:spPr/>
    </dgm:pt>
    <dgm:pt modelId="{75D40EED-828D-4840-9959-61B1BE7B6102}" type="pres">
      <dgm:prSet presAssocID="{D16C2D93-75E5-4A5F-9FF9-B7B2DBCCF4A8}" presName="compNode" presStyleCnt="0"/>
      <dgm:spPr/>
    </dgm:pt>
    <dgm:pt modelId="{6B4D7A50-124E-4222-8C03-E89C5B5C4A21}" type="pres">
      <dgm:prSet presAssocID="{D16C2D93-75E5-4A5F-9FF9-B7B2DBCCF4A8}" presName="bgRect" presStyleLbl="bgShp" presStyleIdx="3" presStyleCnt="5"/>
      <dgm:spPr/>
    </dgm:pt>
    <dgm:pt modelId="{CD08CB08-E35E-43F5-943C-8F5FD03F33BA}" type="pres">
      <dgm:prSet presAssocID="{D16C2D93-75E5-4A5F-9FF9-B7B2DBCCF4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77E8BAD2-CF0B-4396-A9AB-7B60F82DD6B1}" type="pres">
      <dgm:prSet presAssocID="{D16C2D93-75E5-4A5F-9FF9-B7B2DBCCF4A8}" presName="spaceRect" presStyleCnt="0"/>
      <dgm:spPr/>
    </dgm:pt>
    <dgm:pt modelId="{2D09DD66-5EFF-4533-A59E-FA532CBFB739}" type="pres">
      <dgm:prSet presAssocID="{D16C2D93-75E5-4A5F-9FF9-B7B2DBCCF4A8}" presName="parTx" presStyleLbl="revTx" presStyleIdx="6" presStyleCnt="9">
        <dgm:presLayoutVars>
          <dgm:chMax val="0"/>
          <dgm:chPref val="0"/>
        </dgm:presLayoutVars>
      </dgm:prSet>
      <dgm:spPr/>
    </dgm:pt>
    <dgm:pt modelId="{CBCEEC80-3BD4-4C05-A0BD-77B9B286A682}" type="pres">
      <dgm:prSet presAssocID="{D16C2D93-75E5-4A5F-9FF9-B7B2DBCCF4A8}" presName="desTx" presStyleLbl="revTx" presStyleIdx="7" presStyleCnt="9">
        <dgm:presLayoutVars/>
      </dgm:prSet>
      <dgm:spPr/>
    </dgm:pt>
    <dgm:pt modelId="{6D8E64CD-68C1-4690-93E2-A436D4A2A27A}" type="pres">
      <dgm:prSet presAssocID="{1E206E88-E0E1-4BA2-A01C-9AFEB2CCA6E9}" presName="sibTrans" presStyleCnt="0"/>
      <dgm:spPr/>
    </dgm:pt>
    <dgm:pt modelId="{AAD19053-5DF2-4436-9215-2E3CB91CF30C}" type="pres">
      <dgm:prSet presAssocID="{E3FEC2C9-4C33-4E27-A3E1-866D85A013D1}" presName="compNode" presStyleCnt="0"/>
      <dgm:spPr/>
    </dgm:pt>
    <dgm:pt modelId="{CEA85989-0A83-4ED0-8E27-E0FB4101FC02}" type="pres">
      <dgm:prSet presAssocID="{E3FEC2C9-4C33-4E27-A3E1-866D85A013D1}" presName="bgRect" presStyleLbl="bgShp" presStyleIdx="4" presStyleCnt="5"/>
      <dgm:spPr/>
    </dgm:pt>
    <dgm:pt modelId="{74A766D8-0E3F-4D4F-B39F-62319EAD3CE1}" type="pres">
      <dgm:prSet presAssocID="{E3FEC2C9-4C33-4E27-A3E1-866D85A013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501FCF1F-AF17-4428-8132-9377B2219DF9}" type="pres">
      <dgm:prSet presAssocID="{E3FEC2C9-4C33-4E27-A3E1-866D85A013D1}" presName="spaceRect" presStyleCnt="0"/>
      <dgm:spPr/>
    </dgm:pt>
    <dgm:pt modelId="{F3DDBCC7-9F57-45FF-A115-E5529BBD5C4A}" type="pres">
      <dgm:prSet presAssocID="{E3FEC2C9-4C33-4E27-A3E1-866D85A013D1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59EF4B01-B282-4D19-A890-C3B8BDE39208}" srcId="{D16C2D93-75E5-4A5F-9FF9-B7B2DBCCF4A8}" destId="{FFCB77BC-D9F8-4047-8A39-4531E6F591B5}" srcOrd="0" destOrd="0" parTransId="{B3DC56DF-24E5-44C5-AFDF-42E27C83B36B}" sibTransId="{1A343394-9221-4525-8BDE-55B0779A3871}"/>
    <dgm:cxn modelId="{7ECABF05-CF7F-4DF4-A114-F144C1674DCC}" srcId="{705B4FEB-66E8-4C9E-BD51-D2B34F814527}" destId="{C6A1ABC5-9983-44F7-923C-DB1CE033041D}" srcOrd="0" destOrd="0" parTransId="{83A30FD7-B733-465A-B8BE-44C15BF13416}" sibTransId="{ADB23968-EEEB-4717-86CF-5F1E8EA30F09}"/>
    <dgm:cxn modelId="{17646F06-5A0F-4FD6-A811-A5C15721C230}" srcId="{C6A1ABC5-9983-44F7-923C-DB1CE033041D}" destId="{4C22B1D8-481C-48CF-A2E0-17D76E1B6077}" srcOrd="0" destOrd="0" parTransId="{A0388A58-448A-4059-92CE-AB71F0F92EC8}" sibTransId="{5C1DEDD2-C544-42D5-B4B2-9EF25C90F3A9}"/>
    <dgm:cxn modelId="{E4CB6F07-0EB2-4084-9CC8-17A7FEE59718}" type="presOf" srcId="{DF8DDD93-4ECA-4F83-8231-0FFDA787CD86}" destId="{B66AEE7D-8C44-486A-97D7-92E8E9ACDD9F}" srcOrd="0" destOrd="1" presId="urn:microsoft.com/office/officeart/2018/2/layout/IconVerticalSolidList"/>
    <dgm:cxn modelId="{A270A607-59CB-4BF9-9758-6820081A6E85}" type="presOf" srcId="{06821CE1-386C-4933-B0F0-322EFF8FC5CD}" destId="{B66AEE7D-8C44-486A-97D7-92E8E9ACDD9F}" srcOrd="0" destOrd="0" presId="urn:microsoft.com/office/officeart/2018/2/layout/IconVerticalSolidList"/>
    <dgm:cxn modelId="{597C9709-E9F5-432A-BE97-CA84E029DD1C}" type="presOf" srcId="{4C22B1D8-481C-48CF-A2E0-17D76E1B6077}" destId="{101E59BD-9184-44DE-AFB0-30BC3B99B6A3}" srcOrd="0" destOrd="0" presId="urn:microsoft.com/office/officeart/2018/2/layout/IconVerticalSolidList"/>
    <dgm:cxn modelId="{FFA37E0A-A5C0-479D-8D37-98FEDBEF6ACA}" srcId="{75FAA6FD-DED3-4B4B-B21D-B2E45C29820A}" destId="{4B16FDAA-0D32-4C1F-A67F-21FEAC428962}" srcOrd="1" destOrd="0" parTransId="{5D197FE7-2E07-48A0-832A-0180BA314514}" sibTransId="{182DAEE6-8823-4A18-B2EB-DB6C10FF99FA}"/>
    <dgm:cxn modelId="{8D5A1110-03B3-473F-8B39-2463E6AA91D3}" srcId="{C6A1ABC5-9983-44F7-923C-DB1CE033041D}" destId="{D8118B53-9CEC-48F5-B2D4-51A5FCF63193}" srcOrd="1" destOrd="0" parTransId="{9FD817D5-C0A9-4AE5-BCEB-5CF39DB2747D}" sibTransId="{D72D63EF-92A2-4819-AA91-B84CBBB1DC6A}"/>
    <dgm:cxn modelId="{EA25DC11-32EE-441B-AF30-2E1BB9B2D209}" srcId="{536053A5-800E-42BB-BE7D-2E6DC926646F}" destId="{06821CE1-386C-4933-B0F0-322EFF8FC5CD}" srcOrd="0" destOrd="0" parTransId="{82926F60-44CA-4A59-886A-D3FFFDC42045}" sibTransId="{1A565ACE-B466-4DAE-98DE-CA80D364E294}"/>
    <dgm:cxn modelId="{1FE90716-1416-48D4-A68E-1AABCEC5BD21}" type="presOf" srcId="{75FAA6FD-DED3-4B4B-B21D-B2E45C29820A}" destId="{C267885E-ABB2-4BD2-B8FA-DDCA6DD474A5}" srcOrd="0" destOrd="0" presId="urn:microsoft.com/office/officeart/2018/2/layout/IconVerticalSolidList"/>
    <dgm:cxn modelId="{EB090C45-34C2-4E03-ACAC-669919D8757B}" type="presOf" srcId="{D8118B53-9CEC-48F5-B2D4-51A5FCF63193}" destId="{101E59BD-9184-44DE-AFB0-30BC3B99B6A3}" srcOrd="0" destOrd="1" presId="urn:microsoft.com/office/officeart/2018/2/layout/IconVerticalSolidList"/>
    <dgm:cxn modelId="{011D1B65-E64F-46CB-A5B8-55225DE363C5}" srcId="{705B4FEB-66E8-4C9E-BD51-D2B34F814527}" destId="{E3FEC2C9-4C33-4E27-A3E1-866D85A013D1}" srcOrd="4" destOrd="0" parTransId="{4E6842AA-9A3D-4F86-A700-0E834CD95DDF}" sibTransId="{817C5429-F5A8-4AB1-8A3F-905C76F31E1A}"/>
    <dgm:cxn modelId="{1BB1A768-A9BE-4E05-AF08-CF6AE09C6D77}" srcId="{D16C2D93-75E5-4A5F-9FF9-B7B2DBCCF4A8}" destId="{3454753C-A30A-4A54-B217-AAC78D6A48C1}" srcOrd="1" destOrd="0" parTransId="{DC4BF75D-CE51-4EB1-9FB1-AC1D1772DEF1}" sibTransId="{AF319819-6920-476E-8269-6D487ED7FCFE}"/>
    <dgm:cxn modelId="{CEC9597B-0078-4CDE-9D22-4883057C82BE}" srcId="{705B4FEB-66E8-4C9E-BD51-D2B34F814527}" destId="{75FAA6FD-DED3-4B4B-B21D-B2E45C29820A}" srcOrd="1" destOrd="0" parTransId="{04D4B1EB-CEA0-4361-AE2C-5A8A6B863B2F}" sibTransId="{DFD99F73-18E7-4B69-9163-74F8EC6567C6}"/>
    <dgm:cxn modelId="{54F3967E-CE1C-47F5-B2AC-3DCBBB1AF773}" type="presOf" srcId="{FFCB77BC-D9F8-4047-8A39-4531E6F591B5}" destId="{CBCEEC80-3BD4-4C05-A0BD-77B9B286A682}" srcOrd="0" destOrd="0" presId="urn:microsoft.com/office/officeart/2018/2/layout/IconVerticalSolidList"/>
    <dgm:cxn modelId="{BFCF3E80-A5C0-431E-A682-7EE49C2FF47B}" type="presOf" srcId="{7299696D-5830-4811-8D50-1782443A7591}" destId="{C077BD4E-FED0-4591-8A71-49F6EB86060B}" srcOrd="0" destOrd="0" presId="urn:microsoft.com/office/officeart/2018/2/layout/IconVerticalSolidList"/>
    <dgm:cxn modelId="{E9EE5F88-3D4B-45C8-B1C0-8C070BD0C3BA}" srcId="{75FAA6FD-DED3-4B4B-B21D-B2E45C29820A}" destId="{7299696D-5830-4811-8D50-1782443A7591}" srcOrd="0" destOrd="0" parTransId="{6D08CA43-7F0F-4ACF-84BF-AB83E2CFB0D4}" sibTransId="{A5A764D2-70BB-4917-86D0-5AC350471F29}"/>
    <dgm:cxn modelId="{20324E8B-86A3-47C6-854A-D6B00C16B91C}" srcId="{705B4FEB-66E8-4C9E-BD51-D2B34F814527}" destId="{536053A5-800E-42BB-BE7D-2E6DC926646F}" srcOrd="2" destOrd="0" parTransId="{C286A8AB-BF41-4F3D-BBC5-2247C76342E6}" sibTransId="{7A616058-AC31-42DE-B9B4-F4F2D4B9CC42}"/>
    <dgm:cxn modelId="{D13DCC8F-9DF2-4FE2-A457-6DF94DC1842E}" type="presOf" srcId="{C6A1ABC5-9983-44F7-923C-DB1CE033041D}" destId="{1C09867B-9AB0-4111-B1C9-1AFC735F0E1C}" srcOrd="0" destOrd="0" presId="urn:microsoft.com/office/officeart/2018/2/layout/IconVerticalSolidList"/>
    <dgm:cxn modelId="{603390A6-E807-483D-8C71-2470B8A75852}" type="presOf" srcId="{705B4FEB-66E8-4C9E-BD51-D2B34F814527}" destId="{B9E772A7-97C2-4479-A770-59248F346664}" srcOrd="0" destOrd="0" presId="urn:microsoft.com/office/officeart/2018/2/layout/IconVerticalSolidList"/>
    <dgm:cxn modelId="{27BB5AB2-2CB0-49E8-82DB-4007C6C7AC85}" srcId="{705B4FEB-66E8-4C9E-BD51-D2B34F814527}" destId="{D16C2D93-75E5-4A5F-9FF9-B7B2DBCCF4A8}" srcOrd="3" destOrd="0" parTransId="{17811EB9-651B-4C6F-9F52-693DAE0A097B}" sibTransId="{1E206E88-E0E1-4BA2-A01C-9AFEB2CCA6E9}"/>
    <dgm:cxn modelId="{8A584DD1-8193-4B55-8D77-8ABD74E939CA}" type="presOf" srcId="{D16C2D93-75E5-4A5F-9FF9-B7B2DBCCF4A8}" destId="{2D09DD66-5EFF-4533-A59E-FA532CBFB739}" srcOrd="0" destOrd="0" presId="urn:microsoft.com/office/officeart/2018/2/layout/IconVerticalSolidList"/>
    <dgm:cxn modelId="{BEAD96D3-406D-44F0-9B1B-9548DADEA913}" type="presOf" srcId="{E3FEC2C9-4C33-4E27-A3E1-866D85A013D1}" destId="{F3DDBCC7-9F57-45FF-A115-E5529BBD5C4A}" srcOrd="0" destOrd="0" presId="urn:microsoft.com/office/officeart/2018/2/layout/IconVerticalSolidList"/>
    <dgm:cxn modelId="{B4BF67D6-BC7C-4BBB-B691-EF9CA187C5E0}" type="presOf" srcId="{536053A5-800E-42BB-BE7D-2E6DC926646F}" destId="{3FEEB1EF-4477-4B58-9678-750A487BDFE9}" srcOrd="0" destOrd="0" presId="urn:microsoft.com/office/officeart/2018/2/layout/IconVerticalSolidList"/>
    <dgm:cxn modelId="{3BA851DA-8A75-4F2C-A951-19C7598C0E13}" type="presOf" srcId="{4B16FDAA-0D32-4C1F-A67F-21FEAC428962}" destId="{C077BD4E-FED0-4591-8A71-49F6EB86060B}" srcOrd="0" destOrd="1" presId="urn:microsoft.com/office/officeart/2018/2/layout/IconVerticalSolidList"/>
    <dgm:cxn modelId="{71EC64EE-1A55-4B13-9FAE-5B31BB59C979}" type="presOf" srcId="{3454753C-A30A-4A54-B217-AAC78D6A48C1}" destId="{CBCEEC80-3BD4-4C05-A0BD-77B9B286A682}" srcOrd="0" destOrd="1" presId="urn:microsoft.com/office/officeart/2018/2/layout/IconVerticalSolidList"/>
    <dgm:cxn modelId="{637B65F4-FFEC-4668-9952-6991252127F9}" srcId="{536053A5-800E-42BB-BE7D-2E6DC926646F}" destId="{DF8DDD93-4ECA-4F83-8231-0FFDA787CD86}" srcOrd="1" destOrd="0" parTransId="{335AB969-F80B-4C91-8947-8DD0D60F2533}" sibTransId="{843A3B69-9EE3-4511-B09E-111896F9880C}"/>
    <dgm:cxn modelId="{7481285E-3EBD-4B75-884A-AC6E6C7EF7F5}" type="presParOf" srcId="{B9E772A7-97C2-4479-A770-59248F346664}" destId="{7AA5D476-003F-4E22-9BFD-8CB9A6C3EB90}" srcOrd="0" destOrd="0" presId="urn:microsoft.com/office/officeart/2018/2/layout/IconVerticalSolidList"/>
    <dgm:cxn modelId="{306FFCF7-6B5F-4640-B214-5AF1645F76E5}" type="presParOf" srcId="{7AA5D476-003F-4E22-9BFD-8CB9A6C3EB90}" destId="{BD7BD1CB-F7D9-4E0E-BE40-D163CCA49AF0}" srcOrd="0" destOrd="0" presId="urn:microsoft.com/office/officeart/2018/2/layout/IconVerticalSolidList"/>
    <dgm:cxn modelId="{5DB080DA-4A36-4CE8-A0DE-3ED3AA6651BE}" type="presParOf" srcId="{7AA5D476-003F-4E22-9BFD-8CB9A6C3EB90}" destId="{E8C977F9-7E27-4526-8C99-F070D5411B1D}" srcOrd="1" destOrd="0" presId="urn:microsoft.com/office/officeart/2018/2/layout/IconVerticalSolidList"/>
    <dgm:cxn modelId="{B86A87D6-85A0-4338-889E-BA97FB6B6149}" type="presParOf" srcId="{7AA5D476-003F-4E22-9BFD-8CB9A6C3EB90}" destId="{97AAECB3-95E4-4448-A386-F132A52EF8D9}" srcOrd="2" destOrd="0" presId="urn:microsoft.com/office/officeart/2018/2/layout/IconVerticalSolidList"/>
    <dgm:cxn modelId="{6E3DC8BB-C8CB-4E6B-8008-00E83D35586C}" type="presParOf" srcId="{7AA5D476-003F-4E22-9BFD-8CB9A6C3EB90}" destId="{1C09867B-9AB0-4111-B1C9-1AFC735F0E1C}" srcOrd="3" destOrd="0" presId="urn:microsoft.com/office/officeart/2018/2/layout/IconVerticalSolidList"/>
    <dgm:cxn modelId="{8A9FB67D-D746-43CE-A0D7-F416B8490CB2}" type="presParOf" srcId="{7AA5D476-003F-4E22-9BFD-8CB9A6C3EB90}" destId="{101E59BD-9184-44DE-AFB0-30BC3B99B6A3}" srcOrd="4" destOrd="0" presId="urn:microsoft.com/office/officeart/2018/2/layout/IconVerticalSolidList"/>
    <dgm:cxn modelId="{7A40A81F-40D8-4EC6-A063-19E16BD41CC5}" type="presParOf" srcId="{B9E772A7-97C2-4479-A770-59248F346664}" destId="{DC991FE8-86FC-4A42-8A37-0EBB546D24E1}" srcOrd="1" destOrd="0" presId="urn:microsoft.com/office/officeart/2018/2/layout/IconVerticalSolidList"/>
    <dgm:cxn modelId="{81FCAF0C-239C-4C1A-9D72-15E0B4958D85}" type="presParOf" srcId="{B9E772A7-97C2-4479-A770-59248F346664}" destId="{864495B7-FE41-4B26-AC82-B8F5864BA1C8}" srcOrd="2" destOrd="0" presId="urn:microsoft.com/office/officeart/2018/2/layout/IconVerticalSolidList"/>
    <dgm:cxn modelId="{3B114E44-2BEB-4140-8184-B510AD2ED4F3}" type="presParOf" srcId="{864495B7-FE41-4B26-AC82-B8F5864BA1C8}" destId="{D8B558EE-0B1E-43A6-A1EF-C991562B63FF}" srcOrd="0" destOrd="0" presId="urn:microsoft.com/office/officeart/2018/2/layout/IconVerticalSolidList"/>
    <dgm:cxn modelId="{EC865CC0-ED42-42E3-8933-66ECCE5A2860}" type="presParOf" srcId="{864495B7-FE41-4B26-AC82-B8F5864BA1C8}" destId="{F8146C6F-DA56-4A73-BC10-4E75943BBD33}" srcOrd="1" destOrd="0" presId="urn:microsoft.com/office/officeart/2018/2/layout/IconVerticalSolidList"/>
    <dgm:cxn modelId="{0322A8A7-3F1C-4EF7-BB9A-70604A3C47F0}" type="presParOf" srcId="{864495B7-FE41-4B26-AC82-B8F5864BA1C8}" destId="{ABD90563-5EB2-4B50-B2CB-71392A237DD9}" srcOrd="2" destOrd="0" presId="urn:microsoft.com/office/officeart/2018/2/layout/IconVerticalSolidList"/>
    <dgm:cxn modelId="{09E59FD0-2761-4263-84AE-FCF8AD3F9265}" type="presParOf" srcId="{864495B7-FE41-4B26-AC82-B8F5864BA1C8}" destId="{C267885E-ABB2-4BD2-B8FA-DDCA6DD474A5}" srcOrd="3" destOrd="0" presId="urn:microsoft.com/office/officeart/2018/2/layout/IconVerticalSolidList"/>
    <dgm:cxn modelId="{09DEF259-57C3-4060-B4FD-31947D8AEE28}" type="presParOf" srcId="{864495B7-FE41-4B26-AC82-B8F5864BA1C8}" destId="{C077BD4E-FED0-4591-8A71-49F6EB86060B}" srcOrd="4" destOrd="0" presId="urn:microsoft.com/office/officeart/2018/2/layout/IconVerticalSolidList"/>
    <dgm:cxn modelId="{16F4BC99-0C5F-4390-85D0-11171078381C}" type="presParOf" srcId="{B9E772A7-97C2-4479-A770-59248F346664}" destId="{A0A39326-9E7E-4AF4-B21D-AA2EC3466ACD}" srcOrd="3" destOrd="0" presId="urn:microsoft.com/office/officeart/2018/2/layout/IconVerticalSolidList"/>
    <dgm:cxn modelId="{A021C6CD-AA46-4F8A-8056-356482FBFA1C}" type="presParOf" srcId="{B9E772A7-97C2-4479-A770-59248F346664}" destId="{12CDC548-154B-4520-98E4-0095473026A3}" srcOrd="4" destOrd="0" presId="urn:microsoft.com/office/officeart/2018/2/layout/IconVerticalSolidList"/>
    <dgm:cxn modelId="{7D336CC2-B195-40F2-8BCC-67D3DD598D5A}" type="presParOf" srcId="{12CDC548-154B-4520-98E4-0095473026A3}" destId="{DD0D09F8-BC0B-4024-852B-45AA992CA93F}" srcOrd="0" destOrd="0" presId="urn:microsoft.com/office/officeart/2018/2/layout/IconVerticalSolidList"/>
    <dgm:cxn modelId="{379E842A-CDED-4BCA-9BCE-CF0D2F9F3F6A}" type="presParOf" srcId="{12CDC548-154B-4520-98E4-0095473026A3}" destId="{C1867152-2301-4D14-AFFB-C84209DC1EBA}" srcOrd="1" destOrd="0" presId="urn:microsoft.com/office/officeart/2018/2/layout/IconVerticalSolidList"/>
    <dgm:cxn modelId="{E91EDC5E-6544-4F95-B499-F2D4F03877D6}" type="presParOf" srcId="{12CDC548-154B-4520-98E4-0095473026A3}" destId="{F8FCC2E3-C301-4BB2-BA2F-B686066F254D}" srcOrd="2" destOrd="0" presId="urn:microsoft.com/office/officeart/2018/2/layout/IconVerticalSolidList"/>
    <dgm:cxn modelId="{05A561CC-CAA2-4CF5-885E-38358AD1FCC9}" type="presParOf" srcId="{12CDC548-154B-4520-98E4-0095473026A3}" destId="{3FEEB1EF-4477-4B58-9678-750A487BDFE9}" srcOrd="3" destOrd="0" presId="urn:microsoft.com/office/officeart/2018/2/layout/IconVerticalSolidList"/>
    <dgm:cxn modelId="{C1217241-170F-4747-A781-0204B6E8D201}" type="presParOf" srcId="{12CDC548-154B-4520-98E4-0095473026A3}" destId="{B66AEE7D-8C44-486A-97D7-92E8E9ACDD9F}" srcOrd="4" destOrd="0" presId="urn:microsoft.com/office/officeart/2018/2/layout/IconVerticalSolidList"/>
    <dgm:cxn modelId="{92E27F24-7260-49A8-ACC0-69CAA9905EE1}" type="presParOf" srcId="{B9E772A7-97C2-4479-A770-59248F346664}" destId="{D20BEF2E-6AC6-4BD0-A0F1-BE9FE23B8D88}" srcOrd="5" destOrd="0" presId="urn:microsoft.com/office/officeart/2018/2/layout/IconVerticalSolidList"/>
    <dgm:cxn modelId="{EBBCE590-BD19-47CF-ADE8-BC0AC24177CC}" type="presParOf" srcId="{B9E772A7-97C2-4479-A770-59248F346664}" destId="{75D40EED-828D-4840-9959-61B1BE7B6102}" srcOrd="6" destOrd="0" presId="urn:microsoft.com/office/officeart/2018/2/layout/IconVerticalSolidList"/>
    <dgm:cxn modelId="{2DB73494-451E-4E19-BA5D-7ED5495B3269}" type="presParOf" srcId="{75D40EED-828D-4840-9959-61B1BE7B6102}" destId="{6B4D7A50-124E-4222-8C03-E89C5B5C4A21}" srcOrd="0" destOrd="0" presId="urn:microsoft.com/office/officeart/2018/2/layout/IconVerticalSolidList"/>
    <dgm:cxn modelId="{208F9137-4CD3-40EF-8770-65DB7D13BDF3}" type="presParOf" srcId="{75D40EED-828D-4840-9959-61B1BE7B6102}" destId="{CD08CB08-E35E-43F5-943C-8F5FD03F33BA}" srcOrd="1" destOrd="0" presId="urn:microsoft.com/office/officeart/2018/2/layout/IconVerticalSolidList"/>
    <dgm:cxn modelId="{A2CDCA66-D6D7-46E9-9C81-6B75D6C39E74}" type="presParOf" srcId="{75D40EED-828D-4840-9959-61B1BE7B6102}" destId="{77E8BAD2-CF0B-4396-A9AB-7B60F82DD6B1}" srcOrd="2" destOrd="0" presId="urn:microsoft.com/office/officeart/2018/2/layout/IconVerticalSolidList"/>
    <dgm:cxn modelId="{3256A321-BBE8-4AA2-88D5-E89CFCE77EEC}" type="presParOf" srcId="{75D40EED-828D-4840-9959-61B1BE7B6102}" destId="{2D09DD66-5EFF-4533-A59E-FA532CBFB739}" srcOrd="3" destOrd="0" presId="urn:microsoft.com/office/officeart/2018/2/layout/IconVerticalSolidList"/>
    <dgm:cxn modelId="{C6D1DB53-8D0B-4064-BF42-39825957E5F8}" type="presParOf" srcId="{75D40EED-828D-4840-9959-61B1BE7B6102}" destId="{CBCEEC80-3BD4-4C05-A0BD-77B9B286A682}" srcOrd="4" destOrd="0" presId="urn:microsoft.com/office/officeart/2018/2/layout/IconVerticalSolidList"/>
    <dgm:cxn modelId="{BB171B65-C17C-49F8-9B52-6D1A52D38A46}" type="presParOf" srcId="{B9E772A7-97C2-4479-A770-59248F346664}" destId="{6D8E64CD-68C1-4690-93E2-A436D4A2A27A}" srcOrd="7" destOrd="0" presId="urn:microsoft.com/office/officeart/2018/2/layout/IconVerticalSolidList"/>
    <dgm:cxn modelId="{D6E8326D-E25E-4E19-B6EF-192F46E3D725}" type="presParOf" srcId="{B9E772A7-97C2-4479-A770-59248F346664}" destId="{AAD19053-5DF2-4436-9215-2E3CB91CF30C}" srcOrd="8" destOrd="0" presId="urn:microsoft.com/office/officeart/2018/2/layout/IconVerticalSolidList"/>
    <dgm:cxn modelId="{8708C2D3-9A26-43F8-A0D7-1A98038C7FC2}" type="presParOf" srcId="{AAD19053-5DF2-4436-9215-2E3CB91CF30C}" destId="{CEA85989-0A83-4ED0-8E27-E0FB4101FC02}" srcOrd="0" destOrd="0" presId="urn:microsoft.com/office/officeart/2018/2/layout/IconVerticalSolidList"/>
    <dgm:cxn modelId="{F2022122-51CF-432E-B760-0BB9C2349039}" type="presParOf" srcId="{AAD19053-5DF2-4436-9215-2E3CB91CF30C}" destId="{74A766D8-0E3F-4D4F-B39F-62319EAD3CE1}" srcOrd="1" destOrd="0" presId="urn:microsoft.com/office/officeart/2018/2/layout/IconVerticalSolidList"/>
    <dgm:cxn modelId="{39767602-D3AC-4418-A9F3-1A7B9A55114C}" type="presParOf" srcId="{AAD19053-5DF2-4436-9215-2E3CB91CF30C}" destId="{501FCF1F-AF17-4428-8132-9377B2219DF9}" srcOrd="2" destOrd="0" presId="urn:microsoft.com/office/officeart/2018/2/layout/IconVerticalSolidList"/>
    <dgm:cxn modelId="{F7FBF77D-AEFA-4CF2-96B3-5C5AB6653B4C}" type="presParOf" srcId="{AAD19053-5DF2-4436-9215-2E3CB91CF30C}" destId="{F3DDBCC7-9F57-45FF-A115-E5529BBD5C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A95B28-917B-4A3E-983B-BF32C06CD969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38EB5E-8EF2-4BCD-8E60-A472C0BB336C}">
      <dgm:prSet/>
      <dgm:spPr/>
      <dgm:t>
        <a:bodyPr/>
        <a:lstStyle/>
        <a:p>
          <a:r>
            <a:rPr lang="en-GB" dirty="0"/>
            <a:t>Expand to diverse use cases and application domains</a:t>
          </a:r>
          <a:endParaRPr lang="en-US" dirty="0"/>
        </a:p>
      </dgm:t>
    </dgm:pt>
    <dgm:pt modelId="{85BFA74E-BFCE-4ACA-A662-A9D8651AC4CE}" type="parTrans" cxnId="{9C18763F-CE43-4547-B801-730DB2262394}">
      <dgm:prSet/>
      <dgm:spPr/>
      <dgm:t>
        <a:bodyPr/>
        <a:lstStyle/>
        <a:p>
          <a:endParaRPr lang="en-US"/>
        </a:p>
      </dgm:t>
    </dgm:pt>
    <dgm:pt modelId="{7ECA2E48-A591-4BDD-8940-DD6D584325FA}" type="sibTrans" cxnId="{9C18763F-CE43-4547-B801-730DB2262394}">
      <dgm:prSet/>
      <dgm:spPr/>
      <dgm:t>
        <a:bodyPr/>
        <a:lstStyle/>
        <a:p>
          <a:endParaRPr lang="en-US"/>
        </a:p>
      </dgm:t>
    </dgm:pt>
    <dgm:pt modelId="{F94D7222-D87D-4922-90C7-2818B0FB791D}">
      <dgm:prSet/>
      <dgm:spPr/>
      <dgm:t>
        <a:bodyPr/>
        <a:lstStyle/>
        <a:p>
          <a:r>
            <a:rPr lang="en-GB" dirty="0"/>
            <a:t>Integrate with accessibility guidelines and standards</a:t>
          </a:r>
          <a:endParaRPr lang="en-US" dirty="0"/>
        </a:p>
      </dgm:t>
    </dgm:pt>
    <dgm:pt modelId="{584EFBB9-418A-4C2E-A809-4C037805F547}" type="parTrans" cxnId="{FCCBCAFB-4457-46E4-9291-6099C24F9565}">
      <dgm:prSet/>
      <dgm:spPr/>
      <dgm:t>
        <a:bodyPr/>
        <a:lstStyle/>
        <a:p>
          <a:endParaRPr lang="en-US"/>
        </a:p>
      </dgm:t>
    </dgm:pt>
    <dgm:pt modelId="{D6CAAFB7-7D71-4F81-A298-58552333DC1B}" type="sibTrans" cxnId="{FCCBCAFB-4457-46E4-9291-6099C24F9565}">
      <dgm:prSet/>
      <dgm:spPr/>
      <dgm:t>
        <a:bodyPr/>
        <a:lstStyle/>
        <a:p>
          <a:endParaRPr lang="en-US"/>
        </a:p>
      </dgm:t>
    </dgm:pt>
    <dgm:pt modelId="{8FFA0417-AED2-44FC-A6C2-85FC23689FDC}">
      <dgm:prSet/>
      <dgm:spPr/>
      <dgm:t>
        <a:bodyPr/>
        <a:lstStyle/>
        <a:p>
          <a:r>
            <a:rPr lang="en-GB" dirty="0"/>
            <a:t>Collaborate with experts in assistive technology and rehabilitation</a:t>
          </a:r>
          <a:endParaRPr lang="en-US" dirty="0"/>
        </a:p>
      </dgm:t>
    </dgm:pt>
    <dgm:pt modelId="{F126ED3D-6C6C-4298-AD5C-B1EF088390CD}" type="parTrans" cxnId="{249548AB-7C28-4710-AFBC-987EB12FA6A8}">
      <dgm:prSet/>
      <dgm:spPr/>
      <dgm:t>
        <a:bodyPr/>
        <a:lstStyle/>
        <a:p>
          <a:endParaRPr lang="en-US"/>
        </a:p>
      </dgm:t>
    </dgm:pt>
    <dgm:pt modelId="{D9C2D3AD-EB22-467B-980F-5792A150D343}" type="sibTrans" cxnId="{249548AB-7C28-4710-AFBC-987EB12FA6A8}">
      <dgm:prSet/>
      <dgm:spPr/>
      <dgm:t>
        <a:bodyPr/>
        <a:lstStyle/>
        <a:p>
          <a:endParaRPr lang="en-US"/>
        </a:p>
      </dgm:t>
    </dgm:pt>
    <dgm:pt modelId="{DF40001F-04E0-4279-8C40-7CB48667074A}">
      <dgm:prSet/>
      <dgm:spPr/>
      <dgm:t>
        <a:bodyPr/>
        <a:lstStyle/>
        <a:p>
          <a:r>
            <a:rPr lang="en-GB" dirty="0"/>
            <a:t>Explore multimodal interaction techniques</a:t>
          </a:r>
          <a:endParaRPr lang="en-US" dirty="0"/>
        </a:p>
      </dgm:t>
    </dgm:pt>
    <dgm:pt modelId="{2F0AFB43-AE94-4751-B7C3-79F6E817D8DF}" type="parTrans" cxnId="{97AF65B2-47B7-4B87-8762-04782BCC253D}">
      <dgm:prSet/>
      <dgm:spPr/>
      <dgm:t>
        <a:bodyPr/>
        <a:lstStyle/>
        <a:p>
          <a:endParaRPr lang="en-US"/>
        </a:p>
      </dgm:t>
    </dgm:pt>
    <dgm:pt modelId="{7846D87E-1360-4C00-8D87-D74D2F3B0967}" type="sibTrans" cxnId="{97AF65B2-47B7-4B87-8762-04782BCC253D}">
      <dgm:prSet/>
      <dgm:spPr/>
      <dgm:t>
        <a:bodyPr/>
        <a:lstStyle/>
        <a:p>
          <a:endParaRPr lang="en-US"/>
        </a:p>
      </dgm:t>
    </dgm:pt>
    <dgm:pt modelId="{CD7D86A2-4B4C-4D06-ACAA-13C584A24624}">
      <dgm:prSet/>
      <dgm:spPr/>
      <dgm:t>
        <a:bodyPr/>
        <a:lstStyle/>
        <a:p>
          <a:r>
            <a:rPr lang="en-GB" dirty="0"/>
            <a:t>Conduct longitudinal studies for long-term usability assessment</a:t>
          </a:r>
          <a:endParaRPr lang="en-US" dirty="0"/>
        </a:p>
      </dgm:t>
    </dgm:pt>
    <dgm:pt modelId="{E7FE684D-66B6-481B-928E-45DF22A96502}" type="parTrans" cxnId="{AEF223B9-6B1A-4E58-B4FE-AECB76797AEA}">
      <dgm:prSet/>
      <dgm:spPr/>
      <dgm:t>
        <a:bodyPr/>
        <a:lstStyle/>
        <a:p>
          <a:endParaRPr lang="en-US"/>
        </a:p>
      </dgm:t>
    </dgm:pt>
    <dgm:pt modelId="{ABE3DB4E-B252-4D84-97EC-A5ACECC7996E}" type="sibTrans" cxnId="{AEF223B9-6B1A-4E58-B4FE-AECB76797AEA}">
      <dgm:prSet/>
      <dgm:spPr/>
      <dgm:t>
        <a:bodyPr/>
        <a:lstStyle/>
        <a:p>
          <a:endParaRPr lang="en-US"/>
        </a:p>
      </dgm:t>
    </dgm:pt>
    <dgm:pt modelId="{660AC6F2-9C4A-49E8-877C-B3F66396D250}" type="pres">
      <dgm:prSet presAssocID="{25A95B28-917B-4A3E-983B-BF32C06CD969}" presName="compositeShape" presStyleCnt="0">
        <dgm:presLayoutVars>
          <dgm:chMax val="7"/>
          <dgm:dir/>
          <dgm:resizeHandles val="exact"/>
        </dgm:presLayoutVars>
      </dgm:prSet>
      <dgm:spPr/>
    </dgm:pt>
    <dgm:pt modelId="{261EE9DA-1DD8-4BA8-B9F2-4E731D70AB83}" type="pres">
      <dgm:prSet presAssocID="{25A95B28-917B-4A3E-983B-BF32C06CD969}" presName="wedge1" presStyleLbl="node1" presStyleIdx="0" presStyleCnt="5"/>
      <dgm:spPr/>
    </dgm:pt>
    <dgm:pt modelId="{C515CD3A-54D6-41B9-8979-C7945130A64A}" type="pres">
      <dgm:prSet presAssocID="{25A95B28-917B-4A3E-983B-BF32C06CD969}" presName="dummy1a" presStyleCnt="0"/>
      <dgm:spPr/>
    </dgm:pt>
    <dgm:pt modelId="{94279864-0FC9-4A4E-9AF1-816FCC059C36}" type="pres">
      <dgm:prSet presAssocID="{25A95B28-917B-4A3E-983B-BF32C06CD969}" presName="dummy1b" presStyleCnt="0"/>
      <dgm:spPr/>
    </dgm:pt>
    <dgm:pt modelId="{16991D46-8D7D-46E1-80F3-62A29CD32EEA}" type="pres">
      <dgm:prSet presAssocID="{25A95B28-917B-4A3E-983B-BF32C06CD96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FD2B8DA-A710-4B20-BB0C-39BC657B3CDD}" type="pres">
      <dgm:prSet presAssocID="{25A95B28-917B-4A3E-983B-BF32C06CD969}" presName="wedge2" presStyleLbl="node1" presStyleIdx="1" presStyleCnt="5"/>
      <dgm:spPr/>
    </dgm:pt>
    <dgm:pt modelId="{8341DEFA-D771-4A5A-A8B2-6D588CD4D05B}" type="pres">
      <dgm:prSet presAssocID="{25A95B28-917B-4A3E-983B-BF32C06CD969}" presName="dummy2a" presStyleCnt="0"/>
      <dgm:spPr/>
    </dgm:pt>
    <dgm:pt modelId="{F071DEF8-F913-4D64-8B0A-E7BCD9DAAA0F}" type="pres">
      <dgm:prSet presAssocID="{25A95B28-917B-4A3E-983B-BF32C06CD969}" presName="dummy2b" presStyleCnt="0"/>
      <dgm:spPr/>
    </dgm:pt>
    <dgm:pt modelId="{DCF6CAB4-73AB-44E0-9862-0B06C38276FC}" type="pres">
      <dgm:prSet presAssocID="{25A95B28-917B-4A3E-983B-BF32C06CD96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0722ED0-8E11-461C-98F2-344205C20B3D}" type="pres">
      <dgm:prSet presAssocID="{25A95B28-917B-4A3E-983B-BF32C06CD969}" presName="wedge3" presStyleLbl="node1" presStyleIdx="2" presStyleCnt="5"/>
      <dgm:spPr/>
    </dgm:pt>
    <dgm:pt modelId="{4990D04A-E8A5-4AE9-BC19-E9AAB8FB6B84}" type="pres">
      <dgm:prSet presAssocID="{25A95B28-917B-4A3E-983B-BF32C06CD969}" presName="dummy3a" presStyleCnt="0"/>
      <dgm:spPr/>
    </dgm:pt>
    <dgm:pt modelId="{0A7C25E6-C827-4537-B798-CECC3D9F6AAD}" type="pres">
      <dgm:prSet presAssocID="{25A95B28-917B-4A3E-983B-BF32C06CD969}" presName="dummy3b" presStyleCnt="0"/>
      <dgm:spPr/>
    </dgm:pt>
    <dgm:pt modelId="{4F55303E-5C76-47E4-A1C3-145A68784E3D}" type="pres">
      <dgm:prSet presAssocID="{25A95B28-917B-4A3E-983B-BF32C06CD96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51094C8-DD24-49F3-93A8-942EB8ADCD4F}" type="pres">
      <dgm:prSet presAssocID="{25A95B28-917B-4A3E-983B-BF32C06CD969}" presName="wedge4" presStyleLbl="node1" presStyleIdx="3" presStyleCnt="5"/>
      <dgm:spPr/>
    </dgm:pt>
    <dgm:pt modelId="{BEFFE46E-69B5-4DAD-B4D8-260DAF7121F1}" type="pres">
      <dgm:prSet presAssocID="{25A95B28-917B-4A3E-983B-BF32C06CD969}" presName="dummy4a" presStyleCnt="0"/>
      <dgm:spPr/>
    </dgm:pt>
    <dgm:pt modelId="{D15DF75C-7B65-4602-9795-CB6EA431135E}" type="pres">
      <dgm:prSet presAssocID="{25A95B28-917B-4A3E-983B-BF32C06CD969}" presName="dummy4b" presStyleCnt="0"/>
      <dgm:spPr/>
    </dgm:pt>
    <dgm:pt modelId="{3137EB39-BF0D-4694-8E88-14794AFFA362}" type="pres">
      <dgm:prSet presAssocID="{25A95B28-917B-4A3E-983B-BF32C06CD96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35072B6-652D-4807-9E8B-4D474CF23F84}" type="pres">
      <dgm:prSet presAssocID="{25A95B28-917B-4A3E-983B-BF32C06CD969}" presName="wedge5" presStyleLbl="node1" presStyleIdx="4" presStyleCnt="5"/>
      <dgm:spPr/>
    </dgm:pt>
    <dgm:pt modelId="{483BD177-34C0-447E-B17D-A36455BE5161}" type="pres">
      <dgm:prSet presAssocID="{25A95B28-917B-4A3E-983B-BF32C06CD969}" presName="dummy5a" presStyleCnt="0"/>
      <dgm:spPr/>
    </dgm:pt>
    <dgm:pt modelId="{C6D21F71-98F5-4FE0-8600-B58CFDC79B69}" type="pres">
      <dgm:prSet presAssocID="{25A95B28-917B-4A3E-983B-BF32C06CD969}" presName="dummy5b" presStyleCnt="0"/>
      <dgm:spPr/>
    </dgm:pt>
    <dgm:pt modelId="{B004325A-9F3C-40B5-A7EA-9B8C0745007B}" type="pres">
      <dgm:prSet presAssocID="{25A95B28-917B-4A3E-983B-BF32C06CD96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D2DBB440-2CBD-43B1-8AE8-70902F36451C}" type="pres">
      <dgm:prSet presAssocID="{7ECA2E48-A591-4BDD-8940-DD6D584325FA}" presName="arrowWedge1" presStyleLbl="fgSibTrans2D1" presStyleIdx="0" presStyleCnt="5"/>
      <dgm:spPr/>
    </dgm:pt>
    <dgm:pt modelId="{2C22D3AA-6ED4-4C07-B5D5-DC963C60BCC6}" type="pres">
      <dgm:prSet presAssocID="{D6CAAFB7-7D71-4F81-A298-58552333DC1B}" presName="arrowWedge2" presStyleLbl="fgSibTrans2D1" presStyleIdx="1" presStyleCnt="5"/>
      <dgm:spPr/>
    </dgm:pt>
    <dgm:pt modelId="{820550A4-C9A7-440E-B58F-1925CC63D114}" type="pres">
      <dgm:prSet presAssocID="{D9C2D3AD-EB22-467B-980F-5792A150D343}" presName="arrowWedge3" presStyleLbl="fgSibTrans2D1" presStyleIdx="2" presStyleCnt="5"/>
      <dgm:spPr/>
    </dgm:pt>
    <dgm:pt modelId="{A5C53E48-F56E-4360-83BD-987F1808B64C}" type="pres">
      <dgm:prSet presAssocID="{7846D87E-1360-4C00-8D87-D74D2F3B0967}" presName="arrowWedge4" presStyleLbl="fgSibTrans2D1" presStyleIdx="3" presStyleCnt="5"/>
      <dgm:spPr/>
    </dgm:pt>
    <dgm:pt modelId="{B1CFCC27-B778-4FC7-99AC-BA2C63A246C3}" type="pres">
      <dgm:prSet presAssocID="{ABE3DB4E-B252-4D84-97EC-A5ACECC7996E}" presName="arrowWedge5" presStyleLbl="fgSibTrans2D1" presStyleIdx="4" presStyleCnt="5"/>
      <dgm:spPr/>
    </dgm:pt>
  </dgm:ptLst>
  <dgm:cxnLst>
    <dgm:cxn modelId="{B3A42025-EDBE-4F8A-99F7-F1BB74867BE1}" type="presOf" srcId="{F94D7222-D87D-4922-90C7-2818B0FB791D}" destId="{DCF6CAB4-73AB-44E0-9862-0B06C38276FC}" srcOrd="1" destOrd="0" presId="urn:microsoft.com/office/officeart/2005/8/layout/cycle8"/>
    <dgm:cxn modelId="{189E0C2F-6C1B-412A-AF20-EFF04168039D}" type="presOf" srcId="{DF40001F-04E0-4279-8C40-7CB48667074A}" destId="{3137EB39-BF0D-4694-8E88-14794AFFA362}" srcOrd="1" destOrd="0" presId="urn:microsoft.com/office/officeart/2005/8/layout/cycle8"/>
    <dgm:cxn modelId="{A39D0F3B-92FB-4B48-B333-B279EA6763E1}" type="presOf" srcId="{F94D7222-D87D-4922-90C7-2818B0FB791D}" destId="{3FD2B8DA-A710-4B20-BB0C-39BC657B3CDD}" srcOrd="0" destOrd="0" presId="urn:microsoft.com/office/officeart/2005/8/layout/cycle8"/>
    <dgm:cxn modelId="{9C18763F-CE43-4547-B801-730DB2262394}" srcId="{25A95B28-917B-4A3E-983B-BF32C06CD969}" destId="{6038EB5E-8EF2-4BCD-8E60-A472C0BB336C}" srcOrd="0" destOrd="0" parTransId="{85BFA74E-BFCE-4ACA-A662-A9D8651AC4CE}" sibTransId="{7ECA2E48-A591-4BDD-8940-DD6D584325FA}"/>
    <dgm:cxn modelId="{345D2577-52B5-417D-AD9A-8786CF045FD1}" type="presOf" srcId="{6038EB5E-8EF2-4BCD-8E60-A472C0BB336C}" destId="{16991D46-8D7D-46E1-80F3-62A29CD32EEA}" srcOrd="1" destOrd="0" presId="urn:microsoft.com/office/officeart/2005/8/layout/cycle8"/>
    <dgm:cxn modelId="{4AD5075A-0E80-4264-B8BA-DEE8062D5D44}" type="presOf" srcId="{CD7D86A2-4B4C-4D06-ACAA-13C584A24624}" destId="{B004325A-9F3C-40B5-A7EA-9B8C0745007B}" srcOrd="1" destOrd="0" presId="urn:microsoft.com/office/officeart/2005/8/layout/cycle8"/>
    <dgm:cxn modelId="{6E4F3798-0800-4B93-B8D7-D81AE982DA87}" type="presOf" srcId="{6038EB5E-8EF2-4BCD-8E60-A472C0BB336C}" destId="{261EE9DA-1DD8-4BA8-B9F2-4E731D70AB83}" srcOrd="0" destOrd="0" presId="urn:microsoft.com/office/officeart/2005/8/layout/cycle8"/>
    <dgm:cxn modelId="{85D316A7-5AEC-465A-BA23-E78E24473E25}" type="presOf" srcId="{CD7D86A2-4B4C-4D06-ACAA-13C584A24624}" destId="{535072B6-652D-4807-9E8B-4D474CF23F84}" srcOrd="0" destOrd="0" presId="urn:microsoft.com/office/officeart/2005/8/layout/cycle8"/>
    <dgm:cxn modelId="{249548AB-7C28-4710-AFBC-987EB12FA6A8}" srcId="{25A95B28-917B-4A3E-983B-BF32C06CD969}" destId="{8FFA0417-AED2-44FC-A6C2-85FC23689FDC}" srcOrd="2" destOrd="0" parTransId="{F126ED3D-6C6C-4298-AD5C-B1EF088390CD}" sibTransId="{D9C2D3AD-EB22-467B-980F-5792A150D343}"/>
    <dgm:cxn modelId="{259950AB-44A3-4EB2-A16F-219880310408}" type="presOf" srcId="{8FFA0417-AED2-44FC-A6C2-85FC23689FDC}" destId="{80722ED0-8E11-461C-98F2-344205C20B3D}" srcOrd="0" destOrd="0" presId="urn:microsoft.com/office/officeart/2005/8/layout/cycle8"/>
    <dgm:cxn modelId="{97AF65B2-47B7-4B87-8762-04782BCC253D}" srcId="{25A95B28-917B-4A3E-983B-BF32C06CD969}" destId="{DF40001F-04E0-4279-8C40-7CB48667074A}" srcOrd="3" destOrd="0" parTransId="{2F0AFB43-AE94-4751-B7C3-79F6E817D8DF}" sibTransId="{7846D87E-1360-4C00-8D87-D74D2F3B0967}"/>
    <dgm:cxn modelId="{45E304B3-A4AC-47DC-B6CF-7568FF8B6A72}" type="presOf" srcId="{8FFA0417-AED2-44FC-A6C2-85FC23689FDC}" destId="{4F55303E-5C76-47E4-A1C3-145A68784E3D}" srcOrd="1" destOrd="0" presId="urn:microsoft.com/office/officeart/2005/8/layout/cycle8"/>
    <dgm:cxn modelId="{AEF223B9-6B1A-4E58-B4FE-AECB76797AEA}" srcId="{25A95B28-917B-4A3E-983B-BF32C06CD969}" destId="{CD7D86A2-4B4C-4D06-ACAA-13C584A24624}" srcOrd="4" destOrd="0" parTransId="{E7FE684D-66B6-481B-928E-45DF22A96502}" sibTransId="{ABE3DB4E-B252-4D84-97EC-A5ACECC7996E}"/>
    <dgm:cxn modelId="{5E32A7D7-F6FE-4F1B-91D0-30B773C34D31}" type="presOf" srcId="{DF40001F-04E0-4279-8C40-7CB48667074A}" destId="{E51094C8-DD24-49F3-93A8-942EB8ADCD4F}" srcOrd="0" destOrd="0" presId="urn:microsoft.com/office/officeart/2005/8/layout/cycle8"/>
    <dgm:cxn modelId="{C145ADFA-1D78-4308-A39A-667A488A51B1}" type="presOf" srcId="{25A95B28-917B-4A3E-983B-BF32C06CD969}" destId="{660AC6F2-9C4A-49E8-877C-B3F66396D250}" srcOrd="0" destOrd="0" presId="urn:microsoft.com/office/officeart/2005/8/layout/cycle8"/>
    <dgm:cxn modelId="{FCCBCAFB-4457-46E4-9291-6099C24F9565}" srcId="{25A95B28-917B-4A3E-983B-BF32C06CD969}" destId="{F94D7222-D87D-4922-90C7-2818B0FB791D}" srcOrd="1" destOrd="0" parTransId="{584EFBB9-418A-4C2E-A809-4C037805F547}" sibTransId="{D6CAAFB7-7D71-4F81-A298-58552333DC1B}"/>
    <dgm:cxn modelId="{A2A4487A-FBA7-4F75-8787-1C4CE1AEAFC6}" type="presParOf" srcId="{660AC6F2-9C4A-49E8-877C-B3F66396D250}" destId="{261EE9DA-1DD8-4BA8-B9F2-4E731D70AB83}" srcOrd="0" destOrd="0" presId="urn:microsoft.com/office/officeart/2005/8/layout/cycle8"/>
    <dgm:cxn modelId="{19CC318F-C48A-48E6-83F3-9EFA274FBE61}" type="presParOf" srcId="{660AC6F2-9C4A-49E8-877C-B3F66396D250}" destId="{C515CD3A-54D6-41B9-8979-C7945130A64A}" srcOrd="1" destOrd="0" presId="urn:microsoft.com/office/officeart/2005/8/layout/cycle8"/>
    <dgm:cxn modelId="{2678B4FB-C7D9-4E5B-BD28-B0023A0DC2CB}" type="presParOf" srcId="{660AC6F2-9C4A-49E8-877C-B3F66396D250}" destId="{94279864-0FC9-4A4E-9AF1-816FCC059C36}" srcOrd="2" destOrd="0" presId="urn:microsoft.com/office/officeart/2005/8/layout/cycle8"/>
    <dgm:cxn modelId="{34404BDF-119C-4C66-B7BD-0B5D8E55F0D8}" type="presParOf" srcId="{660AC6F2-9C4A-49E8-877C-B3F66396D250}" destId="{16991D46-8D7D-46E1-80F3-62A29CD32EEA}" srcOrd="3" destOrd="0" presId="urn:microsoft.com/office/officeart/2005/8/layout/cycle8"/>
    <dgm:cxn modelId="{78C987EC-6721-477A-AD01-1C40EB98C962}" type="presParOf" srcId="{660AC6F2-9C4A-49E8-877C-B3F66396D250}" destId="{3FD2B8DA-A710-4B20-BB0C-39BC657B3CDD}" srcOrd="4" destOrd="0" presId="urn:microsoft.com/office/officeart/2005/8/layout/cycle8"/>
    <dgm:cxn modelId="{4F598837-F67F-4703-B3D2-9796C4778E0E}" type="presParOf" srcId="{660AC6F2-9C4A-49E8-877C-B3F66396D250}" destId="{8341DEFA-D771-4A5A-A8B2-6D588CD4D05B}" srcOrd="5" destOrd="0" presId="urn:microsoft.com/office/officeart/2005/8/layout/cycle8"/>
    <dgm:cxn modelId="{46D8F6E7-191B-49F9-9ED5-14693EB944AE}" type="presParOf" srcId="{660AC6F2-9C4A-49E8-877C-B3F66396D250}" destId="{F071DEF8-F913-4D64-8B0A-E7BCD9DAAA0F}" srcOrd="6" destOrd="0" presId="urn:microsoft.com/office/officeart/2005/8/layout/cycle8"/>
    <dgm:cxn modelId="{E7F72799-1284-454C-A46A-DCAC627B99EE}" type="presParOf" srcId="{660AC6F2-9C4A-49E8-877C-B3F66396D250}" destId="{DCF6CAB4-73AB-44E0-9862-0B06C38276FC}" srcOrd="7" destOrd="0" presId="urn:microsoft.com/office/officeart/2005/8/layout/cycle8"/>
    <dgm:cxn modelId="{74E03105-4F5E-4B86-B747-4FEAF5D96739}" type="presParOf" srcId="{660AC6F2-9C4A-49E8-877C-B3F66396D250}" destId="{80722ED0-8E11-461C-98F2-344205C20B3D}" srcOrd="8" destOrd="0" presId="urn:microsoft.com/office/officeart/2005/8/layout/cycle8"/>
    <dgm:cxn modelId="{BFBE2112-0179-415C-A624-C7D98472C665}" type="presParOf" srcId="{660AC6F2-9C4A-49E8-877C-B3F66396D250}" destId="{4990D04A-E8A5-4AE9-BC19-E9AAB8FB6B84}" srcOrd="9" destOrd="0" presId="urn:microsoft.com/office/officeart/2005/8/layout/cycle8"/>
    <dgm:cxn modelId="{259EFECA-2443-452B-84FA-0E570E8F4964}" type="presParOf" srcId="{660AC6F2-9C4A-49E8-877C-B3F66396D250}" destId="{0A7C25E6-C827-4537-B798-CECC3D9F6AAD}" srcOrd="10" destOrd="0" presId="urn:microsoft.com/office/officeart/2005/8/layout/cycle8"/>
    <dgm:cxn modelId="{601BC76D-2CC3-45C2-97C6-CA292FE5302A}" type="presParOf" srcId="{660AC6F2-9C4A-49E8-877C-B3F66396D250}" destId="{4F55303E-5C76-47E4-A1C3-145A68784E3D}" srcOrd="11" destOrd="0" presId="urn:microsoft.com/office/officeart/2005/8/layout/cycle8"/>
    <dgm:cxn modelId="{DD204FC3-7CDA-4A4C-9EC3-4EE1F158BF61}" type="presParOf" srcId="{660AC6F2-9C4A-49E8-877C-B3F66396D250}" destId="{E51094C8-DD24-49F3-93A8-942EB8ADCD4F}" srcOrd="12" destOrd="0" presId="urn:microsoft.com/office/officeart/2005/8/layout/cycle8"/>
    <dgm:cxn modelId="{7AE3EC43-73A3-4685-A8B6-C5B1B52F580B}" type="presParOf" srcId="{660AC6F2-9C4A-49E8-877C-B3F66396D250}" destId="{BEFFE46E-69B5-4DAD-B4D8-260DAF7121F1}" srcOrd="13" destOrd="0" presId="urn:microsoft.com/office/officeart/2005/8/layout/cycle8"/>
    <dgm:cxn modelId="{497C1D47-C1E7-4DA3-A140-95B232BCB272}" type="presParOf" srcId="{660AC6F2-9C4A-49E8-877C-B3F66396D250}" destId="{D15DF75C-7B65-4602-9795-CB6EA431135E}" srcOrd="14" destOrd="0" presId="urn:microsoft.com/office/officeart/2005/8/layout/cycle8"/>
    <dgm:cxn modelId="{01762C8E-7530-49DD-983D-423BA30BB65E}" type="presParOf" srcId="{660AC6F2-9C4A-49E8-877C-B3F66396D250}" destId="{3137EB39-BF0D-4694-8E88-14794AFFA362}" srcOrd="15" destOrd="0" presId="urn:microsoft.com/office/officeart/2005/8/layout/cycle8"/>
    <dgm:cxn modelId="{251A03A7-A6FF-44F3-B438-62CB7449A5E7}" type="presParOf" srcId="{660AC6F2-9C4A-49E8-877C-B3F66396D250}" destId="{535072B6-652D-4807-9E8B-4D474CF23F84}" srcOrd="16" destOrd="0" presId="urn:microsoft.com/office/officeart/2005/8/layout/cycle8"/>
    <dgm:cxn modelId="{D1F28861-7467-4383-813E-3C52EC658B41}" type="presParOf" srcId="{660AC6F2-9C4A-49E8-877C-B3F66396D250}" destId="{483BD177-34C0-447E-B17D-A36455BE5161}" srcOrd="17" destOrd="0" presId="urn:microsoft.com/office/officeart/2005/8/layout/cycle8"/>
    <dgm:cxn modelId="{B4399701-5802-48FA-9BDC-905DEB820356}" type="presParOf" srcId="{660AC6F2-9C4A-49E8-877C-B3F66396D250}" destId="{C6D21F71-98F5-4FE0-8600-B58CFDC79B69}" srcOrd="18" destOrd="0" presId="urn:microsoft.com/office/officeart/2005/8/layout/cycle8"/>
    <dgm:cxn modelId="{D29F5FBC-49FD-42DF-B595-6BE8D30EB227}" type="presParOf" srcId="{660AC6F2-9C4A-49E8-877C-B3F66396D250}" destId="{B004325A-9F3C-40B5-A7EA-9B8C0745007B}" srcOrd="19" destOrd="0" presId="urn:microsoft.com/office/officeart/2005/8/layout/cycle8"/>
    <dgm:cxn modelId="{7311316E-E405-41AA-AD3F-5D208159A5F1}" type="presParOf" srcId="{660AC6F2-9C4A-49E8-877C-B3F66396D250}" destId="{D2DBB440-2CBD-43B1-8AE8-70902F36451C}" srcOrd="20" destOrd="0" presId="urn:microsoft.com/office/officeart/2005/8/layout/cycle8"/>
    <dgm:cxn modelId="{D6352F24-A0CA-4721-BFB8-20EE8CC03264}" type="presParOf" srcId="{660AC6F2-9C4A-49E8-877C-B3F66396D250}" destId="{2C22D3AA-6ED4-4C07-B5D5-DC963C60BCC6}" srcOrd="21" destOrd="0" presId="urn:microsoft.com/office/officeart/2005/8/layout/cycle8"/>
    <dgm:cxn modelId="{2B8BE9CF-593D-49FA-9FC0-CA9D5A79CB0E}" type="presParOf" srcId="{660AC6F2-9C4A-49E8-877C-B3F66396D250}" destId="{820550A4-C9A7-440E-B58F-1925CC63D114}" srcOrd="22" destOrd="0" presId="urn:microsoft.com/office/officeart/2005/8/layout/cycle8"/>
    <dgm:cxn modelId="{730A4E2F-33BA-48A2-9F82-D7D2DF12A435}" type="presParOf" srcId="{660AC6F2-9C4A-49E8-877C-B3F66396D250}" destId="{A5C53E48-F56E-4360-83BD-987F1808B64C}" srcOrd="23" destOrd="0" presId="urn:microsoft.com/office/officeart/2005/8/layout/cycle8"/>
    <dgm:cxn modelId="{EBCF341E-1D27-423C-B017-F5AD22CBB1BD}" type="presParOf" srcId="{660AC6F2-9C4A-49E8-877C-B3F66396D250}" destId="{B1CFCC27-B778-4FC7-99AC-BA2C63A246C3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D866CA-BAEA-4809-ABA2-5CF0076C1B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0394B76-532D-49AC-86BF-A51F4B8BB9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Bhanu Prasad Kandula – I have contributed to the Idea innovation, Literature review, User survey, Code for the Prototype, Quantitative analysis, Demo Video  </a:t>
          </a:r>
        </a:p>
      </dgm:t>
    </dgm:pt>
    <dgm:pt modelId="{CF30313C-C7BF-46D7-836C-61CEFADE5DB7}" type="parTrans" cxnId="{13D6FCD3-7868-4EA2-8871-EB40A8AE9E2A}">
      <dgm:prSet/>
      <dgm:spPr/>
      <dgm:t>
        <a:bodyPr/>
        <a:lstStyle/>
        <a:p>
          <a:endParaRPr lang="en-US"/>
        </a:p>
      </dgm:t>
    </dgm:pt>
    <dgm:pt modelId="{EDC3329D-91C5-43D5-9524-4E5CA9DE26C4}" type="sibTrans" cxnId="{13D6FCD3-7868-4EA2-8871-EB40A8AE9E2A}">
      <dgm:prSet/>
      <dgm:spPr/>
      <dgm:t>
        <a:bodyPr/>
        <a:lstStyle/>
        <a:p>
          <a:endParaRPr lang="en-US"/>
        </a:p>
      </dgm:t>
    </dgm:pt>
    <dgm:pt modelId="{17A24DFF-67E5-4E22-A56D-F3D7A1CC5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Akhil </a:t>
          </a:r>
          <a:r>
            <a:rPr lang="en-US" err="1"/>
            <a:t>Vemulapally</a:t>
          </a:r>
          <a:r>
            <a:rPr lang="en-US"/>
            <a:t> – I have contributed to the Proposed Methodology, User survey ,Figma Prototype, Inductive analysis (Qualitative analysis), End user review report, Presentation  </a:t>
          </a:r>
        </a:p>
      </dgm:t>
    </dgm:pt>
    <dgm:pt modelId="{49BE298D-0372-4507-BAF3-F72BE04C32D9}" type="parTrans" cxnId="{2DEAFA67-0B5F-4990-BEE1-ED4653F28765}">
      <dgm:prSet/>
      <dgm:spPr/>
      <dgm:t>
        <a:bodyPr/>
        <a:lstStyle/>
        <a:p>
          <a:endParaRPr lang="en-US"/>
        </a:p>
      </dgm:t>
    </dgm:pt>
    <dgm:pt modelId="{DAD6E0B4-BF5C-4711-94B6-4A6C52583B49}" type="sibTrans" cxnId="{2DEAFA67-0B5F-4990-BEE1-ED4653F28765}">
      <dgm:prSet/>
      <dgm:spPr/>
      <dgm:t>
        <a:bodyPr/>
        <a:lstStyle/>
        <a:p>
          <a:endParaRPr lang="en-US"/>
        </a:p>
      </dgm:t>
    </dgm:pt>
    <dgm:pt modelId="{E98BAD23-0E14-462B-9390-15FE9EAC9B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Sandeep </a:t>
          </a:r>
          <a:r>
            <a:rPr lang="en-US" err="1"/>
            <a:t>Sutharapu</a:t>
          </a:r>
          <a:r>
            <a:rPr lang="en-US"/>
            <a:t> – I have contributed to the Idea innovation ,literature review , user survey ,Figma Prototype, Inductive analysis (Qualitative analysis),End user review report, Discussion on HCI</a:t>
          </a:r>
        </a:p>
      </dgm:t>
    </dgm:pt>
    <dgm:pt modelId="{95143412-84EF-4866-80ED-EA5CD9D0BA9F}" type="parTrans" cxnId="{FB519A71-7C39-4043-AA0D-14ED942F0B8A}">
      <dgm:prSet/>
      <dgm:spPr/>
      <dgm:t>
        <a:bodyPr/>
        <a:lstStyle/>
        <a:p>
          <a:endParaRPr lang="en-US"/>
        </a:p>
      </dgm:t>
    </dgm:pt>
    <dgm:pt modelId="{A6E505A6-41E3-4210-A1AD-D6C90DDF95D0}" type="sibTrans" cxnId="{FB519A71-7C39-4043-AA0D-14ED942F0B8A}">
      <dgm:prSet/>
      <dgm:spPr/>
      <dgm:t>
        <a:bodyPr/>
        <a:lstStyle/>
        <a:p>
          <a:endParaRPr lang="en-US"/>
        </a:p>
      </dgm:t>
    </dgm:pt>
    <dgm:pt modelId="{5E1E5C65-A6AF-44DF-A4F5-F9247C6FA300}" type="pres">
      <dgm:prSet presAssocID="{64D866CA-BAEA-4809-ABA2-5CF0076C1BDF}" presName="root" presStyleCnt="0">
        <dgm:presLayoutVars>
          <dgm:dir/>
          <dgm:resizeHandles val="exact"/>
        </dgm:presLayoutVars>
      </dgm:prSet>
      <dgm:spPr/>
    </dgm:pt>
    <dgm:pt modelId="{93B60AFC-D81C-4AA9-89A9-ED9E177A5C64}" type="pres">
      <dgm:prSet presAssocID="{A0394B76-532D-49AC-86BF-A51F4B8BB98E}" presName="compNode" presStyleCnt="0"/>
      <dgm:spPr/>
    </dgm:pt>
    <dgm:pt modelId="{82691BB1-FBF2-4462-B0D5-1E5467061BFC}" type="pres">
      <dgm:prSet presAssocID="{A0394B76-532D-49AC-86BF-A51F4B8BB98E}" presName="bgRect" presStyleLbl="bgShp" presStyleIdx="0" presStyleCnt="3"/>
      <dgm:spPr/>
    </dgm:pt>
    <dgm:pt modelId="{F76F0084-53F0-4143-905B-60EA40BFF629}" type="pres">
      <dgm:prSet presAssocID="{A0394B76-532D-49AC-86BF-A51F4B8BB9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BCAF463-3760-4A24-A408-B922A86E2045}" type="pres">
      <dgm:prSet presAssocID="{A0394B76-532D-49AC-86BF-A51F4B8BB98E}" presName="spaceRect" presStyleCnt="0"/>
      <dgm:spPr/>
    </dgm:pt>
    <dgm:pt modelId="{1FA0A481-94FC-4DEC-818C-F6D3ED8C3955}" type="pres">
      <dgm:prSet presAssocID="{A0394B76-532D-49AC-86BF-A51F4B8BB98E}" presName="parTx" presStyleLbl="revTx" presStyleIdx="0" presStyleCnt="3">
        <dgm:presLayoutVars>
          <dgm:chMax val="0"/>
          <dgm:chPref val="0"/>
        </dgm:presLayoutVars>
      </dgm:prSet>
      <dgm:spPr/>
    </dgm:pt>
    <dgm:pt modelId="{C5924E0C-7AE8-41C6-B336-70FF5A60EC04}" type="pres">
      <dgm:prSet presAssocID="{EDC3329D-91C5-43D5-9524-4E5CA9DE26C4}" presName="sibTrans" presStyleCnt="0"/>
      <dgm:spPr/>
    </dgm:pt>
    <dgm:pt modelId="{C4BDFED1-22E2-4DBF-9BB7-6E1FC5B802D8}" type="pres">
      <dgm:prSet presAssocID="{17A24DFF-67E5-4E22-A56D-F3D7A1CC59B1}" presName="compNode" presStyleCnt="0"/>
      <dgm:spPr/>
    </dgm:pt>
    <dgm:pt modelId="{B946F299-1212-4713-A5BF-7755EB9BF09D}" type="pres">
      <dgm:prSet presAssocID="{17A24DFF-67E5-4E22-A56D-F3D7A1CC59B1}" presName="bgRect" presStyleLbl="bgShp" presStyleIdx="1" presStyleCnt="3"/>
      <dgm:spPr/>
    </dgm:pt>
    <dgm:pt modelId="{F180D070-5FB5-4765-9F72-AE49E95082DB}" type="pres">
      <dgm:prSet presAssocID="{17A24DFF-67E5-4E22-A56D-F3D7A1CC5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D6B788ED-A82F-4B0A-AD82-685E965AE943}" type="pres">
      <dgm:prSet presAssocID="{17A24DFF-67E5-4E22-A56D-F3D7A1CC59B1}" presName="spaceRect" presStyleCnt="0"/>
      <dgm:spPr/>
    </dgm:pt>
    <dgm:pt modelId="{9330B630-EFCF-4FEB-9336-C723B7F9C535}" type="pres">
      <dgm:prSet presAssocID="{17A24DFF-67E5-4E22-A56D-F3D7A1CC59B1}" presName="parTx" presStyleLbl="revTx" presStyleIdx="1" presStyleCnt="3">
        <dgm:presLayoutVars>
          <dgm:chMax val="0"/>
          <dgm:chPref val="0"/>
        </dgm:presLayoutVars>
      </dgm:prSet>
      <dgm:spPr/>
    </dgm:pt>
    <dgm:pt modelId="{909ABAE0-02EF-461F-AB68-A7FA55558648}" type="pres">
      <dgm:prSet presAssocID="{DAD6E0B4-BF5C-4711-94B6-4A6C52583B49}" presName="sibTrans" presStyleCnt="0"/>
      <dgm:spPr/>
    </dgm:pt>
    <dgm:pt modelId="{323F3DB1-3273-423E-9E97-A9EA50353D7F}" type="pres">
      <dgm:prSet presAssocID="{E98BAD23-0E14-462B-9390-15FE9EAC9BEE}" presName="compNode" presStyleCnt="0"/>
      <dgm:spPr/>
    </dgm:pt>
    <dgm:pt modelId="{0CCD5582-898F-41DA-8D8B-06606E14123B}" type="pres">
      <dgm:prSet presAssocID="{E98BAD23-0E14-462B-9390-15FE9EAC9BEE}" presName="bgRect" presStyleLbl="bgShp" presStyleIdx="2" presStyleCnt="3"/>
      <dgm:spPr/>
    </dgm:pt>
    <dgm:pt modelId="{485C5810-BF81-4F5E-9A27-21FFFF2E5289}" type="pres">
      <dgm:prSet presAssocID="{E98BAD23-0E14-462B-9390-15FE9EAC9B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CEDC3B3-1538-435D-B98E-A8B65A29DE88}" type="pres">
      <dgm:prSet presAssocID="{E98BAD23-0E14-462B-9390-15FE9EAC9BEE}" presName="spaceRect" presStyleCnt="0"/>
      <dgm:spPr/>
    </dgm:pt>
    <dgm:pt modelId="{031094EF-3302-40BA-8F2A-EC211CBDE7A7}" type="pres">
      <dgm:prSet presAssocID="{E98BAD23-0E14-462B-9390-15FE9EAC9B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637720-86FB-4F45-819C-D62FD6242CC8}" type="presOf" srcId="{E98BAD23-0E14-462B-9390-15FE9EAC9BEE}" destId="{031094EF-3302-40BA-8F2A-EC211CBDE7A7}" srcOrd="0" destOrd="0" presId="urn:microsoft.com/office/officeart/2018/2/layout/IconVerticalSolidList"/>
    <dgm:cxn modelId="{2DEAFA67-0B5F-4990-BEE1-ED4653F28765}" srcId="{64D866CA-BAEA-4809-ABA2-5CF0076C1BDF}" destId="{17A24DFF-67E5-4E22-A56D-F3D7A1CC59B1}" srcOrd="1" destOrd="0" parTransId="{49BE298D-0372-4507-BAF3-F72BE04C32D9}" sibTransId="{DAD6E0B4-BF5C-4711-94B6-4A6C52583B49}"/>
    <dgm:cxn modelId="{FB519A71-7C39-4043-AA0D-14ED942F0B8A}" srcId="{64D866CA-BAEA-4809-ABA2-5CF0076C1BDF}" destId="{E98BAD23-0E14-462B-9390-15FE9EAC9BEE}" srcOrd="2" destOrd="0" parTransId="{95143412-84EF-4866-80ED-EA5CD9D0BA9F}" sibTransId="{A6E505A6-41E3-4210-A1AD-D6C90DDF95D0}"/>
    <dgm:cxn modelId="{F446087E-3C55-4805-8E91-F0AD14F64209}" type="presOf" srcId="{17A24DFF-67E5-4E22-A56D-F3D7A1CC59B1}" destId="{9330B630-EFCF-4FEB-9336-C723B7F9C535}" srcOrd="0" destOrd="0" presId="urn:microsoft.com/office/officeart/2018/2/layout/IconVerticalSolidList"/>
    <dgm:cxn modelId="{4A77C9BE-500C-42C5-898A-5E3BF7C4C335}" type="presOf" srcId="{64D866CA-BAEA-4809-ABA2-5CF0076C1BDF}" destId="{5E1E5C65-A6AF-44DF-A4F5-F9247C6FA300}" srcOrd="0" destOrd="0" presId="urn:microsoft.com/office/officeart/2018/2/layout/IconVerticalSolidList"/>
    <dgm:cxn modelId="{13D6FCD3-7868-4EA2-8871-EB40A8AE9E2A}" srcId="{64D866CA-BAEA-4809-ABA2-5CF0076C1BDF}" destId="{A0394B76-532D-49AC-86BF-A51F4B8BB98E}" srcOrd="0" destOrd="0" parTransId="{CF30313C-C7BF-46D7-836C-61CEFADE5DB7}" sibTransId="{EDC3329D-91C5-43D5-9524-4E5CA9DE26C4}"/>
    <dgm:cxn modelId="{1C63F4EC-F712-47B3-8967-B10F7AA4E039}" type="presOf" srcId="{A0394B76-532D-49AC-86BF-A51F4B8BB98E}" destId="{1FA0A481-94FC-4DEC-818C-F6D3ED8C3955}" srcOrd="0" destOrd="0" presId="urn:microsoft.com/office/officeart/2018/2/layout/IconVerticalSolidList"/>
    <dgm:cxn modelId="{2CB0D11F-6412-421B-A673-D5918BFD869F}" type="presParOf" srcId="{5E1E5C65-A6AF-44DF-A4F5-F9247C6FA300}" destId="{93B60AFC-D81C-4AA9-89A9-ED9E177A5C64}" srcOrd="0" destOrd="0" presId="urn:microsoft.com/office/officeart/2018/2/layout/IconVerticalSolidList"/>
    <dgm:cxn modelId="{39A39B19-B48F-49C8-904C-4044D77C38FE}" type="presParOf" srcId="{93B60AFC-D81C-4AA9-89A9-ED9E177A5C64}" destId="{82691BB1-FBF2-4462-B0D5-1E5467061BFC}" srcOrd="0" destOrd="0" presId="urn:microsoft.com/office/officeart/2018/2/layout/IconVerticalSolidList"/>
    <dgm:cxn modelId="{2334B59B-89F1-447D-BBCB-FBABDFD8284F}" type="presParOf" srcId="{93B60AFC-D81C-4AA9-89A9-ED9E177A5C64}" destId="{F76F0084-53F0-4143-905B-60EA40BFF629}" srcOrd="1" destOrd="0" presId="urn:microsoft.com/office/officeart/2018/2/layout/IconVerticalSolidList"/>
    <dgm:cxn modelId="{D76AA722-9AF7-4C1B-BC45-EFE683AA1205}" type="presParOf" srcId="{93B60AFC-D81C-4AA9-89A9-ED9E177A5C64}" destId="{FBCAF463-3760-4A24-A408-B922A86E2045}" srcOrd="2" destOrd="0" presId="urn:microsoft.com/office/officeart/2018/2/layout/IconVerticalSolidList"/>
    <dgm:cxn modelId="{5E48E4BB-10F3-4FB6-B6B8-7D755F256CCD}" type="presParOf" srcId="{93B60AFC-D81C-4AA9-89A9-ED9E177A5C64}" destId="{1FA0A481-94FC-4DEC-818C-F6D3ED8C3955}" srcOrd="3" destOrd="0" presId="urn:microsoft.com/office/officeart/2018/2/layout/IconVerticalSolidList"/>
    <dgm:cxn modelId="{DF4BECE2-781F-4356-A8C5-52B5BE4ABD8B}" type="presParOf" srcId="{5E1E5C65-A6AF-44DF-A4F5-F9247C6FA300}" destId="{C5924E0C-7AE8-41C6-B336-70FF5A60EC04}" srcOrd="1" destOrd="0" presId="urn:microsoft.com/office/officeart/2018/2/layout/IconVerticalSolidList"/>
    <dgm:cxn modelId="{C5F74C0F-688B-4DB4-A228-988D7E4EBB47}" type="presParOf" srcId="{5E1E5C65-A6AF-44DF-A4F5-F9247C6FA300}" destId="{C4BDFED1-22E2-4DBF-9BB7-6E1FC5B802D8}" srcOrd="2" destOrd="0" presId="urn:microsoft.com/office/officeart/2018/2/layout/IconVerticalSolidList"/>
    <dgm:cxn modelId="{B28A3F9F-35B1-4168-B43F-739705AD79D8}" type="presParOf" srcId="{C4BDFED1-22E2-4DBF-9BB7-6E1FC5B802D8}" destId="{B946F299-1212-4713-A5BF-7755EB9BF09D}" srcOrd="0" destOrd="0" presId="urn:microsoft.com/office/officeart/2018/2/layout/IconVerticalSolidList"/>
    <dgm:cxn modelId="{192B5ED8-C1CF-42F7-8A33-5DBC42C233B6}" type="presParOf" srcId="{C4BDFED1-22E2-4DBF-9BB7-6E1FC5B802D8}" destId="{F180D070-5FB5-4765-9F72-AE49E95082DB}" srcOrd="1" destOrd="0" presId="urn:microsoft.com/office/officeart/2018/2/layout/IconVerticalSolidList"/>
    <dgm:cxn modelId="{A2DBAEB1-F52A-4D57-B1DC-9BE488C3CB94}" type="presParOf" srcId="{C4BDFED1-22E2-4DBF-9BB7-6E1FC5B802D8}" destId="{D6B788ED-A82F-4B0A-AD82-685E965AE943}" srcOrd="2" destOrd="0" presId="urn:microsoft.com/office/officeart/2018/2/layout/IconVerticalSolidList"/>
    <dgm:cxn modelId="{398B979F-2118-4912-B53E-AF874D3B71A9}" type="presParOf" srcId="{C4BDFED1-22E2-4DBF-9BB7-6E1FC5B802D8}" destId="{9330B630-EFCF-4FEB-9336-C723B7F9C535}" srcOrd="3" destOrd="0" presId="urn:microsoft.com/office/officeart/2018/2/layout/IconVerticalSolidList"/>
    <dgm:cxn modelId="{21CF1075-212D-4CC8-99EA-062456BEF8B4}" type="presParOf" srcId="{5E1E5C65-A6AF-44DF-A4F5-F9247C6FA300}" destId="{909ABAE0-02EF-461F-AB68-A7FA55558648}" srcOrd="3" destOrd="0" presId="urn:microsoft.com/office/officeart/2018/2/layout/IconVerticalSolidList"/>
    <dgm:cxn modelId="{161F93E8-EF7E-42F4-A4B8-4420E628C4FF}" type="presParOf" srcId="{5E1E5C65-A6AF-44DF-A4F5-F9247C6FA300}" destId="{323F3DB1-3273-423E-9E97-A9EA50353D7F}" srcOrd="4" destOrd="0" presId="urn:microsoft.com/office/officeart/2018/2/layout/IconVerticalSolidList"/>
    <dgm:cxn modelId="{10A094E5-2AC2-439F-838B-05B2A9CB943D}" type="presParOf" srcId="{323F3DB1-3273-423E-9E97-A9EA50353D7F}" destId="{0CCD5582-898F-41DA-8D8B-06606E14123B}" srcOrd="0" destOrd="0" presId="urn:microsoft.com/office/officeart/2018/2/layout/IconVerticalSolidList"/>
    <dgm:cxn modelId="{FA6544F1-421D-4554-B35B-8A74C219779E}" type="presParOf" srcId="{323F3DB1-3273-423E-9E97-A9EA50353D7F}" destId="{485C5810-BF81-4F5E-9A27-21FFFF2E5289}" srcOrd="1" destOrd="0" presId="urn:microsoft.com/office/officeart/2018/2/layout/IconVerticalSolidList"/>
    <dgm:cxn modelId="{0EA02D89-1825-421C-883F-771AECBA1250}" type="presParOf" srcId="{323F3DB1-3273-423E-9E97-A9EA50353D7F}" destId="{3CEDC3B3-1538-435D-B98E-A8B65A29DE88}" srcOrd="2" destOrd="0" presId="urn:microsoft.com/office/officeart/2018/2/layout/IconVerticalSolidList"/>
    <dgm:cxn modelId="{B1FE384F-B8F7-4DD4-87E4-39957EF928F8}" type="presParOf" srcId="{323F3DB1-3273-423E-9E97-A9EA50353D7F}" destId="{031094EF-3302-40BA-8F2A-EC211CBDE7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7A6E1-742D-4253-82A2-879ED6C699F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0D242-7840-44BD-9600-2F2ABE3E2C7C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Broad Problem Area – Accessibility Issues for PwD</a:t>
          </a:r>
          <a:endParaRPr lang="en-US" sz="2700" kern="1200"/>
        </a:p>
      </dsp:txBody>
      <dsp:txXfrm>
        <a:off x="383617" y="1447754"/>
        <a:ext cx="2847502" cy="1768010"/>
      </dsp:txXfrm>
    </dsp:sp>
    <dsp:sp modelId="{4DE3FC31-F428-4F60-B0BB-86E944F0EC47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1E275-8BBB-4CB1-8F48-F153D9FB5EE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Relevant Research Studies</a:t>
          </a:r>
          <a:endParaRPr lang="en-US" sz="2700" kern="1200"/>
        </a:p>
      </dsp:txBody>
      <dsp:txXfrm>
        <a:off x="3998355" y="1447754"/>
        <a:ext cx="2847502" cy="1768010"/>
      </dsp:txXfrm>
    </dsp:sp>
    <dsp:sp modelId="{5B093BCF-5E6D-4955-BFB1-3C24F446D4A2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F9258-0B2F-4B5C-B39F-F3E7271B569E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Identified Gaps</a:t>
          </a:r>
          <a:endParaRPr lang="en-US" sz="27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D4C42-831C-4D2A-AE90-2284B382E5AF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B5ED1-1C20-467F-A99C-1379E35DCF10}">
      <dsp:nvSpPr>
        <dsp:cNvPr id="0" name=""/>
        <dsp:cNvSpPr/>
      </dsp:nvSpPr>
      <dsp:spPr>
        <a:xfrm>
          <a:off x="0" y="0"/>
          <a:ext cx="5811128" cy="141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User Survey</a:t>
          </a:r>
          <a:endParaRPr lang="en-US" sz="3900" kern="1200"/>
        </a:p>
      </dsp:txBody>
      <dsp:txXfrm>
        <a:off x="0" y="0"/>
        <a:ext cx="5811128" cy="1415960"/>
      </dsp:txXfrm>
    </dsp:sp>
    <dsp:sp modelId="{98B10522-A939-4B92-A99D-3E49829A0DD4}">
      <dsp:nvSpPr>
        <dsp:cNvPr id="0" name=""/>
        <dsp:cNvSpPr/>
      </dsp:nvSpPr>
      <dsp:spPr>
        <a:xfrm>
          <a:off x="0" y="1415960"/>
          <a:ext cx="58111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7521C-2692-4CC9-AF53-20DD561B0071}">
      <dsp:nvSpPr>
        <dsp:cNvPr id="0" name=""/>
        <dsp:cNvSpPr/>
      </dsp:nvSpPr>
      <dsp:spPr>
        <a:xfrm>
          <a:off x="0" y="1415960"/>
          <a:ext cx="5811128" cy="141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Review of Gesture Recognition Technologies</a:t>
          </a:r>
          <a:endParaRPr lang="en-US" sz="3900" kern="1200"/>
        </a:p>
      </dsp:txBody>
      <dsp:txXfrm>
        <a:off x="0" y="1415960"/>
        <a:ext cx="5811128" cy="1415960"/>
      </dsp:txXfrm>
    </dsp:sp>
    <dsp:sp modelId="{FC32006A-7D1B-4C0F-880F-EF51ACAA799E}">
      <dsp:nvSpPr>
        <dsp:cNvPr id="0" name=""/>
        <dsp:cNvSpPr/>
      </dsp:nvSpPr>
      <dsp:spPr>
        <a:xfrm>
          <a:off x="0" y="2831920"/>
          <a:ext cx="58111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8E896-BE93-4882-B36C-4E546A6EF928}">
      <dsp:nvSpPr>
        <dsp:cNvPr id="0" name=""/>
        <dsp:cNvSpPr/>
      </dsp:nvSpPr>
      <dsp:spPr>
        <a:xfrm>
          <a:off x="0" y="2831920"/>
          <a:ext cx="5811128" cy="141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Prototype Development and Testing</a:t>
          </a:r>
          <a:endParaRPr lang="en-US" sz="3900" kern="1200"/>
        </a:p>
      </dsp:txBody>
      <dsp:txXfrm>
        <a:off x="0" y="2831920"/>
        <a:ext cx="5811128" cy="1415960"/>
      </dsp:txXfrm>
    </dsp:sp>
    <dsp:sp modelId="{D798FC32-EAC7-472B-AA0E-1FB7FF9D5F83}">
      <dsp:nvSpPr>
        <dsp:cNvPr id="0" name=""/>
        <dsp:cNvSpPr/>
      </dsp:nvSpPr>
      <dsp:spPr>
        <a:xfrm>
          <a:off x="0" y="4247881"/>
          <a:ext cx="58111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605CE-963C-4D91-8854-B94D969A7C6B}">
      <dsp:nvSpPr>
        <dsp:cNvPr id="0" name=""/>
        <dsp:cNvSpPr/>
      </dsp:nvSpPr>
      <dsp:spPr>
        <a:xfrm>
          <a:off x="0" y="4247881"/>
          <a:ext cx="5811128" cy="141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Implementation (HTML, CSS, JavaScript)</a:t>
          </a:r>
          <a:endParaRPr lang="en-US" sz="3900" kern="1200"/>
        </a:p>
      </dsp:txBody>
      <dsp:txXfrm>
        <a:off x="0" y="4247881"/>
        <a:ext cx="5811128" cy="1415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EE9DA-1DD8-4BA8-B9F2-4E731D70AB83}">
      <dsp:nvSpPr>
        <dsp:cNvPr id="0" name=""/>
        <dsp:cNvSpPr/>
      </dsp:nvSpPr>
      <dsp:spPr>
        <a:xfrm>
          <a:off x="587715" y="351481"/>
          <a:ext cx="4769703" cy="4769703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Types of Motor Impairments</a:t>
          </a:r>
          <a:endParaRPr lang="en-US" sz="1900" kern="1200"/>
        </a:p>
      </dsp:txBody>
      <dsp:txXfrm>
        <a:off x="3075910" y="1153246"/>
        <a:ext cx="1533119" cy="1022079"/>
      </dsp:txXfrm>
    </dsp:sp>
    <dsp:sp modelId="{3FD2B8DA-A710-4B20-BB0C-39BC657B3CDD}">
      <dsp:nvSpPr>
        <dsp:cNvPr id="0" name=""/>
        <dsp:cNvSpPr/>
      </dsp:nvSpPr>
      <dsp:spPr>
        <a:xfrm>
          <a:off x="628598" y="478673"/>
          <a:ext cx="4769703" cy="4769703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Challenges in Accessing Web Interfaces</a:t>
          </a:r>
          <a:endParaRPr lang="en-US" sz="1900" kern="1200"/>
        </a:p>
      </dsp:txBody>
      <dsp:txXfrm>
        <a:off x="3700514" y="2657974"/>
        <a:ext cx="1419554" cy="1135643"/>
      </dsp:txXfrm>
    </dsp:sp>
    <dsp:sp modelId="{80722ED0-8E11-461C-98F2-344205C20B3D}">
      <dsp:nvSpPr>
        <dsp:cNvPr id="0" name=""/>
        <dsp:cNvSpPr/>
      </dsp:nvSpPr>
      <dsp:spPr>
        <a:xfrm>
          <a:off x="520712" y="557033"/>
          <a:ext cx="4769703" cy="4769703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Preferred Gestures for Web Interaction</a:t>
          </a:r>
          <a:endParaRPr lang="en-US" sz="1900" kern="1200"/>
        </a:p>
      </dsp:txBody>
      <dsp:txXfrm>
        <a:off x="2224177" y="3907182"/>
        <a:ext cx="1362772" cy="1249208"/>
      </dsp:txXfrm>
    </dsp:sp>
    <dsp:sp modelId="{E51094C8-DD24-49F3-93A8-942EB8ADCD4F}">
      <dsp:nvSpPr>
        <dsp:cNvPr id="0" name=""/>
        <dsp:cNvSpPr/>
      </dsp:nvSpPr>
      <dsp:spPr>
        <a:xfrm>
          <a:off x="412825" y="478673"/>
          <a:ext cx="4769703" cy="4769703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Comfort Levels with Gestures</a:t>
          </a:r>
          <a:endParaRPr lang="en-US" sz="1900" kern="1200"/>
        </a:p>
      </dsp:txBody>
      <dsp:txXfrm>
        <a:off x="691058" y="2657974"/>
        <a:ext cx="1419554" cy="1135643"/>
      </dsp:txXfrm>
    </dsp:sp>
    <dsp:sp modelId="{535072B6-652D-4807-9E8B-4D474CF23F84}">
      <dsp:nvSpPr>
        <dsp:cNvPr id="0" name=""/>
        <dsp:cNvSpPr/>
      </dsp:nvSpPr>
      <dsp:spPr>
        <a:xfrm>
          <a:off x="453709" y="351481"/>
          <a:ext cx="4769703" cy="4769703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Feedback on Gestures</a:t>
          </a:r>
          <a:endParaRPr lang="en-US" sz="1900" kern="1200"/>
        </a:p>
      </dsp:txBody>
      <dsp:txXfrm>
        <a:off x="1202098" y="1153246"/>
        <a:ext cx="1533119" cy="1022079"/>
      </dsp:txXfrm>
    </dsp:sp>
    <dsp:sp modelId="{D2DBB440-2CBD-43B1-8AE8-70902F36451C}">
      <dsp:nvSpPr>
        <dsp:cNvPr id="0" name=""/>
        <dsp:cNvSpPr/>
      </dsp:nvSpPr>
      <dsp:spPr>
        <a:xfrm>
          <a:off x="292222" y="56214"/>
          <a:ext cx="5360238" cy="5360238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2D3AA-6ED4-4C07-B5D5-DC963C60BCC6}">
      <dsp:nvSpPr>
        <dsp:cNvPr id="0" name=""/>
        <dsp:cNvSpPr/>
      </dsp:nvSpPr>
      <dsp:spPr>
        <a:xfrm>
          <a:off x="333660" y="183364"/>
          <a:ext cx="5360238" cy="5360238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550A4-C9A7-440E-B58F-1925CC63D114}">
      <dsp:nvSpPr>
        <dsp:cNvPr id="0" name=""/>
        <dsp:cNvSpPr/>
      </dsp:nvSpPr>
      <dsp:spPr>
        <a:xfrm>
          <a:off x="225444" y="261963"/>
          <a:ext cx="5360238" cy="536023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53E48-F56E-4360-83BD-987F1808B64C}">
      <dsp:nvSpPr>
        <dsp:cNvPr id="0" name=""/>
        <dsp:cNvSpPr/>
      </dsp:nvSpPr>
      <dsp:spPr>
        <a:xfrm>
          <a:off x="117228" y="183364"/>
          <a:ext cx="5360238" cy="5360238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FCC27-B778-4FC7-99AC-BA2C63A246C3}">
      <dsp:nvSpPr>
        <dsp:cNvPr id="0" name=""/>
        <dsp:cNvSpPr/>
      </dsp:nvSpPr>
      <dsp:spPr>
        <a:xfrm>
          <a:off x="158666" y="56214"/>
          <a:ext cx="5360238" cy="5360238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BD1CB-F7D9-4E0E-BE40-D163CCA49AF0}">
      <dsp:nvSpPr>
        <dsp:cNvPr id="0" name=""/>
        <dsp:cNvSpPr/>
      </dsp:nvSpPr>
      <dsp:spPr>
        <a:xfrm>
          <a:off x="0" y="4305"/>
          <a:ext cx="10515600" cy="9171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977F9-7E27-4526-8C99-F070D5411B1D}">
      <dsp:nvSpPr>
        <dsp:cNvPr id="0" name=""/>
        <dsp:cNvSpPr/>
      </dsp:nvSpPr>
      <dsp:spPr>
        <a:xfrm>
          <a:off x="277432" y="210660"/>
          <a:ext cx="504421" cy="504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9867B-9AB0-4111-B1C9-1AFC735F0E1C}">
      <dsp:nvSpPr>
        <dsp:cNvPr id="0" name=""/>
        <dsp:cNvSpPr/>
      </dsp:nvSpPr>
      <dsp:spPr>
        <a:xfrm>
          <a:off x="1059286" y="4305"/>
          <a:ext cx="4732020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Task 1: Navigate to a specific webpage</a:t>
          </a:r>
          <a:endParaRPr lang="en-US" sz="1900" kern="1200"/>
        </a:p>
      </dsp:txBody>
      <dsp:txXfrm>
        <a:off x="1059286" y="4305"/>
        <a:ext cx="4732020" cy="917130"/>
      </dsp:txXfrm>
    </dsp:sp>
    <dsp:sp modelId="{101E59BD-9184-44DE-AFB0-30BC3B99B6A3}">
      <dsp:nvSpPr>
        <dsp:cNvPr id="0" name=""/>
        <dsp:cNvSpPr/>
      </dsp:nvSpPr>
      <dsp:spPr>
        <a:xfrm>
          <a:off x="5791306" y="4305"/>
          <a:ext cx="4724293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Without MIWA Tool: Average time taken = 53.68 seconds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MIWA Tool: Average time taken = 35.94 seconds</a:t>
          </a:r>
        </a:p>
      </dsp:txBody>
      <dsp:txXfrm>
        <a:off x="5791306" y="4305"/>
        <a:ext cx="4724293" cy="917130"/>
      </dsp:txXfrm>
    </dsp:sp>
    <dsp:sp modelId="{D8B558EE-0B1E-43A6-A1EF-C991562B63FF}">
      <dsp:nvSpPr>
        <dsp:cNvPr id="0" name=""/>
        <dsp:cNvSpPr/>
      </dsp:nvSpPr>
      <dsp:spPr>
        <a:xfrm>
          <a:off x="0" y="1150719"/>
          <a:ext cx="10515600" cy="9171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46C6F-DA56-4A73-BC10-4E75943BBD33}">
      <dsp:nvSpPr>
        <dsp:cNvPr id="0" name=""/>
        <dsp:cNvSpPr/>
      </dsp:nvSpPr>
      <dsp:spPr>
        <a:xfrm>
          <a:off x="277432" y="1357073"/>
          <a:ext cx="504421" cy="504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885E-ABB2-4BD2-B8FA-DDCA6DD474A5}">
      <dsp:nvSpPr>
        <dsp:cNvPr id="0" name=""/>
        <dsp:cNvSpPr/>
      </dsp:nvSpPr>
      <dsp:spPr>
        <a:xfrm>
          <a:off x="1059286" y="1150719"/>
          <a:ext cx="4732020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Task 2: Click on a specific button/link on the webpage</a:t>
          </a:r>
          <a:endParaRPr lang="en-US" sz="1900" kern="1200"/>
        </a:p>
      </dsp:txBody>
      <dsp:txXfrm>
        <a:off x="1059286" y="1150719"/>
        <a:ext cx="4732020" cy="917130"/>
      </dsp:txXfrm>
    </dsp:sp>
    <dsp:sp modelId="{C077BD4E-FED0-4591-8A71-49F6EB86060B}">
      <dsp:nvSpPr>
        <dsp:cNvPr id="0" name=""/>
        <dsp:cNvSpPr/>
      </dsp:nvSpPr>
      <dsp:spPr>
        <a:xfrm>
          <a:off x="5791306" y="1150719"/>
          <a:ext cx="4724293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Without MIWA Tool: Average time taken = 31.15 seconds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MIWA Tool: Average time taken = 20.94 seconds</a:t>
          </a:r>
        </a:p>
      </dsp:txBody>
      <dsp:txXfrm>
        <a:off x="5791306" y="1150719"/>
        <a:ext cx="4724293" cy="917130"/>
      </dsp:txXfrm>
    </dsp:sp>
    <dsp:sp modelId="{DD0D09F8-BC0B-4024-852B-45AA992CA93F}">
      <dsp:nvSpPr>
        <dsp:cNvPr id="0" name=""/>
        <dsp:cNvSpPr/>
      </dsp:nvSpPr>
      <dsp:spPr>
        <a:xfrm>
          <a:off x="0" y="2297133"/>
          <a:ext cx="10515600" cy="9171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67152-2301-4D14-AFFB-C84209DC1EBA}">
      <dsp:nvSpPr>
        <dsp:cNvPr id="0" name=""/>
        <dsp:cNvSpPr/>
      </dsp:nvSpPr>
      <dsp:spPr>
        <a:xfrm>
          <a:off x="277432" y="2503487"/>
          <a:ext cx="504421" cy="504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B1EF-4477-4B58-9678-750A487BDFE9}">
      <dsp:nvSpPr>
        <dsp:cNvPr id="0" name=""/>
        <dsp:cNvSpPr/>
      </dsp:nvSpPr>
      <dsp:spPr>
        <a:xfrm>
          <a:off x="1059286" y="2297133"/>
          <a:ext cx="4732020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Task 3: Fill out a form with predefined information on the webpage</a:t>
          </a:r>
          <a:endParaRPr lang="en-US" sz="1900" kern="1200"/>
        </a:p>
      </dsp:txBody>
      <dsp:txXfrm>
        <a:off x="1059286" y="2297133"/>
        <a:ext cx="4732020" cy="917130"/>
      </dsp:txXfrm>
    </dsp:sp>
    <dsp:sp modelId="{B66AEE7D-8C44-486A-97D7-92E8E9ACDD9F}">
      <dsp:nvSpPr>
        <dsp:cNvPr id="0" name=""/>
        <dsp:cNvSpPr/>
      </dsp:nvSpPr>
      <dsp:spPr>
        <a:xfrm>
          <a:off x="5791306" y="2297133"/>
          <a:ext cx="4724293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Without MIWA Tool: Average time taken =69.47 seconds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MIWA Tool: Average time taken = 45.10 seconds</a:t>
          </a:r>
        </a:p>
      </dsp:txBody>
      <dsp:txXfrm>
        <a:off x="5791306" y="2297133"/>
        <a:ext cx="4724293" cy="917130"/>
      </dsp:txXfrm>
    </dsp:sp>
    <dsp:sp modelId="{6B4D7A50-124E-4222-8C03-E89C5B5C4A21}">
      <dsp:nvSpPr>
        <dsp:cNvPr id="0" name=""/>
        <dsp:cNvSpPr/>
      </dsp:nvSpPr>
      <dsp:spPr>
        <a:xfrm>
          <a:off x="0" y="3443546"/>
          <a:ext cx="10515600" cy="9171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8CB08-E35E-43F5-943C-8F5FD03F33BA}">
      <dsp:nvSpPr>
        <dsp:cNvPr id="0" name=""/>
        <dsp:cNvSpPr/>
      </dsp:nvSpPr>
      <dsp:spPr>
        <a:xfrm>
          <a:off x="277432" y="3649901"/>
          <a:ext cx="504421" cy="504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9DD66-5EFF-4533-A59E-FA532CBFB739}">
      <dsp:nvSpPr>
        <dsp:cNvPr id="0" name=""/>
        <dsp:cNvSpPr/>
      </dsp:nvSpPr>
      <dsp:spPr>
        <a:xfrm>
          <a:off x="1059286" y="3443546"/>
          <a:ext cx="4732020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Task 4: Scroll through a long webpage</a:t>
          </a:r>
          <a:endParaRPr lang="en-US" sz="1900" kern="1200"/>
        </a:p>
      </dsp:txBody>
      <dsp:txXfrm>
        <a:off x="1059286" y="3443546"/>
        <a:ext cx="4732020" cy="917130"/>
      </dsp:txXfrm>
    </dsp:sp>
    <dsp:sp modelId="{CBCEEC80-3BD4-4C05-A0BD-77B9B286A682}">
      <dsp:nvSpPr>
        <dsp:cNvPr id="0" name=""/>
        <dsp:cNvSpPr/>
      </dsp:nvSpPr>
      <dsp:spPr>
        <a:xfrm>
          <a:off x="5791306" y="3443546"/>
          <a:ext cx="4724293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Without MIWA Tool: Average time taken = 99.47 seconds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MIWA Tool: Average time taken = 66.57 seconds</a:t>
          </a:r>
        </a:p>
      </dsp:txBody>
      <dsp:txXfrm>
        <a:off x="5791306" y="3443546"/>
        <a:ext cx="4724293" cy="917130"/>
      </dsp:txXfrm>
    </dsp:sp>
    <dsp:sp modelId="{CEA85989-0A83-4ED0-8E27-E0FB4101FC02}">
      <dsp:nvSpPr>
        <dsp:cNvPr id="0" name=""/>
        <dsp:cNvSpPr/>
      </dsp:nvSpPr>
      <dsp:spPr>
        <a:xfrm>
          <a:off x="0" y="4589960"/>
          <a:ext cx="10515600" cy="9171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766D8-0E3F-4D4F-B39F-62319EAD3CE1}">
      <dsp:nvSpPr>
        <dsp:cNvPr id="0" name=""/>
        <dsp:cNvSpPr/>
      </dsp:nvSpPr>
      <dsp:spPr>
        <a:xfrm>
          <a:off x="277432" y="4796314"/>
          <a:ext cx="504421" cy="504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DBCC7-9F57-45FF-A115-E5529BBD5C4A}">
      <dsp:nvSpPr>
        <dsp:cNvPr id="0" name=""/>
        <dsp:cNvSpPr/>
      </dsp:nvSpPr>
      <dsp:spPr>
        <a:xfrm>
          <a:off x="1059286" y="4589960"/>
          <a:ext cx="9456313" cy="91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63" tIns="97063" rIns="97063" bIns="970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Ease of Use of MIWA Tool Rating</a:t>
          </a:r>
          <a:r>
            <a:rPr lang="en-US" sz="1900" kern="1200"/>
            <a:t>: Average rating of 3.92 out of 5 indicates moderate ease of use.</a:t>
          </a:r>
        </a:p>
      </dsp:txBody>
      <dsp:txXfrm>
        <a:off x="1059286" y="4589960"/>
        <a:ext cx="9456313" cy="9171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EE9DA-1DD8-4BA8-B9F2-4E731D70AB83}">
      <dsp:nvSpPr>
        <dsp:cNvPr id="0" name=""/>
        <dsp:cNvSpPr/>
      </dsp:nvSpPr>
      <dsp:spPr>
        <a:xfrm>
          <a:off x="1908752" y="461836"/>
          <a:ext cx="6267248" cy="6267248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Expand to diverse use cases and application domains</a:t>
          </a:r>
          <a:endParaRPr lang="en-US" sz="1800" kern="1200" dirty="0"/>
        </a:p>
      </dsp:txBody>
      <dsp:txXfrm>
        <a:off x="5178167" y="1515331"/>
        <a:ext cx="2014472" cy="1342981"/>
      </dsp:txXfrm>
    </dsp:sp>
    <dsp:sp modelId="{3FD2B8DA-A710-4B20-BB0C-39BC657B3CDD}">
      <dsp:nvSpPr>
        <dsp:cNvPr id="0" name=""/>
        <dsp:cNvSpPr/>
      </dsp:nvSpPr>
      <dsp:spPr>
        <a:xfrm>
          <a:off x="1962471" y="628963"/>
          <a:ext cx="6267248" cy="6267248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Integrate with accessibility guidelines and standards</a:t>
          </a:r>
          <a:endParaRPr lang="en-US" sz="1800" kern="1200" dirty="0"/>
        </a:p>
      </dsp:txBody>
      <dsp:txXfrm>
        <a:off x="5998878" y="3492498"/>
        <a:ext cx="1865252" cy="1492202"/>
      </dsp:txXfrm>
    </dsp:sp>
    <dsp:sp modelId="{80722ED0-8E11-461C-98F2-344205C20B3D}">
      <dsp:nvSpPr>
        <dsp:cNvPr id="0" name=""/>
        <dsp:cNvSpPr/>
      </dsp:nvSpPr>
      <dsp:spPr>
        <a:xfrm>
          <a:off x="1820712" y="731925"/>
          <a:ext cx="6267248" cy="6267248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Collaborate with experts in assistive technology and rehabilitation</a:t>
          </a:r>
          <a:endParaRPr lang="en-US" sz="1800" kern="1200" dirty="0"/>
        </a:p>
      </dsp:txBody>
      <dsp:txXfrm>
        <a:off x="4059015" y="5133920"/>
        <a:ext cx="1790642" cy="1641422"/>
      </dsp:txXfrm>
    </dsp:sp>
    <dsp:sp modelId="{E51094C8-DD24-49F3-93A8-942EB8ADCD4F}">
      <dsp:nvSpPr>
        <dsp:cNvPr id="0" name=""/>
        <dsp:cNvSpPr/>
      </dsp:nvSpPr>
      <dsp:spPr>
        <a:xfrm>
          <a:off x="1678953" y="628963"/>
          <a:ext cx="6267248" cy="6267248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Explore multimodal interaction techniques</a:t>
          </a:r>
          <a:endParaRPr lang="en-US" sz="1800" kern="1200" dirty="0"/>
        </a:p>
      </dsp:txBody>
      <dsp:txXfrm>
        <a:off x="2044543" y="3492498"/>
        <a:ext cx="1865252" cy="1492202"/>
      </dsp:txXfrm>
    </dsp:sp>
    <dsp:sp modelId="{535072B6-652D-4807-9E8B-4D474CF23F84}">
      <dsp:nvSpPr>
        <dsp:cNvPr id="0" name=""/>
        <dsp:cNvSpPr/>
      </dsp:nvSpPr>
      <dsp:spPr>
        <a:xfrm>
          <a:off x="1732672" y="461836"/>
          <a:ext cx="6267248" cy="6267248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Conduct longitudinal studies for long-term usability assessment</a:t>
          </a:r>
          <a:endParaRPr lang="en-US" sz="1800" kern="1200" dirty="0"/>
        </a:p>
      </dsp:txBody>
      <dsp:txXfrm>
        <a:off x="2716033" y="1515331"/>
        <a:ext cx="2014472" cy="1342981"/>
      </dsp:txXfrm>
    </dsp:sp>
    <dsp:sp modelId="{D2DBB440-2CBD-43B1-8AE8-70902F36451C}">
      <dsp:nvSpPr>
        <dsp:cNvPr id="0" name=""/>
        <dsp:cNvSpPr/>
      </dsp:nvSpPr>
      <dsp:spPr>
        <a:xfrm>
          <a:off x="1520485" y="73863"/>
          <a:ext cx="7043193" cy="704319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2D3AA-6ED4-4C07-B5D5-DC963C60BCC6}">
      <dsp:nvSpPr>
        <dsp:cNvPr id="0" name=""/>
        <dsp:cNvSpPr/>
      </dsp:nvSpPr>
      <dsp:spPr>
        <a:xfrm>
          <a:off x="1574932" y="240935"/>
          <a:ext cx="7043193" cy="704319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550A4-C9A7-440E-B58F-1925CC63D114}">
      <dsp:nvSpPr>
        <dsp:cNvPr id="0" name=""/>
        <dsp:cNvSpPr/>
      </dsp:nvSpPr>
      <dsp:spPr>
        <a:xfrm>
          <a:off x="1432740" y="344212"/>
          <a:ext cx="7043193" cy="704319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53E48-F56E-4360-83BD-987F1808B64C}">
      <dsp:nvSpPr>
        <dsp:cNvPr id="0" name=""/>
        <dsp:cNvSpPr/>
      </dsp:nvSpPr>
      <dsp:spPr>
        <a:xfrm>
          <a:off x="1290548" y="240935"/>
          <a:ext cx="7043193" cy="704319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FCC27-B778-4FC7-99AC-BA2C63A246C3}">
      <dsp:nvSpPr>
        <dsp:cNvPr id="0" name=""/>
        <dsp:cNvSpPr/>
      </dsp:nvSpPr>
      <dsp:spPr>
        <a:xfrm>
          <a:off x="1344995" y="73863"/>
          <a:ext cx="7043193" cy="704319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91BB1-FBF2-4462-B0D5-1E5467061BFC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0084-53F0-4143-905B-60EA40BFF62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0A481-94FC-4DEC-818C-F6D3ED8C3955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Bhanu Prasad Kandula – I have contributed to the Idea innovation, Literature review, User survey, Code for the Prototype, Quantitative analysis, Demo Video  </a:t>
          </a:r>
        </a:p>
      </dsp:txBody>
      <dsp:txXfrm>
        <a:off x="1437631" y="531"/>
        <a:ext cx="9077968" cy="1244702"/>
      </dsp:txXfrm>
    </dsp:sp>
    <dsp:sp modelId="{B946F299-1212-4713-A5BF-7755EB9BF09D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0D070-5FB5-4765-9F72-AE49E95082D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B630-EFCF-4FEB-9336-C723B7F9C535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Akhil </a:t>
          </a:r>
          <a:r>
            <a:rPr lang="en-US" sz="2100" kern="1200" err="1"/>
            <a:t>Vemulapally</a:t>
          </a:r>
          <a:r>
            <a:rPr lang="en-US" sz="2100" kern="1200"/>
            <a:t> – I have contributed to the Proposed Methodology, User survey ,Figma Prototype, Inductive analysis (Qualitative analysis), End user review report, Presentation  </a:t>
          </a:r>
        </a:p>
      </dsp:txBody>
      <dsp:txXfrm>
        <a:off x="1437631" y="1556410"/>
        <a:ext cx="9077968" cy="1244702"/>
      </dsp:txXfrm>
    </dsp:sp>
    <dsp:sp modelId="{0CCD5582-898F-41DA-8D8B-06606E14123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C5810-BF81-4F5E-9A27-21FFFF2E5289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094EF-3302-40BA-8F2A-EC211CBDE7A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Sandeep </a:t>
          </a:r>
          <a:r>
            <a:rPr lang="en-US" sz="2100" kern="1200" err="1"/>
            <a:t>Sutharapu</a:t>
          </a:r>
          <a:r>
            <a:rPr lang="en-US" sz="2100" kern="1200"/>
            <a:t> – I have contributed to the Idea innovation ,literature review , user survey ,Figma Prototype, Inductive analysis (Qualitative analysis),End user review report, Discussion on HCI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400">
                <a:ea typeface="+mj-lt"/>
                <a:cs typeface="+mj-lt"/>
              </a:rPr>
              <a:t>Improving Web Interface Accessibility for People with Motor Disabilities through Gesture Recognition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>
                <a:latin typeface="Times New Roman"/>
                <a:cs typeface="Times New Roman"/>
              </a:rPr>
              <a:t>Team Members</a:t>
            </a:r>
            <a:endParaRPr lang="en-US" sz="2000">
              <a:latin typeface="Aptos" panose="020B0004020202020204"/>
              <a:cs typeface="Times New Roman"/>
            </a:endParaRPr>
          </a:p>
          <a:p>
            <a:pPr algn="l"/>
            <a:r>
              <a:rPr lang="en-US" sz="2000" b="1">
                <a:latin typeface="Times New Roman"/>
                <a:cs typeface="Times New Roman"/>
              </a:rPr>
              <a:t>Akhil Vemulapally</a:t>
            </a:r>
            <a:endParaRPr lang="en-US" sz="2000">
              <a:latin typeface="Times New Roman"/>
              <a:cs typeface="Times New Roman"/>
            </a:endParaRPr>
          </a:p>
          <a:p>
            <a:pPr algn="l"/>
            <a:r>
              <a:rPr lang="en-US" sz="2000" b="1">
                <a:latin typeface="Times New Roman"/>
                <a:cs typeface="Times New Roman"/>
              </a:rPr>
              <a:t>Bhanu Prasad Kandula</a:t>
            </a:r>
            <a:endParaRPr lang="en-US" sz="2000"/>
          </a:p>
          <a:p>
            <a:pPr algn="l"/>
            <a:r>
              <a:rPr lang="en-US" sz="2000" b="1">
                <a:latin typeface="Times New Roman"/>
                <a:cs typeface="Times New Roman"/>
              </a:rPr>
              <a:t>Sandeep Kumar Sutharapu</a:t>
            </a:r>
            <a:endParaRPr lang="en-US" sz="20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abled logo on the road">
            <a:extLst>
              <a:ext uri="{FF2B5EF4-FFF2-40B4-BE49-F238E27FC236}">
                <a16:creationId xmlns:a16="http://schemas.microsoft.com/office/drawing/2014/main" id="{42AA68AB-9435-F619-A326-996F00CA2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7" r="9790" b="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DE4D1-E9FA-28B3-93A3-2F0929E1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Reflection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20C9-C42D-2CD0-66BF-75B21679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47226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Address accessibility challenges for people with motor disabilities through gesture recognition in web interfaces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If more time, would consider: 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User Centerer Design - Active user engagement &amp; Qualitative evaluation.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Further explore advanced gesture recognition techniques (ML, wearables)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Allow customization and personalization of gestures.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15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3BCE4-AA3A-E1C7-981C-F249E766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>
                <a:solidFill>
                  <a:srgbClr val="FFFFFF"/>
                </a:solidFill>
                <a:ea typeface="+mj-lt"/>
                <a:cs typeface="+mj-lt"/>
              </a:rPr>
              <a:t>Future Work</a:t>
            </a:r>
            <a:endParaRPr lang="en-GB" sz="54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4DE6F38-ED78-8D03-F53B-AB2DD5C39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173103"/>
              </p:ext>
            </p:extLst>
          </p:nvPr>
        </p:nvGraphicFramePr>
        <p:xfrm>
          <a:off x="3616106" y="-306657"/>
          <a:ext cx="9908674" cy="7461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36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F553B-8035-19C6-60A6-8B984A51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Contribution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A88967-9FCB-4334-D03E-73C1A5478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280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13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AFCFB-0552-D024-0726-EFA05D62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39DCAE-3C25-3F19-0D83-1EAA107C67B7}"/>
              </a:ext>
            </a:extLst>
          </p:cNvPr>
          <p:cNvSpPr txBox="1">
            <a:spLocks/>
          </p:cNvSpPr>
          <p:nvPr/>
        </p:nvSpPr>
        <p:spPr>
          <a:xfrm>
            <a:off x="3972754" y="3164163"/>
            <a:ext cx="8055864" cy="2076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>
                <a:solidFill>
                  <a:srgbClr val="FFFFFF"/>
                </a:solidFill>
              </a:rPr>
              <a:t>-Team Trio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F6C4C-8D06-6653-CE71-7F7B2976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Research Question and Problem Scope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23EE-1F77-CBC8-4EE0-87A5AF38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How could gesture recognition technology be effectively implemented to improve the accessibility of web interfaces for people with motor disabilities?</a:t>
            </a:r>
            <a:endParaRPr lang="en-GB"/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Problem Scope:</a:t>
            </a:r>
            <a:endParaRPr lang="en-GB" b="1"/>
          </a:p>
          <a:p>
            <a:r>
              <a:rPr lang="en-GB">
                <a:ea typeface="+mn-lt"/>
                <a:cs typeface="+mn-lt"/>
              </a:rPr>
              <a:t>Accessibility Challenges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Limited Input Methods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Usability Issues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502FF1F-21CA-657B-5C5D-551660C4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96" r="4571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97C32-7A89-970E-2663-2A356268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Motivation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8E60-E43F-CA23-815E-9E31E8B4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ea typeface="+mn-lt"/>
                <a:cs typeface="+mn-lt"/>
              </a:rPr>
              <a:t>Critical Evaluation of Existing Interfaces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Inspiration from HCI</a:t>
            </a:r>
            <a:endParaRPr lang="en-GB"/>
          </a:p>
          <a:p>
            <a:r>
              <a:rPr lang="en-GB">
                <a:ea typeface="+mn-lt"/>
                <a:cs typeface="+mn-lt"/>
              </a:rPr>
              <a:t>Improving Accessibility</a:t>
            </a:r>
            <a:endParaRPr lang="en-GB"/>
          </a:p>
          <a:p>
            <a:r>
              <a:rPr lang="en-GB">
                <a:ea typeface="+mn-lt"/>
                <a:cs typeface="+mn-lt"/>
              </a:rPr>
              <a:t>Recognition of Gesture Technology Developments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422F-2D89-B00B-4E7D-F12145F6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Literature Review Summary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3A46A-4D0E-7505-21A5-D73AD2298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26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626BB-B4AD-9DD5-5ACF-90999A29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4200">
                <a:solidFill>
                  <a:srgbClr val="FFFFFF"/>
                </a:solidFill>
                <a:ea typeface="+mj-lt"/>
                <a:cs typeface="+mj-lt"/>
              </a:rPr>
              <a:t>Proposed Methodology</a:t>
            </a:r>
            <a:endParaRPr lang="en-US" sz="42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C5C28D-7778-0C92-3970-A3DEFBF9F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059364"/>
              </p:ext>
            </p:extLst>
          </p:nvPr>
        </p:nvGraphicFramePr>
        <p:xfrm>
          <a:off x="5557049" y="685379"/>
          <a:ext cx="5811128" cy="566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7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3BCE4-AA3A-E1C7-981C-F249E766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>
                <a:solidFill>
                  <a:srgbClr val="FFFFFF"/>
                </a:solidFill>
                <a:ea typeface="+mj-lt"/>
                <a:cs typeface="+mj-lt"/>
              </a:rPr>
              <a:t>Inductive Analysis</a:t>
            </a:r>
            <a:endParaRPr lang="en-US" sz="54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4DE6F38-ED78-8D03-F53B-AB2DD5C39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9554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8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C3AE-DBCC-B8BB-5C7A-233B7E3E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Autofit/>
          </a:bodyPr>
          <a:lstStyle/>
          <a:p>
            <a:r>
              <a:rPr lang="en-GB" sz="4000">
                <a:ea typeface="+mj-lt"/>
                <a:cs typeface="+mj-lt"/>
              </a:rPr>
              <a:t>MIWA Tool Design Prototype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D19E-A5E5-48A4-D722-C1DC29DC3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>
                <a:ea typeface="+mn-lt"/>
                <a:cs typeface="+mn-lt"/>
              </a:rPr>
              <a:t>Figma Design Prototype Preview</a:t>
            </a:r>
          </a:p>
          <a:p>
            <a:endParaRPr lang="en-GB" sz="32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6F031E-A824-D304-FFFA-C33848C5B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" r="2" b="1286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1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97ADC-FF0B-CB91-8E3A-49582B86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>
                <a:ea typeface="+mj-lt"/>
                <a:cs typeface="+mj-lt"/>
              </a:rPr>
              <a:t>Quantitative Analysis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373C-BF92-C82E-BCF7-48B427C8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>
                <a:ea typeface="+mn-lt"/>
                <a:cs typeface="+mn-lt"/>
              </a:rPr>
              <a:t>Participant Demographics</a:t>
            </a:r>
            <a:endParaRPr lang="en-GB" sz="1700"/>
          </a:p>
          <a:p>
            <a:r>
              <a:rPr lang="en-GB" sz="1700">
                <a:ea typeface="+mn-lt"/>
                <a:cs typeface="+mn-lt"/>
              </a:rPr>
              <a:t>MIWA Tool Usage (Ease of Use Rating, Preferred Gestures)</a:t>
            </a:r>
            <a:endParaRPr lang="en-GB" sz="1700"/>
          </a:p>
          <a:p>
            <a:r>
              <a:rPr lang="en-GB" sz="1700">
                <a:ea typeface="+mn-lt"/>
                <a:cs typeface="+mn-lt"/>
              </a:rPr>
              <a:t>Task Performance Comparison</a:t>
            </a:r>
            <a:endParaRPr lang="en-GB" sz="1700"/>
          </a:p>
          <a:p>
            <a:r>
              <a:rPr lang="en-GB" sz="1700">
                <a:ea typeface="+mn-lt"/>
                <a:cs typeface="+mn-lt"/>
              </a:rPr>
              <a:t>Graphical Analysis</a:t>
            </a:r>
            <a:endParaRPr lang="en-GB" sz="1700"/>
          </a:p>
          <a:p>
            <a:pPr marL="0" indent="0">
              <a:buNone/>
            </a:pPr>
            <a:endParaRPr lang="en-GB" sz="170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113DDE1-EF39-4300-8B85-5F6EC8D7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385384"/>
            <a:ext cx="6922008" cy="41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8F0DC7-00DD-9769-C46E-B4287E6C17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65566"/>
          <a:ext cx="10515600" cy="5511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23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Improving Web Interface Accessibility for People with Motor Disabilities through Gesture Recognition</vt:lpstr>
      <vt:lpstr>Research Question and Problem Scope</vt:lpstr>
      <vt:lpstr>Motivation</vt:lpstr>
      <vt:lpstr>Literature Review Summary</vt:lpstr>
      <vt:lpstr>Proposed Methodology</vt:lpstr>
      <vt:lpstr>Inductive Analysis</vt:lpstr>
      <vt:lpstr>MIWA Tool Design Prototype</vt:lpstr>
      <vt:lpstr>Quantitative Analysis</vt:lpstr>
      <vt:lpstr>PowerPoint Presentation</vt:lpstr>
      <vt:lpstr>Reflection</vt:lpstr>
      <vt:lpstr>Future Work</vt:lpstr>
      <vt:lpstr>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76</cp:revision>
  <dcterms:created xsi:type="dcterms:W3CDTF">2024-05-03T02:54:27Z</dcterms:created>
  <dcterms:modified xsi:type="dcterms:W3CDTF">2024-05-04T04:01:35Z</dcterms:modified>
</cp:coreProperties>
</file>