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9" r:id="rId5"/>
    <p:sldId id="270" r:id="rId6"/>
    <p:sldId id="271" r:id="rId7"/>
    <p:sldId id="272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52440-586F-44F8-BFD9-5A589226FA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2A518C-4412-4F1E-AAEF-1E44C96636E6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32C07FA0-6436-4A19-851F-CBD13D4898D6}" type="parTrans" cxnId="{3851FCE3-4951-4577-8293-CC0B9ABACD8A}">
      <dgm:prSet/>
      <dgm:spPr/>
      <dgm:t>
        <a:bodyPr/>
        <a:lstStyle/>
        <a:p>
          <a:endParaRPr lang="en-US"/>
        </a:p>
      </dgm:t>
    </dgm:pt>
    <dgm:pt modelId="{CC226479-6C70-42AE-825B-3F4B282FB33A}" type="sibTrans" cxnId="{3851FCE3-4951-4577-8293-CC0B9ABACD8A}">
      <dgm:prSet/>
      <dgm:spPr/>
      <dgm:t>
        <a:bodyPr/>
        <a:lstStyle/>
        <a:p>
          <a:endParaRPr lang="en-US"/>
        </a:p>
      </dgm:t>
    </dgm:pt>
    <dgm:pt modelId="{1C50CB41-3C08-4AC6-934F-94C31750617C}">
      <dgm:prSet/>
      <dgm:spPr/>
      <dgm:t>
        <a:bodyPr/>
        <a:lstStyle/>
        <a:p>
          <a:r>
            <a:rPr lang="en-US"/>
            <a:t>Architecture (C4) Overview</a:t>
          </a:r>
        </a:p>
      </dgm:t>
    </dgm:pt>
    <dgm:pt modelId="{E57CF3A3-F2D7-4588-8735-7267703F2376}" type="parTrans" cxnId="{E732591D-821A-4E24-BA55-BC4DD5788010}">
      <dgm:prSet/>
      <dgm:spPr/>
      <dgm:t>
        <a:bodyPr/>
        <a:lstStyle/>
        <a:p>
          <a:endParaRPr lang="en-US"/>
        </a:p>
      </dgm:t>
    </dgm:pt>
    <dgm:pt modelId="{FCFDACA8-F26F-4F80-A6D0-08ADBAFB1C6E}" type="sibTrans" cxnId="{E732591D-821A-4E24-BA55-BC4DD5788010}">
      <dgm:prSet/>
      <dgm:spPr/>
      <dgm:t>
        <a:bodyPr/>
        <a:lstStyle/>
        <a:p>
          <a:endParaRPr lang="en-US"/>
        </a:p>
      </dgm:t>
    </dgm:pt>
    <dgm:pt modelId="{F76AB8BB-1528-4B49-8EE4-EBB748A1A95C}">
      <dgm:prSet/>
      <dgm:spPr/>
      <dgm:t>
        <a:bodyPr/>
        <a:lstStyle/>
        <a:p>
          <a:r>
            <a:rPr lang="en-US"/>
            <a:t>Technology Choices</a:t>
          </a:r>
        </a:p>
      </dgm:t>
    </dgm:pt>
    <dgm:pt modelId="{605180D9-24BB-4572-A2EC-E51BB3BBBF85}" type="parTrans" cxnId="{EBADCFFE-2C14-409E-B4F1-22DB0BBFAE3D}">
      <dgm:prSet/>
      <dgm:spPr/>
      <dgm:t>
        <a:bodyPr/>
        <a:lstStyle/>
        <a:p>
          <a:endParaRPr lang="en-US"/>
        </a:p>
      </dgm:t>
    </dgm:pt>
    <dgm:pt modelId="{E6892D40-643A-460A-B898-23E0883AF5FB}" type="sibTrans" cxnId="{EBADCFFE-2C14-409E-B4F1-22DB0BBFAE3D}">
      <dgm:prSet/>
      <dgm:spPr/>
      <dgm:t>
        <a:bodyPr/>
        <a:lstStyle/>
        <a:p>
          <a:endParaRPr lang="en-US"/>
        </a:p>
      </dgm:t>
    </dgm:pt>
    <dgm:pt modelId="{95FD9DEC-4580-423E-8DA2-5D80D5DEAD0F}">
      <dgm:prSet/>
      <dgm:spPr/>
      <dgm:t>
        <a:bodyPr/>
        <a:lstStyle/>
        <a:p>
          <a:r>
            <a:rPr lang="en-US"/>
            <a:t>Scalability &amp; Resilience</a:t>
          </a:r>
        </a:p>
      </dgm:t>
    </dgm:pt>
    <dgm:pt modelId="{C2AC4EA3-3C45-411D-B44A-2099D0C34C0C}" type="parTrans" cxnId="{096010B3-D8C7-42BF-9305-02F17AC3DF4C}">
      <dgm:prSet/>
      <dgm:spPr/>
      <dgm:t>
        <a:bodyPr/>
        <a:lstStyle/>
        <a:p>
          <a:endParaRPr lang="en-US"/>
        </a:p>
      </dgm:t>
    </dgm:pt>
    <dgm:pt modelId="{2ECEC6BC-68DE-469E-AA71-1A2A7DD9D09D}" type="sibTrans" cxnId="{096010B3-D8C7-42BF-9305-02F17AC3DF4C}">
      <dgm:prSet/>
      <dgm:spPr/>
      <dgm:t>
        <a:bodyPr/>
        <a:lstStyle/>
        <a:p>
          <a:endParaRPr lang="en-US"/>
        </a:p>
      </dgm:t>
    </dgm:pt>
    <dgm:pt modelId="{5637F1E0-3915-40C8-B16B-2CB121E3AE3D}">
      <dgm:prSet/>
      <dgm:spPr/>
      <dgm:t>
        <a:bodyPr/>
        <a:lstStyle/>
        <a:p>
          <a:r>
            <a:rPr lang="en-US"/>
            <a:t>Next Step / Q&amp;A</a:t>
          </a:r>
        </a:p>
      </dgm:t>
    </dgm:pt>
    <dgm:pt modelId="{34754137-8953-4FE6-A3BC-B0D5C48AEDC0}" type="parTrans" cxnId="{A43CFD60-BF27-455B-ADE8-2544FEFB37F8}">
      <dgm:prSet/>
      <dgm:spPr/>
      <dgm:t>
        <a:bodyPr/>
        <a:lstStyle/>
        <a:p>
          <a:endParaRPr lang="en-US"/>
        </a:p>
      </dgm:t>
    </dgm:pt>
    <dgm:pt modelId="{B5EDD7B8-1EBD-4B90-B44A-97E0D829BEB4}" type="sibTrans" cxnId="{A43CFD60-BF27-455B-ADE8-2544FEFB37F8}">
      <dgm:prSet/>
      <dgm:spPr/>
      <dgm:t>
        <a:bodyPr/>
        <a:lstStyle/>
        <a:p>
          <a:endParaRPr lang="en-US"/>
        </a:p>
      </dgm:t>
    </dgm:pt>
    <dgm:pt modelId="{EC989639-2FA1-4FAD-A762-96EE64F4F600}" type="pres">
      <dgm:prSet presAssocID="{34952440-586F-44F8-BFD9-5A589226FA2D}" presName="vert0" presStyleCnt="0">
        <dgm:presLayoutVars>
          <dgm:dir/>
          <dgm:animOne val="branch"/>
          <dgm:animLvl val="lvl"/>
        </dgm:presLayoutVars>
      </dgm:prSet>
      <dgm:spPr/>
    </dgm:pt>
    <dgm:pt modelId="{BD5CAF29-3A15-4182-9C1D-B6E6784B4CF4}" type="pres">
      <dgm:prSet presAssocID="{612A518C-4412-4F1E-AAEF-1E44C96636E6}" presName="thickLine" presStyleLbl="alignNode1" presStyleIdx="0" presStyleCnt="5"/>
      <dgm:spPr/>
    </dgm:pt>
    <dgm:pt modelId="{2C98FC0C-BDB5-4732-8C07-14A2ADFD34DA}" type="pres">
      <dgm:prSet presAssocID="{612A518C-4412-4F1E-AAEF-1E44C96636E6}" presName="horz1" presStyleCnt="0"/>
      <dgm:spPr/>
    </dgm:pt>
    <dgm:pt modelId="{96DC8C20-F509-49DF-85C9-C81DF175CC7F}" type="pres">
      <dgm:prSet presAssocID="{612A518C-4412-4F1E-AAEF-1E44C96636E6}" presName="tx1" presStyleLbl="revTx" presStyleIdx="0" presStyleCnt="5"/>
      <dgm:spPr/>
    </dgm:pt>
    <dgm:pt modelId="{CCDB29B5-FAB6-4532-B7C0-F8277E487631}" type="pres">
      <dgm:prSet presAssocID="{612A518C-4412-4F1E-AAEF-1E44C96636E6}" presName="vert1" presStyleCnt="0"/>
      <dgm:spPr/>
    </dgm:pt>
    <dgm:pt modelId="{81643542-E729-4E8B-86D3-489E061D9B36}" type="pres">
      <dgm:prSet presAssocID="{1C50CB41-3C08-4AC6-934F-94C31750617C}" presName="thickLine" presStyleLbl="alignNode1" presStyleIdx="1" presStyleCnt="5"/>
      <dgm:spPr/>
    </dgm:pt>
    <dgm:pt modelId="{9DB959B5-A218-44E6-906E-146198B05768}" type="pres">
      <dgm:prSet presAssocID="{1C50CB41-3C08-4AC6-934F-94C31750617C}" presName="horz1" presStyleCnt="0"/>
      <dgm:spPr/>
    </dgm:pt>
    <dgm:pt modelId="{2E8B78BF-717D-481A-BB66-347313AE3E09}" type="pres">
      <dgm:prSet presAssocID="{1C50CB41-3C08-4AC6-934F-94C31750617C}" presName="tx1" presStyleLbl="revTx" presStyleIdx="1" presStyleCnt="5"/>
      <dgm:spPr/>
    </dgm:pt>
    <dgm:pt modelId="{F5B7F3C2-083B-48CE-AA23-63519DF97940}" type="pres">
      <dgm:prSet presAssocID="{1C50CB41-3C08-4AC6-934F-94C31750617C}" presName="vert1" presStyleCnt="0"/>
      <dgm:spPr/>
    </dgm:pt>
    <dgm:pt modelId="{612CCBF6-2BF5-446B-9EE6-11373A7B0A34}" type="pres">
      <dgm:prSet presAssocID="{F76AB8BB-1528-4B49-8EE4-EBB748A1A95C}" presName="thickLine" presStyleLbl="alignNode1" presStyleIdx="2" presStyleCnt="5"/>
      <dgm:spPr/>
    </dgm:pt>
    <dgm:pt modelId="{8F0C256E-806E-4F7F-A455-E4CACB4ADA20}" type="pres">
      <dgm:prSet presAssocID="{F76AB8BB-1528-4B49-8EE4-EBB748A1A95C}" presName="horz1" presStyleCnt="0"/>
      <dgm:spPr/>
    </dgm:pt>
    <dgm:pt modelId="{6B7843CB-1C30-43EB-9754-F269779D51BA}" type="pres">
      <dgm:prSet presAssocID="{F76AB8BB-1528-4B49-8EE4-EBB748A1A95C}" presName="tx1" presStyleLbl="revTx" presStyleIdx="2" presStyleCnt="5"/>
      <dgm:spPr/>
    </dgm:pt>
    <dgm:pt modelId="{244606BF-4CBA-41BD-A994-9B17721D7FA3}" type="pres">
      <dgm:prSet presAssocID="{F76AB8BB-1528-4B49-8EE4-EBB748A1A95C}" presName="vert1" presStyleCnt="0"/>
      <dgm:spPr/>
    </dgm:pt>
    <dgm:pt modelId="{8E67550F-79B0-47DF-9DF0-8D39EF0F6D97}" type="pres">
      <dgm:prSet presAssocID="{95FD9DEC-4580-423E-8DA2-5D80D5DEAD0F}" presName="thickLine" presStyleLbl="alignNode1" presStyleIdx="3" presStyleCnt="5"/>
      <dgm:spPr/>
    </dgm:pt>
    <dgm:pt modelId="{F36ABB46-D656-447D-891D-A95A3964D100}" type="pres">
      <dgm:prSet presAssocID="{95FD9DEC-4580-423E-8DA2-5D80D5DEAD0F}" presName="horz1" presStyleCnt="0"/>
      <dgm:spPr/>
    </dgm:pt>
    <dgm:pt modelId="{EDB055EC-1F54-4CAE-9D94-A309D25D61C5}" type="pres">
      <dgm:prSet presAssocID="{95FD9DEC-4580-423E-8DA2-5D80D5DEAD0F}" presName="tx1" presStyleLbl="revTx" presStyleIdx="3" presStyleCnt="5"/>
      <dgm:spPr/>
    </dgm:pt>
    <dgm:pt modelId="{3CDB3C6E-A037-403C-9A5D-353E41F7EB13}" type="pres">
      <dgm:prSet presAssocID="{95FD9DEC-4580-423E-8DA2-5D80D5DEAD0F}" presName="vert1" presStyleCnt="0"/>
      <dgm:spPr/>
    </dgm:pt>
    <dgm:pt modelId="{A85503A8-40E0-4059-91A8-764136B490BD}" type="pres">
      <dgm:prSet presAssocID="{5637F1E0-3915-40C8-B16B-2CB121E3AE3D}" presName="thickLine" presStyleLbl="alignNode1" presStyleIdx="4" presStyleCnt="5"/>
      <dgm:spPr/>
    </dgm:pt>
    <dgm:pt modelId="{B2A0751C-2011-4FCB-ABCF-400580220AEF}" type="pres">
      <dgm:prSet presAssocID="{5637F1E0-3915-40C8-B16B-2CB121E3AE3D}" presName="horz1" presStyleCnt="0"/>
      <dgm:spPr/>
    </dgm:pt>
    <dgm:pt modelId="{DA2699C1-0602-49FA-880C-BD8D2E2C1ED8}" type="pres">
      <dgm:prSet presAssocID="{5637F1E0-3915-40C8-B16B-2CB121E3AE3D}" presName="tx1" presStyleLbl="revTx" presStyleIdx="4" presStyleCnt="5"/>
      <dgm:spPr/>
    </dgm:pt>
    <dgm:pt modelId="{536504B8-D8AA-42C2-AEAC-9A7456F77DCA}" type="pres">
      <dgm:prSet presAssocID="{5637F1E0-3915-40C8-B16B-2CB121E3AE3D}" presName="vert1" presStyleCnt="0"/>
      <dgm:spPr/>
    </dgm:pt>
  </dgm:ptLst>
  <dgm:cxnLst>
    <dgm:cxn modelId="{E941EC16-91A4-4B77-A2F9-D30C6F7107F4}" type="presOf" srcId="{5637F1E0-3915-40C8-B16B-2CB121E3AE3D}" destId="{DA2699C1-0602-49FA-880C-BD8D2E2C1ED8}" srcOrd="0" destOrd="0" presId="urn:microsoft.com/office/officeart/2008/layout/LinedList"/>
    <dgm:cxn modelId="{E732591D-821A-4E24-BA55-BC4DD5788010}" srcId="{34952440-586F-44F8-BFD9-5A589226FA2D}" destId="{1C50CB41-3C08-4AC6-934F-94C31750617C}" srcOrd="1" destOrd="0" parTransId="{E57CF3A3-F2D7-4588-8735-7267703F2376}" sibTransId="{FCFDACA8-F26F-4F80-A6D0-08ADBAFB1C6E}"/>
    <dgm:cxn modelId="{9F9A832A-0C6F-4939-9011-9E74169BB079}" type="presOf" srcId="{1C50CB41-3C08-4AC6-934F-94C31750617C}" destId="{2E8B78BF-717D-481A-BB66-347313AE3E09}" srcOrd="0" destOrd="0" presId="urn:microsoft.com/office/officeart/2008/layout/LinedList"/>
    <dgm:cxn modelId="{8026E060-EED7-4BE0-A17A-B1C23981D046}" type="presOf" srcId="{F76AB8BB-1528-4B49-8EE4-EBB748A1A95C}" destId="{6B7843CB-1C30-43EB-9754-F269779D51BA}" srcOrd="0" destOrd="0" presId="urn:microsoft.com/office/officeart/2008/layout/LinedList"/>
    <dgm:cxn modelId="{A43CFD60-BF27-455B-ADE8-2544FEFB37F8}" srcId="{34952440-586F-44F8-BFD9-5A589226FA2D}" destId="{5637F1E0-3915-40C8-B16B-2CB121E3AE3D}" srcOrd="4" destOrd="0" parTransId="{34754137-8953-4FE6-A3BC-B0D5C48AEDC0}" sibTransId="{B5EDD7B8-1EBD-4B90-B44A-97E0D829BEB4}"/>
    <dgm:cxn modelId="{53D04154-0CCB-488D-A412-FB8FE47A1AC7}" type="presOf" srcId="{95FD9DEC-4580-423E-8DA2-5D80D5DEAD0F}" destId="{EDB055EC-1F54-4CAE-9D94-A309D25D61C5}" srcOrd="0" destOrd="0" presId="urn:microsoft.com/office/officeart/2008/layout/LinedList"/>
    <dgm:cxn modelId="{096010B3-D8C7-42BF-9305-02F17AC3DF4C}" srcId="{34952440-586F-44F8-BFD9-5A589226FA2D}" destId="{95FD9DEC-4580-423E-8DA2-5D80D5DEAD0F}" srcOrd="3" destOrd="0" parTransId="{C2AC4EA3-3C45-411D-B44A-2099D0C34C0C}" sibTransId="{2ECEC6BC-68DE-469E-AA71-1A2A7DD9D09D}"/>
    <dgm:cxn modelId="{65FFF2C6-36C5-48E8-8263-412741DC757D}" type="presOf" srcId="{612A518C-4412-4F1E-AAEF-1E44C96636E6}" destId="{96DC8C20-F509-49DF-85C9-C81DF175CC7F}" srcOrd="0" destOrd="0" presId="urn:microsoft.com/office/officeart/2008/layout/LinedList"/>
    <dgm:cxn modelId="{E53CB4D3-F2C4-435F-8CB6-60E7D3F76A00}" type="presOf" srcId="{34952440-586F-44F8-BFD9-5A589226FA2D}" destId="{EC989639-2FA1-4FAD-A762-96EE64F4F600}" srcOrd="0" destOrd="0" presId="urn:microsoft.com/office/officeart/2008/layout/LinedList"/>
    <dgm:cxn modelId="{3851FCE3-4951-4577-8293-CC0B9ABACD8A}" srcId="{34952440-586F-44F8-BFD9-5A589226FA2D}" destId="{612A518C-4412-4F1E-AAEF-1E44C96636E6}" srcOrd="0" destOrd="0" parTransId="{32C07FA0-6436-4A19-851F-CBD13D4898D6}" sibTransId="{CC226479-6C70-42AE-825B-3F4B282FB33A}"/>
    <dgm:cxn modelId="{EBADCFFE-2C14-409E-B4F1-22DB0BBFAE3D}" srcId="{34952440-586F-44F8-BFD9-5A589226FA2D}" destId="{F76AB8BB-1528-4B49-8EE4-EBB748A1A95C}" srcOrd="2" destOrd="0" parTransId="{605180D9-24BB-4572-A2EC-E51BB3BBBF85}" sibTransId="{E6892D40-643A-460A-B898-23E0883AF5FB}"/>
    <dgm:cxn modelId="{ED1C2D56-22CF-44E9-AC79-311C95DFE486}" type="presParOf" srcId="{EC989639-2FA1-4FAD-A762-96EE64F4F600}" destId="{BD5CAF29-3A15-4182-9C1D-B6E6784B4CF4}" srcOrd="0" destOrd="0" presId="urn:microsoft.com/office/officeart/2008/layout/LinedList"/>
    <dgm:cxn modelId="{402CA81A-9419-4DCB-86B2-905592F04F96}" type="presParOf" srcId="{EC989639-2FA1-4FAD-A762-96EE64F4F600}" destId="{2C98FC0C-BDB5-4732-8C07-14A2ADFD34DA}" srcOrd="1" destOrd="0" presId="urn:microsoft.com/office/officeart/2008/layout/LinedList"/>
    <dgm:cxn modelId="{B74B7ABC-9630-4B46-9B9E-05B0E5CF8B79}" type="presParOf" srcId="{2C98FC0C-BDB5-4732-8C07-14A2ADFD34DA}" destId="{96DC8C20-F509-49DF-85C9-C81DF175CC7F}" srcOrd="0" destOrd="0" presId="urn:microsoft.com/office/officeart/2008/layout/LinedList"/>
    <dgm:cxn modelId="{7EC96492-D957-40C2-A1FD-071853ED9C17}" type="presParOf" srcId="{2C98FC0C-BDB5-4732-8C07-14A2ADFD34DA}" destId="{CCDB29B5-FAB6-4532-B7C0-F8277E487631}" srcOrd="1" destOrd="0" presId="urn:microsoft.com/office/officeart/2008/layout/LinedList"/>
    <dgm:cxn modelId="{4CC8DF21-6E51-4315-BFD3-4D43B72E350E}" type="presParOf" srcId="{EC989639-2FA1-4FAD-A762-96EE64F4F600}" destId="{81643542-E729-4E8B-86D3-489E061D9B36}" srcOrd="2" destOrd="0" presId="urn:microsoft.com/office/officeart/2008/layout/LinedList"/>
    <dgm:cxn modelId="{D9AA8B09-E318-42D5-B559-9B8580A185B3}" type="presParOf" srcId="{EC989639-2FA1-4FAD-A762-96EE64F4F600}" destId="{9DB959B5-A218-44E6-906E-146198B05768}" srcOrd="3" destOrd="0" presId="urn:microsoft.com/office/officeart/2008/layout/LinedList"/>
    <dgm:cxn modelId="{F1EEDD11-18E0-42BD-BE41-55935F792AAF}" type="presParOf" srcId="{9DB959B5-A218-44E6-906E-146198B05768}" destId="{2E8B78BF-717D-481A-BB66-347313AE3E09}" srcOrd="0" destOrd="0" presId="urn:microsoft.com/office/officeart/2008/layout/LinedList"/>
    <dgm:cxn modelId="{37C5329C-DF3A-46C1-A50A-B278A13D9842}" type="presParOf" srcId="{9DB959B5-A218-44E6-906E-146198B05768}" destId="{F5B7F3C2-083B-48CE-AA23-63519DF97940}" srcOrd="1" destOrd="0" presId="urn:microsoft.com/office/officeart/2008/layout/LinedList"/>
    <dgm:cxn modelId="{00D2BD5E-C0C1-4AFC-B63A-9DB4361AA94B}" type="presParOf" srcId="{EC989639-2FA1-4FAD-A762-96EE64F4F600}" destId="{612CCBF6-2BF5-446B-9EE6-11373A7B0A34}" srcOrd="4" destOrd="0" presId="urn:microsoft.com/office/officeart/2008/layout/LinedList"/>
    <dgm:cxn modelId="{13DB8799-9431-4708-94B4-3D2E212EEB63}" type="presParOf" srcId="{EC989639-2FA1-4FAD-A762-96EE64F4F600}" destId="{8F0C256E-806E-4F7F-A455-E4CACB4ADA20}" srcOrd="5" destOrd="0" presId="urn:microsoft.com/office/officeart/2008/layout/LinedList"/>
    <dgm:cxn modelId="{11DD399C-3CAB-4541-AF2F-402DCE4A0A77}" type="presParOf" srcId="{8F0C256E-806E-4F7F-A455-E4CACB4ADA20}" destId="{6B7843CB-1C30-43EB-9754-F269779D51BA}" srcOrd="0" destOrd="0" presId="urn:microsoft.com/office/officeart/2008/layout/LinedList"/>
    <dgm:cxn modelId="{4FC79028-2BFC-4A5E-9C3D-3DF1E851E07C}" type="presParOf" srcId="{8F0C256E-806E-4F7F-A455-E4CACB4ADA20}" destId="{244606BF-4CBA-41BD-A994-9B17721D7FA3}" srcOrd="1" destOrd="0" presId="urn:microsoft.com/office/officeart/2008/layout/LinedList"/>
    <dgm:cxn modelId="{EA188BE7-C4D3-4E43-BBA5-1137E278BAB1}" type="presParOf" srcId="{EC989639-2FA1-4FAD-A762-96EE64F4F600}" destId="{8E67550F-79B0-47DF-9DF0-8D39EF0F6D97}" srcOrd="6" destOrd="0" presId="urn:microsoft.com/office/officeart/2008/layout/LinedList"/>
    <dgm:cxn modelId="{4E27DF11-3D52-4AEE-A57D-68DC3F95E683}" type="presParOf" srcId="{EC989639-2FA1-4FAD-A762-96EE64F4F600}" destId="{F36ABB46-D656-447D-891D-A95A3964D100}" srcOrd="7" destOrd="0" presId="urn:microsoft.com/office/officeart/2008/layout/LinedList"/>
    <dgm:cxn modelId="{7146162C-D372-4540-8F6C-CF22A68B3CEC}" type="presParOf" srcId="{F36ABB46-D656-447D-891D-A95A3964D100}" destId="{EDB055EC-1F54-4CAE-9D94-A309D25D61C5}" srcOrd="0" destOrd="0" presId="urn:microsoft.com/office/officeart/2008/layout/LinedList"/>
    <dgm:cxn modelId="{84ADC560-C23B-49CB-AA47-01FDD863B49F}" type="presParOf" srcId="{F36ABB46-D656-447D-891D-A95A3964D100}" destId="{3CDB3C6E-A037-403C-9A5D-353E41F7EB13}" srcOrd="1" destOrd="0" presId="urn:microsoft.com/office/officeart/2008/layout/LinedList"/>
    <dgm:cxn modelId="{AEF98561-D4AC-4F15-B0DF-7F83C60B4585}" type="presParOf" srcId="{EC989639-2FA1-4FAD-A762-96EE64F4F600}" destId="{A85503A8-40E0-4059-91A8-764136B490BD}" srcOrd="8" destOrd="0" presId="urn:microsoft.com/office/officeart/2008/layout/LinedList"/>
    <dgm:cxn modelId="{401160C4-CA66-44D4-AF30-6B921D101D3A}" type="presParOf" srcId="{EC989639-2FA1-4FAD-A762-96EE64F4F600}" destId="{B2A0751C-2011-4FCB-ABCF-400580220AEF}" srcOrd="9" destOrd="0" presId="urn:microsoft.com/office/officeart/2008/layout/LinedList"/>
    <dgm:cxn modelId="{ADCC939F-67FB-44AA-82A1-A60FA374081C}" type="presParOf" srcId="{B2A0751C-2011-4FCB-ABCF-400580220AEF}" destId="{DA2699C1-0602-49FA-880C-BD8D2E2C1ED8}" srcOrd="0" destOrd="0" presId="urn:microsoft.com/office/officeart/2008/layout/LinedList"/>
    <dgm:cxn modelId="{E8122962-41E2-46FD-9F5F-25D35FCAC48A}" type="presParOf" srcId="{B2A0751C-2011-4FCB-ABCF-400580220AEF}" destId="{536504B8-D8AA-42C2-AEAC-9A7456F77D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E397A2-1768-422F-A108-2B0B3F6B9FD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A08116-9FB6-4FF5-9492-79A36FEB25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AWS Lambda (C++)</a:t>
          </a:r>
          <a:r>
            <a:rPr lang="en-US"/>
            <a:t>: Each endpoint is a separate Lambda function.</a:t>
          </a:r>
        </a:p>
      </dgm:t>
    </dgm:pt>
    <dgm:pt modelId="{CDD40602-B56B-43CD-9166-2731DF030CDE}" type="parTrans" cxnId="{5728530A-3994-4D38-990E-8985768B8170}">
      <dgm:prSet/>
      <dgm:spPr/>
      <dgm:t>
        <a:bodyPr/>
        <a:lstStyle/>
        <a:p>
          <a:endParaRPr lang="en-US"/>
        </a:p>
      </dgm:t>
    </dgm:pt>
    <dgm:pt modelId="{48C4294E-0990-4F28-B952-C3FB3CF57CEA}" type="sibTrans" cxnId="{5728530A-3994-4D38-990E-8985768B8170}">
      <dgm:prSet/>
      <dgm:spPr/>
      <dgm:t>
        <a:bodyPr/>
        <a:lstStyle/>
        <a:p>
          <a:endParaRPr lang="en-US"/>
        </a:p>
      </dgm:t>
    </dgm:pt>
    <dgm:pt modelId="{263915E5-72EB-4DF2-A61B-0186862534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API Gateway</a:t>
          </a:r>
          <a:r>
            <a:rPr lang="en-US"/>
            <a:t>: Routes external HTTP requests to the appropriate Lambda function.</a:t>
          </a:r>
        </a:p>
      </dgm:t>
    </dgm:pt>
    <dgm:pt modelId="{2AB0972F-5405-4142-AE2D-F489984B25C9}" type="parTrans" cxnId="{A7D80EFE-7C39-4E5E-AF21-CF681412DD9B}">
      <dgm:prSet/>
      <dgm:spPr/>
      <dgm:t>
        <a:bodyPr/>
        <a:lstStyle/>
        <a:p>
          <a:endParaRPr lang="en-US"/>
        </a:p>
      </dgm:t>
    </dgm:pt>
    <dgm:pt modelId="{F61EB93D-0DBB-4A48-99FA-E1A2CA0A640A}" type="sibTrans" cxnId="{A7D80EFE-7C39-4E5E-AF21-CF681412DD9B}">
      <dgm:prSet/>
      <dgm:spPr/>
      <dgm:t>
        <a:bodyPr/>
        <a:lstStyle/>
        <a:p>
          <a:endParaRPr lang="en-US"/>
        </a:p>
      </dgm:t>
    </dgm:pt>
    <dgm:pt modelId="{0247CD68-7388-4F1C-AE2A-8ECA7C9A91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DynamoDB</a:t>
          </a:r>
          <a:r>
            <a:rPr lang="en-US"/>
            <a:t>: Stores user data, ratings, creation descriptions.</a:t>
          </a:r>
        </a:p>
      </dgm:t>
    </dgm:pt>
    <dgm:pt modelId="{4ADC0C5B-FE7B-46BF-B541-A318658960C6}" type="parTrans" cxnId="{2CB7857E-484B-47B9-8748-B785342A739E}">
      <dgm:prSet/>
      <dgm:spPr/>
      <dgm:t>
        <a:bodyPr/>
        <a:lstStyle/>
        <a:p>
          <a:endParaRPr lang="en-US"/>
        </a:p>
      </dgm:t>
    </dgm:pt>
    <dgm:pt modelId="{075E4663-E2C7-4396-924F-E604A51BC610}" type="sibTrans" cxnId="{2CB7857E-484B-47B9-8748-B785342A739E}">
      <dgm:prSet/>
      <dgm:spPr/>
      <dgm:t>
        <a:bodyPr/>
        <a:lstStyle/>
        <a:p>
          <a:endParaRPr lang="en-US"/>
        </a:p>
      </dgm:t>
    </dgm:pt>
    <dgm:pt modelId="{5E5B777B-7278-4813-89F0-009CCBB853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S3</a:t>
          </a:r>
          <a:r>
            <a:rPr lang="en-US"/>
            <a:t>: Stores images (user-uploaded NPU pictures).</a:t>
          </a:r>
        </a:p>
      </dgm:t>
    </dgm:pt>
    <dgm:pt modelId="{48EB2E21-AF84-423C-85C0-1C4691F65AFC}" type="parTrans" cxnId="{4E8C7BB7-59A0-4ADA-AB33-5955D20F6690}">
      <dgm:prSet/>
      <dgm:spPr/>
      <dgm:t>
        <a:bodyPr/>
        <a:lstStyle/>
        <a:p>
          <a:endParaRPr lang="en-US"/>
        </a:p>
      </dgm:t>
    </dgm:pt>
    <dgm:pt modelId="{A7850E2F-0BEF-4AEE-A1F1-3A6651379176}" type="sibTrans" cxnId="{4E8C7BB7-59A0-4ADA-AB33-5955D20F6690}">
      <dgm:prSet/>
      <dgm:spPr/>
      <dgm:t>
        <a:bodyPr/>
        <a:lstStyle/>
        <a:p>
          <a:endParaRPr lang="en-US"/>
        </a:p>
      </dgm:t>
    </dgm:pt>
    <dgm:pt modelId="{2412067C-9B76-40A5-913D-D27621538690}" type="pres">
      <dgm:prSet presAssocID="{6AE397A2-1768-422F-A108-2B0B3F6B9FD4}" presName="root" presStyleCnt="0">
        <dgm:presLayoutVars>
          <dgm:dir/>
          <dgm:resizeHandles val="exact"/>
        </dgm:presLayoutVars>
      </dgm:prSet>
      <dgm:spPr/>
    </dgm:pt>
    <dgm:pt modelId="{78FCBFF0-BB38-4317-A60D-5C2F9F062159}" type="pres">
      <dgm:prSet presAssocID="{9BA08116-9FB6-4FF5-9492-79A36FEB25C9}" presName="compNode" presStyleCnt="0"/>
      <dgm:spPr/>
    </dgm:pt>
    <dgm:pt modelId="{9CEA3EF6-FB53-40A0-A271-400CC2DE1E0B}" type="pres">
      <dgm:prSet presAssocID="{9BA08116-9FB6-4FF5-9492-79A36FEB25C9}" presName="iconBgRect" presStyleLbl="bgShp" presStyleIdx="0" presStyleCnt="4"/>
      <dgm:spPr/>
    </dgm:pt>
    <dgm:pt modelId="{F1BE3396-FA08-4B09-AFA0-C6F7A8C20E0B}" type="pres">
      <dgm:prSet presAssocID="{9BA08116-9FB6-4FF5-9492-79A36FEB25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1281085-6541-4EC8-8DEB-69D54353FF0E}" type="pres">
      <dgm:prSet presAssocID="{9BA08116-9FB6-4FF5-9492-79A36FEB25C9}" presName="spaceRect" presStyleCnt="0"/>
      <dgm:spPr/>
    </dgm:pt>
    <dgm:pt modelId="{019651AC-6AAD-4C97-82E2-2AD1241376ED}" type="pres">
      <dgm:prSet presAssocID="{9BA08116-9FB6-4FF5-9492-79A36FEB25C9}" presName="textRect" presStyleLbl="revTx" presStyleIdx="0" presStyleCnt="4">
        <dgm:presLayoutVars>
          <dgm:chMax val="1"/>
          <dgm:chPref val="1"/>
        </dgm:presLayoutVars>
      </dgm:prSet>
      <dgm:spPr/>
    </dgm:pt>
    <dgm:pt modelId="{1E2687FF-F282-4275-9378-96C22022C312}" type="pres">
      <dgm:prSet presAssocID="{48C4294E-0990-4F28-B952-C3FB3CF57CEA}" presName="sibTrans" presStyleCnt="0"/>
      <dgm:spPr/>
    </dgm:pt>
    <dgm:pt modelId="{889A7F69-35AE-41D3-BF72-EEBDF9920280}" type="pres">
      <dgm:prSet presAssocID="{263915E5-72EB-4DF2-A61B-018686253410}" presName="compNode" presStyleCnt="0"/>
      <dgm:spPr/>
    </dgm:pt>
    <dgm:pt modelId="{29711B4F-80EC-4D95-9E28-1828853DA969}" type="pres">
      <dgm:prSet presAssocID="{263915E5-72EB-4DF2-A61B-018686253410}" presName="iconBgRect" presStyleLbl="bgShp" presStyleIdx="1" presStyleCnt="4"/>
      <dgm:spPr/>
    </dgm:pt>
    <dgm:pt modelId="{2348792C-67BC-432D-9273-FEC8A6E320DC}" type="pres">
      <dgm:prSet presAssocID="{263915E5-72EB-4DF2-A61B-0186862534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D6DA1F2-C825-4C61-AEBD-37CAB6821C5C}" type="pres">
      <dgm:prSet presAssocID="{263915E5-72EB-4DF2-A61B-018686253410}" presName="spaceRect" presStyleCnt="0"/>
      <dgm:spPr/>
    </dgm:pt>
    <dgm:pt modelId="{2530399B-2259-411E-8349-0859F8FC5143}" type="pres">
      <dgm:prSet presAssocID="{263915E5-72EB-4DF2-A61B-018686253410}" presName="textRect" presStyleLbl="revTx" presStyleIdx="1" presStyleCnt="4">
        <dgm:presLayoutVars>
          <dgm:chMax val="1"/>
          <dgm:chPref val="1"/>
        </dgm:presLayoutVars>
      </dgm:prSet>
      <dgm:spPr/>
    </dgm:pt>
    <dgm:pt modelId="{E08E58C1-E234-4859-B6AA-D6E19BA69CEA}" type="pres">
      <dgm:prSet presAssocID="{F61EB93D-0DBB-4A48-99FA-E1A2CA0A640A}" presName="sibTrans" presStyleCnt="0"/>
      <dgm:spPr/>
    </dgm:pt>
    <dgm:pt modelId="{9DE051AC-CF43-44ED-A738-E3C7318E2FC4}" type="pres">
      <dgm:prSet presAssocID="{0247CD68-7388-4F1C-AE2A-8ECA7C9A91A5}" presName="compNode" presStyleCnt="0"/>
      <dgm:spPr/>
    </dgm:pt>
    <dgm:pt modelId="{2AA681EB-06C5-48C8-8A6D-8F29047BF2E3}" type="pres">
      <dgm:prSet presAssocID="{0247CD68-7388-4F1C-AE2A-8ECA7C9A91A5}" presName="iconBgRect" presStyleLbl="bgShp" presStyleIdx="2" presStyleCnt="4"/>
      <dgm:spPr/>
    </dgm:pt>
    <dgm:pt modelId="{7C7B3DFA-1A79-4F49-8DEC-A9A6F6DC70A1}" type="pres">
      <dgm:prSet presAssocID="{0247CD68-7388-4F1C-AE2A-8ECA7C9A91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E2617DF-3B1C-422B-B667-D3E21ECD9C99}" type="pres">
      <dgm:prSet presAssocID="{0247CD68-7388-4F1C-AE2A-8ECA7C9A91A5}" presName="spaceRect" presStyleCnt="0"/>
      <dgm:spPr/>
    </dgm:pt>
    <dgm:pt modelId="{1DAA2828-14C5-4F9C-9F65-984021AF9CA3}" type="pres">
      <dgm:prSet presAssocID="{0247CD68-7388-4F1C-AE2A-8ECA7C9A91A5}" presName="textRect" presStyleLbl="revTx" presStyleIdx="2" presStyleCnt="4">
        <dgm:presLayoutVars>
          <dgm:chMax val="1"/>
          <dgm:chPref val="1"/>
        </dgm:presLayoutVars>
      </dgm:prSet>
      <dgm:spPr/>
    </dgm:pt>
    <dgm:pt modelId="{CE1280EB-0CDD-4E19-BE41-CFA707696184}" type="pres">
      <dgm:prSet presAssocID="{075E4663-E2C7-4396-924F-E604A51BC610}" presName="sibTrans" presStyleCnt="0"/>
      <dgm:spPr/>
    </dgm:pt>
    <dgm:pt modelId="{917D7BA9-FC54-4336-BA76-0183DBA7E014}" type="pres">
      <dgm:prSet presAssocID="{5E5B777B-7278-4813-89F0-009CCBB85393}" presName="compNode" presStyleCnt="0"/>
      <dgm:spPr/>
    </dgm:pt>
    <dgm:pt modelId="{D49C6C28-2FBC-4109-BFD1-7785AE9A6854}" type="pres">
      <dgm:prSet presAssocID="{5E5B777B-7278-4813-89F0-009CCBB85393}" presName="iconBgRect" presStyleLbl="bgShp" presStyleIdx="3" presStyleCnt="4"/>
      <dgm:spPr/>
    </dgm:pt>
    <dgm:pt modelId="{1100367B-45AC-4A3D-B7CC-F1B9E12A6BCF}" type="pres">
      <dgm:prSet presAssocID="{5E5B777B-7278-4813-89F0-009CCBB853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7A4B459A-9DA2-41C2-94C5-27C8F58DFECC}" type="pres">
      <dgm:prSet presAssocID="{5E5B777B-7278-4813-89F0-009CCBB85393}" presName="spaceRect" presStyleCnt="0"/>
      <dgm:spPr/>
    </dgm:pt>
    <dgm:pt modelId="{9F917D31-59BF-43C7-88EA-6210AEBC6183}" type="pres">
      <dgm:prSet presAssocID="{5E5B777B-7278-4813-89F0-009CCBB853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28530A-3994-4D38-990E-8985768B8170}" srcId="{6AE397A2-1768-422F-A108-2B0B3F6B9FD4}" destId="{9BA08116-9FB6-4FF5-9492-79A36FEB25C9}" srcOrd="0" destOrd="0" parTransId="{CDD40602-B56B-43CD-9166-2731DF030CDE}" sibTransId="{48C4294E-0990-4F28-B952-C3FB3CF57CEA}"/>
    <dgm:cxn modelId="{647B222A-25CF-4BE7-B527-5FB21BEE0EEB}" type="presOf" srcId="{6AE397A2-1768-422F-A108-2B0B3F6B9FD4}" destId="{2412067C-9B76-40A5-913D-D27621538690}" srcOrd="0" destOrd="0" presId="urn:microsoft.com/office/officeart/2018/5/layout/IconCircleLabelList"/>
    <dgm:cxn modelId="{5BA25659-86C4-444D-80FC-191434D7F316}" type="presOf" srcId="{0247CD68-7388-4F1C-AE2A-8ECA7C9A91A5}" destId="{1DAA2828-14C5-4F9C-9F65-984021AF9CA3}" srcOrd="0" destOrd="0" presId="urn:microsoft.com/office/officeart/2018/5/layout/IconCircleLabelList"/>
    <dgm:cxn modelId="{2CB7857E-484B-47B9-8748-B785342A739E}" srcId="{6AE397A2-1768-422F-A108-2B0B3F6B9FD4}" destId="{0247CD68-7388-4F1C-AE2A-8ECA7C9A91A5}" srcOrd="2" destOrd="0" parTransId="{4ADC0C5B-FE7B-46BF-B541-A318658960C6}" sibTransId="{075E4663-E2C7-4396-924F-E604A51BC610}"/>
    <dgm:cxn modelId="{EF942E9A-0E5E-4FE3-92D8-6C8FEB046E17}" type="presOf" srcId="{9BA08116-9FB6-4FF5-9492-79A36FEB25C9}" destId="{019651AC-6AAD-4C97-82E2-2AD1241376ED}" srcOrd="0" destOrd="0" presId="urn:microsoft.com/office/officeart/2018/5/layout/IconCircleLabelList"/>
    <dgm:cxn modelId="{4E8C7BB7-59A0-4ADA-AB33-5955D20F6690}" srcId="{6AE397A2-1768-422F-A108-2B0B3F6B9FD4}" destId="{5E5B777B-7278-4813-89F0-009CCBB85393}" srcOrd="3" destOrd="0" parTransId="{48EB2E21-AF84-423C-85C0-1C4691F65AFC}" sibTransId="{A7850E2F-0BEF-4AEE-A1F1-3A6651379176}"/>
    <dgm:cxn modelId="{5CDBB2B9-A89B-4CDD-9EE2-EC5D346E88F2}" type="presOf" srcId="{263915E5-72EB-4DF2-A61B-018686253410}" destId="{2530399B-2259-411E-8349-0859F8FC5143}" srcOrd="0" destOrd="0" presId="urn:microsoft.com/office/officeart/2018/5/layout/IconCircleLabelList"/>
    <dgm:cxn modelId="{1F2A5CCE-09C9-4811-A839-0AA3B862F407}" type="presOf" srcId="{5E5B777B-7278-4813-89F0-009CCBB85393}" destId="{9F917D31-59BF-43C7-88EA-6210AEBC6183}" srcOrd="0" destOrd="0" presId="urn:microsoft.com/office/officeart/2018/5/layout/IconCircleLabelList"/>
    <dgm:cxn modelId="{A7D80EFE-7C39-4E5E-AF21-CF681412DD9B}" srcId="{6AE397A2-1768-422F-A108-2B0B3F6B9FD4}" destId="{263915E5-72EB-4DF2-A61B-018686253410}" srcOrd="1" destOrd="0" parTransId="{2AB0972F-5405-4142-AE2D-F489984B25C9}" sibTransId="{F61EB93D-0DBB-4A48-99FA-E1A2CA0A640A}"/>
    <dgm:cxn modelId="{D426B197-3930-495B-A9D2-A015FD9E2508}" type="presParOf" srcId="{2412067C-9B76-40A5-913D-D27621538690}" destId="{78FCBFF0-BB38-4317-A60D-5C2F9F062159}" srcOrd="0" destOrd="0" presId="urn:microsoft.com/office/officeart/2018/5/layout/IconCircleLabelList"/>
    <dgm:cxn modelId="{3D9F67BB-BB80-48D7-BA62-44FEB5AAAB2F}" type="presParOf" srcId="{78FCBFF0-BB38-4317-A60D-5C2F9F062159}" destId="{9CEA3EF6-FB53-40A0-A271-400CC2DE1E0B}" srcOrd="0" destOrd="0" presId="urn:microsoft.com/office/officeart/2018/5/layout/IconCircleLabelList"/>
    <dgm:cxn modelId="{1CFF452A-6C93-47EC-86D0-0BAB03CC6CA3}" type="presParOf" srcId="{78FCBFF0-BB38-4317-A60D-5C2F9F062159}" destId="{F1BE3396-FA08-4B09-AFA0-C6F7A8C20E0B}" srcOrd="1" destOrd="0" presId="urn:microsoft.com/office/officeart/2018/5/layout/IconCircleLabelList"/>
    <dgm:cxn modelId="{BCA41B95-063C-43F2-93EA-E00704B8555A}" type="presParOf" srcId="{78FCBFF0-BB38-4317-A60D-5C2F9F062159}" destId="{71281085-6541-4EC8-8DEB-69D54353FF0E}" srcOrd="2" destOrd="0" presId="urn:microsoft.com/office/officeart/2018/5/layout/IconCircleLabelList"/>
    <dgm:cxn modelId="{0FBD6E63-B305-404F-B8A9-19A60F12DF0B}" type="presParOf" srcId="{78FCBFF0-BB38-4317-A60D-5C2F9F062159}" destId="{019651AC-6AAD-4C97-82E2-2AD1241376ED}" srcOrd="3" destOrd="0" presId="urn:microsoft.com/office/officeart/2018/5/layout/IconCircleLabelList"/>
    <dgm:cxn modelId="{56F5DB51-8B80-4881-B50E-BAA8E7735DFC}" type="presParOf" srcId="{2412067C-9B76-40A5-913D-D27621538690}" destId="{1E2687FF-F282-4275-9378-96C22022C312}" srcOrd="1" destOrd="0" presId="urn:microsoft.com/office/officeart/2018/5/layout/IconCircleLabelList"/>
    <dgm:cxn modelId="{ACF1E009-14F9-4CE9-893F-4E08D7D02570}" type="presParOf" srcId="{2412067C-9B76-40A5-913D-D27621538690}" destId="{889A7F69-35AE-41D3-BF72-EEBDF9920280}" srcOrd="2" destOrd="0" presId="urn:microsoft.com/office/officeart/2018/5/layout/IconCircleLabelList"/>
    <dgm:cxn modelId="{8197C029-6077-4B12-A7A2-C4483C262D41}" type="presParOf" srcId="{889A7F69-35AE-41D3-BF72-EEBDF9920280}" destId="{29711B4F-80EC-4D95-9E28-1828853DA969}" srcOrd="0" destOrd="0" presId="urn:microsoft.com/office/officeart/2018/5/layout/IconCircleLabelList"/>
    <dgm:cxn modelId="{A305C232-B33D-4E5B-90F3-B40793CE9C15}" type="presParOf" srcId="{889A7F69-35AE-41D3-BF72-EEBDF9920280}" destId="{2348792C-67BC-432D-9273-FEC8A6E320DC}" srcOrd="1" destOrd="0" presId="urn:microsoft.com/office/officeart/2018/5/layout/IconCircleLabelList"/>
    <dgm:cxn modelId="{56FFDF80-98CE-46CD-8E13-7AA8FF012D9A}" type="presParOf" srcId="{889A7F69-35AE-41D3-BF72-EEBDF9920280}" destId="{CD6DA1F2-C825-4C61-AEBD-37CAB6821C5C}" srcOrd="2" destOrd="0" presId="urn:microsoft.com/office/officeart/2018/5/layout/IconCircleLabelList"/>
    <dgm:cxn modelId="{5D5D80BC-BB4A-438D-96B8-4B061F428F36}" type="presParOf" srcId="{889A7F69-35AE-41D3-BF72-EEBDF9920280}" destId="{2530399B-2259-411E-8349-0859F8FC5143}" srcOrd="3" destOrd="0" presId="urn:microsoft.com/office/officeart/2018/5/layout/IconCircleLabelList"/>
    <dgm:cxn modelId="{CCBC40F7-1AE3-4A5B-B5D2-90CC3930665C}" type="presParOf" srcId="{2412067C-9B76-40A5-913D-D27621538690}" destId="{E08E58C1-E234-4859-B6AA-D6E19BA69CEA}" srcOrd="3" destOrd="0" presId="urn:microsoft.com/office/officeart/2018/5/layout/IconCircleLabelList"/>
    <dgm:cxn modelId="{BCD11287-FCF7-4BCF-906C-E06EB758F61B}" type="presParOf" srcId="{2412067C-9B76-40A5-913D-D27621538690}" destId="{9DE051AC-CF43-44ED-A738-E3C7318E2FC4}" srcOrd="4" destOrd="0" presId="urn:microsoft.com/office/officeart/2018/5/layout/IconCircleLabelList"/>
    <dgm:cxn modelId="{6B16DDB3-EE8B-457E-AB73-406D78909C15}" type="presParOf" srcId="{9DE051AC-CF43-44ED-A738-E3C7318E2FC4}" destId="{2AA681EB-06C5-48C8-8A6D-8F29047BF2E3}" srcOrd="0" destOrd="0" presId="urn:microsoft.com/office/officeart/2018/5/layout/IconCircleLabelList"/>
    <dgm:cxn modelId="{7B2ED89F-1D32-4BE2-9B01-0D9A5015DD5F}" type="presParOf" srcId="{9DE051AC-CF43-44ED-A738-E3C7318E2FC4}" destId="{7C7B3DFA-1A79-4F49-8DEC-A9A6F6DC70A1}" srcOrd="1" destOrd="0" presId="urn:microsoft.com/office/officeart/2018/5/layout/IconCircleLabelList"/>
    <dgm:cxn modelId="{E951C0AD-9B33-4B89-A873-C7DA5C6A8435}" type="presParOf" srcId="{9DE051AC-CF43-44ED-A738-E3C7318E2FC4}" destId="{EE2617DF-3B1C-422B-B667-D3E21ECD9C99}" srcOrd="2" destOrd="0" presId="urn:microsoft.com/office/officeart/2018/5/layout/IconCircleLabelList"/>
    <dgm:cxn modelId="{D72E49D2-E0C8-4BA1-9103-595E8266F0B1}" type="presParOf" srcId="{9DE051AC-CF43-44ED-A738-E3C7318E2FC4}" destId="{1DAA2828-14C5-4F9C-9F65-984021AF9CA3}" srcOrd="3" destOrd="0" presId="urn:microsoft.com/office/officeart/2018/5/layout/IconCircleLabelList"/>
    <dgm:cxn modelId="{313591F4-26F7-4B8F-86FE-CA4478BBCDE9}" type="presParOf" srcId="{2412067C-9B76-40A5-913D-D27621538690}" destId="{CE1280EB-0CDD-4E19-BE41-CFA707696184}" srcOrd="5" destOrd="0" presId="urn:microsoft.com/office/officeart/2018/5/layout/IconCircleLabelList"/>
    <dgm:cxn modelId="{6D9DBB57-F6DF-482E-BA37-F8EBD88AD9DD}" type="presParOf" srcId="{2412067C-9B76-40A5-913D-D27621538690}" destId="{917D7BA9-FC54-4336-BA76-0183DBA7E014}" srcOrd="6" destOrd="0" presId="urn:microsoft.com/office/officeart/2018/5/layout/IconCircleLabelList"/>
    <dgm:cxn modelId="{CA51A0D5-AD68-4DFA-89EB-0B056070A749}" type="presParOf" srcId="{917D7BA9-FC54-4336-BA76-0183DBA7E014}" destId="{D49C6C28-2FBC-4109-BFD1-7785AE9A6854}" srcOrd="0" destOrd="0" presId="urn:microsoft.com/office/officeart/2018/5/layout/IconCircleLabelList"/>
    <dgm:cxn modelId="{38142C3A-F397-4427-B07F-D45288F537E7}" type="presParOf" srcId="{917D7BA9-FC54-4336-BA76-0183DBA7E014}" destId="{1100367B-45AC-4A3D-B7CC-F1B9E12A6BCF}" srcOrd="1" destOrd="0" presId="urn:microsoft.com/office/officeart/2018/5/layout/IconCircleLabelList"/>
    <dgm:cxn modelId="{39222E6F-8CA6-45B2-8FCF-9429A50BE659}" type="presParOf" srcId="{917D7BA9-FC54-4336-BA76-0183DBA7E014}" destId="{7A4B459A-9DA2-41C2-94C5-27C8F58DFECC}" srcOrd="2" destOrd="0" presId="urn:microsoft.com/office/officeart/2018/5/layout/IconCircleLabelList"/>
    <dgm:cxn modelId="{3AD622C6-9E24-493A-A81E-42F697FF2994}" type="presParOf" srcId="{917D7BA9-FC54-4336-BA76-0183DBA7E014}" destId="{9F917D31-59BF-43C7-88EA-6210AEBC61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3C9F32-F066-4A1C-AE8B-828A3C0791A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E5A85E8-D4DB-4E97-8523-8F45215C6196}">
      <dgm:prSet/>
      <dgm:spPr/>
      <dgm:t>
        <a:bodyPr/>
        <a:lstStyle/>
        <a:p>
          <a:pPr>
            <a:defRPr b="1"/>
          </a:pPr>
          <a:r>
            <a:rPr lang="en-US" b="1"/>
            <a:t>Language</a:t>
          </a:r>
          <a:r>
            <a:rPr lang="en-US"/>
            <a:t>: C++</a:t>
          </a:r>
        </a:p>
      </dgm:t>
    </dgm:pt>
    <dgm:pt modelId="{2A315231-8561-4086-860C-A4A6B0FE0779}" type="parTrans" cxnId="{4AAB4B7D-54B1-4DB2-AC21-24361BF38632}">
      <dgm:prSet/>
      <dgm:spPr/>
      <dgm:t>
        <a:bodyPr/>
        <a:lstStyle/>
        <a:p>
          <a:endParaRPr lang="en-US"/>
        </a:p>
      </dgm:t>
    </dgm:pt>
    <dgm:pt modelId="{01A15862-21E7-40C4-9EFA-AF25F27E9918}" type="sibTrans" cxnId="{4AAB4B7D-54B1-4DB2-AC21-24361BF38632}">
      <dgm:prSet/>
      <dgm:spPr/>
      <dgm:t>
        <a:bodyPr/>
        <a:lstStyle/>
        <a:p>
          <a:endParaRPr lang="en-US"/>
        </a:p>
      </dgm:t>
    </dgm:pt>
    <dgm:pt modelId="{9DB65D87-F0A0-41B9-BBA9-7B2C77A73912}">
      <dgm:prSet/>
      <dgm:spPr/>
      <dgm:t>
        <a:bodyPr/>
        <a:lstStyle/>
        <a:p>
          <a:pPr>
            <a:defRPr b="1"/>
          </a:pPr>
          <a:r>
            <a:rPr lang="en-US" b="1"/>
            <a:t>AWS Lambda</a:t>
          </a:r>
          <a:endParaRPr lang="en-US"/>
        </a:p>
      </dgm:t>
    </dgm:pt>
    <dgm:pt modelId="{16804F2F-2239-4E5E-9A03-CFFE3513CDFD}" type="parTrans" cxnId="{0D70B9AF-C2BB-49FE-99DE-249F1E09C608}">
      <dgm:prSet/>
      <dgm:spPr/>
      <dgm:t>
        <a:bodyPr/>
        <a:lstStyle/>
        <a:p>
          <a:endParaRPr lang="en-US"/>
        </a:p>
      </dgm:t>
    </dgm:pt>
    <dgm:pt modelId="{7F8440CC-01AC-4DD0-9DE6-3BE2BF326668}" type="sibTrans" cxnId="{0D70B9AF-C2BB-49FE-99DE-249F1E09C608}">
      <dgm:prSet/>
      <dgm:spPr/>
      <dgm:t>
        <a:bodyPr/>
        <a:lstStyle/>
        <a:p>
          <a:endParaRPr lang="en-US"/>
        </a:p>
      </dgm:t>
    </dgm:pt>
    <dgm:pt modelId="{576FCDEF-5A20-4655-A5C8-FC13C7F28073}">
      <dgm:prSet/>
      <dgm:spPr/>
      <dgm:t>
        <a:bodyPr/>
        <a:lstStyle/>
        <a:p>
          <a:r>
            <a:rPr lang="en-US" b="1"/>
            <a:t>Serverless</a:t>
          </a:r>
          <a:r>
            <a:rPr lang="en-US"/>
            <a:t> compute model.</a:t>
          </a:r>
        </a:p>
      </dgm:t>
    </dgm:pt>
    <dgm:pt modelId="{39F12332-5332-40AB-AEDB-CF48E75A38C5}" type="parTrans" cxnId="{CD747E2B-4812-4379-A36D-B6A95296298B}">
      <dgm:prSet/>
      <dgm:spPr/>
      <dgm:t>
        <a:bodyPr/>
        <a:lstStyle/>
        <a:p>
          <a:endParaRPr lang="en-US"/>
        </a:p>
      </dgm:t>
    </dgm:pt>
    <dgm:pt modelId="{2FE16C35-5982-4AE7-A32A-8DA81562A537}" type="sibTrans" cxnId="{CD747E2B-4812-4379-A36D-B6A95296298B}">
      <dgm:prSet/>
      <dgm:spPr/>
      <dgm:t>
        <a:bodyPr/>
        <a:lstStyle/>
        <a:p>
          <a:endParaRPr lang="en-US"/>
        </a:p>
      </dgm:t>
    </dgm:pt>
    <dgm:pt modelId="{C5316648-6DA9-4E33-A83D-D52A51D9FF8A}">
      <dgm:prSet/>
      <dgm:spPr/>
      <dgm:t>
        <a:bodyPr/>
        <a:lstStyle/>
        <a:p>
          <a:r>
            <a:rPr lang="en-US" b="1"/>
            <a:t>Quick to deploy</a:t>
          </a:r>
          <a:r>
            <a:rPr lang="en-US"/>
            <a:t> and scales automatically.</a:t>
          </a:r>
        </a:p>
      </dgm:t>
    </dgm:pt>
    <dgm:pt modelId="{CF0A98A9-3705-41C9-BF1F-0D5A4E883767}" type="parTrans" cxnId="{4BEBCA25-3F4B-497F-BFC4-B1D4CDB4BBEB}">
      <dgm:prSet/>
      <dgm:spPr/>
      <dgm:t>
        <a:bodyPr/>
        <a:lstStyle/>
        <a:p>
          <a:endParaRPr lang="en-US"/>
        </a:p>
      </dgm:t>
    </dgm:pt>
    <dgm:pt modelId="{25757A65-7534-4516-9185-8DC65646D352}" type="sibTrans" cxnId="{4BEBCA25-3F4B-497F-BFC4-B1D4CDB4BBEB}">
      <dgm:prSet/>
      <dgm:spPr/>
      <dgm:t>
        <a:bodyPr/>
        <a:lstStyle/>
        <a:p>
          <a:endParaRPr lang="en-US"/>
        </a:p>
      </dgm:t>
    </dgm:pt>
    <dgm:pt modelId="{14E46C6D-5667-481E-98A4-B913017D13CA}">
      <dgm:prSet/>
      <dgm:spPr/>
      <dgm:t>
        <a:bodyPr/>
        <a:lstStyle/>
        <a:p>
          <a:r>
            <a:rPr lang="en-US"/>
            <a:t>No need to manage servers for the short assignment timeline</a:t>
          </a:r>
        </a:p>
      </dgm:t>
    </dgm:pt>
    <dgm:pt modelId="{B11FD61F-0625-43DF-9F64-3381289E0F16}" type="parTrans" cxnId="{32145D85-5C83-4194-8FA6-180A2DA67732}">
      <dgm:prSet/>
      <dgm:spPr/>
      <dgm:t>
        <a:bodyPr/>
        <a:lstStyle/>
        <a:p>
          <a:endParaRPr lang="en-US"/>
        </a:p>
      </dgm:t>
    </dgm:pt>
    <dgm:pt modelId="{A7F7F514-17E3-4458-A04B-EC5849BCF2E9}" type="sibTrans" cxnId="{32145D85-5C83-4194-8FA6-180A2DA67732}">
      <dgm:prSet/>
      <dgm:spPr/>
      <dgm:t>
        <a:bodyPr/>
        <a:lstStyle/>
        <a:p>
          <a:endParaRPr lang="en-US"/>
        </a:p>
      </dgm:t>
    </dgm:pt>
    <dgm:pt modelId="{2F83489A-B363-46FC-86FA-21163EDB21FA}">
      <dgm:prSet/>
      <dgm:spPr/>
      <dgm:t>
        <a:bodyPr/>
        <a:lstStyle/>
        <a:p>
          <a:pPr>
            <a:defRPr b="1"/>
          </a:pPr>
          <a:r>
            <a:rPr lang="en-US" b="1"/>
            <a:t>DynamoDB</a:t>
          </a:r>
          <a:endParaRPr lang="en-US"/>
        </a:p>
      </dgm:t>
    </dgm:pt>
    <dgm:pt modelId="{9958CF1D-FABF-4409-A11E-82C9101DCA52}" type="parTrans" cxnId="{47EE9B15-49A3-4C56-9432-56BA3D0668BC}">
      <dgm:prSet/>
      <dgm:spPr/>
      <dgm:t>
        <a:bodyPr/>
        <a:lstStyle/>
        <a:p>
          <a:endParaRPr lang="en-US"/>
        </a:p>
      </dgm:t>
    </dgm:pt>
    <dgm:pt modelId="{66E94BFD-D554-46A0-AE5E-4F58AA261012}" type="sibTrans" cxnId="{47EE9B15-49A3-4C56-9432-56BA3D0668BC}">
      <dgm:prSet/>
      <dgm:spPr/>
      <dgm:t>
        <a:bodyPr/>
        <a:lstStyle/>
        <a:p>
          <a:endParaRPr lang="en-US"/>
        </a:p>
      </dgm:t>
    </dgm:pt>
    <dgm:pt modelId="{6179C884-39F8-4C0D-8252-3DBB562228BB}">
      <dgm:prSet/>
      <dgm:spPr/>
      <dgm:t>
        <a:bodyPr/>
        <a:lstStyle/>
        <a:p>
          <a:r>
            <a:rPr lang="en-US" b="1"/>
            <a:t>Integrates</a:t>
          </a:r>
          <a:r>
            <a:rPr lang="en-US"/>
            <a:t> seamlessly with AWS Lambda and API Gateway</a:t>
          </a:r>
        </a:p>
      </dgm:t>
    </dgm:pt>
    <dgm:pt modelId="{D4E36422-A846-4F46-BF08-32E2268400C0}" type="parTrans" cxnId="{61D87A77-EFF3-4F1E-B878-3109BCA7AFB2}">
      <dgm:prSet/>
      <dgm:spPr/>
      <dgm:t>
        <a:bodyPr/>
        <a:lstStyle/>
        <a:p>
          <a:endParaRPr lang="en-US"/>
        </a:p>
      </dgm:t>
    </dgm:pt>
    <dgm:pt modelId="{F6C88B19-ED31-4943-8557-658A014991B1}" type="sibTrans" cxnId="{61D87A77-EFF3-4F1E-B878-3109BCA7AFB2}">
      <dgm:prSet/>
      <dgm:spPr/>
      <dgm:t>
        <a:bodyPr/>
        <a:lstStyle/>
        <a:p>
          <a:endParaRPr lang="en-US"/>
        </a:p>
      </dgm:t>
    </dgm:pt>
    <dgm:pt modelId="{71116787-7F18-43EF-91C6-472A63468126}">
      <dgm:prSet/>
      <dgm:spPr/>
      <dgm:t>
        <a:bodyPr/>
        <a:lstStyle/>
        <a:p>
          <a:r>
            <a:rPr lang="en-US" b="1"/>
            <a:t>NoSQL</a:t>
          </a:r>
          <a:r>
            <a:rPr lang="en-US"/>
            <a:t> database, fully managed by AWS.</a:t>
          </a:r>
        </a:p>
      </dgm:t>
    </dgm:pt>
    <dgm:pt modelId="{BA056E30-D76E-4C6C-83BF-DAEF86263B87}" type="parTrans" cxnId="{891F384C-C464-49F6-88F7-17FE925D1580}">
      <dgm:prSet/>
      <dgm:spPr/>
      <dgm:t>
        <a:bodyPr/>
        <a:lstStyle/>
        <a:p>
          <a:endParaRPr lang="en-US"/>
        </a:p>
      </dgm:t>
    </dgm:pt>
    <dgm:pt modelId="{EAE7AE73-5142-4704-A1FC-144ED778549A}" type="sibTrans" cxnId="{891F384C-C464-49F6-88F7-17FE925D1580}">
      <dgm:prSet/>
      <dgm:spPr/>
      <dgm:t>
        <a:bodyPr/>
        <a:lstStyle/>
        <a:p>
          <a:endParaRPr lang="en-US"/>
        </a:p>
      </dgm:t>
    </dgm:pt>
    <dgm:pt modelId="{29D11D6F-F445-4F4B-998A-0742F22EAB91}">
      <dgm:prSet/>
      <dgm:spPr/>
      <dgm:t>
        <a:bodyPr/>
        <a:lstStyle/>
        <a:p>
          <a:r>
            <a:rPr lang="en-US" b="1"/>
            <a:t>Highly scalable</a:t>
          </a:r>
          <a:r>
            <a:rPr lang="en-US"/>
            <a:t> for key-value operations.</a:t>
          </a:r>
        </a:p>
      </dgm:t>
    </dgm:pt>
    <dgm:pt modelId="{B99631B7-0765-4F36-8E6D-6A4D620BDF71}" type="parTrans" cxnId="{52A5FFB0-AD2B-428D-8E15-BCE7D7AAD04A}">
      <dgm:prSet/>
      <dgm:spPr/>
      <dgm:t>
        <a:bodyPr/>
        <a:lstStyle/>
        <a:p>
          <a:endParaRPr lang="en-US"/>
        </a:p>
      </dgm:t>
    </dgm:pt>
    <dgm:pt modelId="{3A94DC50-E8E9-4A58-8CDA-4CF82EDCFE20}" type="sibTrans" cxnId="{52A5FFB0-AD2B-428D-8E15-BCE7D7AAD04A}">
      <dgm:prSet/>
      <dgm:spPr/>
      <dgm:t>
        <a:bodyPr/>
        <a:lstStyle/>
        <a:p>
          <a:endParaRPr lang="en-US"/>
        </a:p>
      </dgm:t>
    </dgm:pt>
    <dgm:pt modelId="{6AB4BE56-A28F-4315-9233-BA2686E71560}">
      <dgm:prSet/>
      <dgm:spPr/>
      <dgm:t>
        <a:bodyPr/>
        <a:lstStyle/>
        <a:p>
          <a:pPr>
            <a:defRPr b="1"/>
          </a:pPr>
          <a:r>
            <a:rPr lang="en-US" b="1"/>
            <a:t>Amazon S3</a:t>
          </a:r>
          <a:endParaRPr lang="en-US"/>
        </a:p>
      </dgm:t>
    </dgm:pt>
    <dgm:pt modelId="{D3E1A994-CDD3-43C4-BB65-C815D00F28DC}" type="parTrans" cxnId="{6B562023-2927-4634-84FE-EB2F62CE3F5C}">
      <dgm:prSet/>
      <dgm:spPr/>
      <dgm:t>
        <a:bodyPr/>
        <a:lstStyle/>
        <a:p>
          <a:endParaRPr lang="en-US"/>
        </a:p>
      </dgm:t>
    </dgm:pt>
    <dgm:pt modelId="{4FFD619D-DB91-481F-AA85-9A2797998B7D}" type="sibTrans" cxnId="{6B562023-2927-4634-84FE-EB2F62CE3F5C}">
      <dgm:prSet/>
      <dgm:spPr/>
      <dgm:t>
        <a:bodyPr/>
        <a:lstStyle/>
        <a:p>
          <a:endParaRPr lang="en-US"/>
        </a:p>
      </dgm:t>
    </dgm:pt>
    <dgm:pt modelId="{3A758E3A-9AD8-4775-B59C-3CCC1506FC04}">
      <dgm:prSet/>
      <dgm:spPr/>
      <dgm:t>
        <a:bodyPr/>
        <a:lstStyle/>
        <a:p>
          <a:r>
            <a:rPr lang="en-US"/>
            <a:t>Object storage for images (NPU photos).</a:t>
          </a:r>
        </a:p>
      </dgm:t>
    </dgm:pt>
    <dgm:pt modelId="{C1F2FAE5-A214-466F-AA0A-1D4E11317B16}" type="parTrans" cxnId="{8E6A8A98-47BD-4387-B3B8-3C8CC147DA5A}">
      <dgm:prSet/>
      <dgm:spPr/>
      <dgm:t>
        <a:bodyPr/>
        <a:lstStyle/>
        <a:p>
          <a:endParaRPr lang="en-US"/>
        </a:p>
      </dgm:t>
    </dgm:pt>
    <dgm:pt modelId="{EF6477FF-C8E9-4D55-B7D2-82A88E549C51}" type="sibTrans" cxnId="{8E6A8A98-47BD-4387-B3B8-3C8CC147DA5A}">
      <dgm:prSet/>
      <dgm:spPr/>
      <dgm:t>
        <a:bodyPr/>
        <a:lstStyle/>
        <a:p>
          <a:endParaRPr lang="en-US"/>
        </a:p>
      </dgm:t>
    </dgm:pt>
    <dgm:pt modelId="{77A3A5E0-8C2B-4FBE-A0A0-A2B68CA6AA1E}">
      <dgm:prSet/>
      <dgm:spPr/>
      <dgm:t>
        <a:bodyPr/>
        <a:lstStyle/>
        <a:p>
          <a:r>
            <a:rPr lang="en-US" b="1"/>
            <a:t>Durable</a:t>
          </a:r>
          <a:r>
            <a:rPr lang="en-US"/>
            <a:t> and easy to manage.</a:t>
          </a:r>
        </a:p>
      </dgm:t>
    </dgm:pt>
    <dgm:pt modelId="{CC0383DE-9B8C-45BD-8984-27F60CD48121}" type="parTrans" cxnId="{78DC7309-E2B8-4829-A8F3-87F9C0EDFA22}">
      <dgm:prSet/>
      <dgm:spPr/>
      <dgm:t>
        <a:bodyPr/>
        <a:lstStyle/>
        <a:p>
          <a:endParaRPr lang="en-US"/>
        </a:p>
      </dgm:t>
    </dgm:pt>
    <dgm:pt modelId="{2AD44F31-F0A4-4D48-9273-5A83A16EB0D0}" type="sibTrans" cxnId="{78DC7309-E2B8-4829-A8F3-87F9C0EDFA22}">
      <dgm:prSet/>
      <dgm:spPr/>
      <dgm:t>
        <a:bodyPr/>
        <a:lstStyle/>
        <a:p>
          <a:endParaRPr lang="en-US"/>
        </a:p>
      </dgm:t>
    </dgm:pt>
    <dgm:pt modelId="{BEF4553C-E738-43E0-867F-DBA1EF7861B9}">
      <dgm:prSet/>
      <dgm:spPr/>
      <dgm:t>
        <a:bodyPr/>
        <a:lstStyle/>
        <a:p>
          <a:r>
            <a:rPr lang="en-US"/>
            <a:t>Supports large file uploads without impacting the compute la</a:t>
          </a:r>
        </a:p>
      </dgm:t>
    </dgm:pt>
    <dgm:pt modelId="{DB92BED1-01E9-4B3F-9EB4-EB0195972AA5}" type="parTrans" cxnId="{7AC1871C-F0FD-43E8-939E-088AB043B748}">
      <dgm:prSet/>
      <dgm:spPr/>
      <dgm:t>
        <a:bodyPr/>
        <a:lstStyle/>
        <a:p>
          <a:endParaRPr lang="en-US"/>
        </a:p>
      </dgm:t>
    </dgm:pt>
    <dgm:pt modelId="{DD41F31B-3694-4CC5-B071-B6D00499CCC1}" type="sibTrans" cxnId="{7AC1871C-F0FD-43E8-939E-088AB043B748}">
      <dgm:prSet/>
      <dgm:spPr/>
      <dgm:t>
        <a:bodyPr/>
        <a:lstStyle/>
        <a:p>
          <a:endParaRPr lang="en-US"/>
        </a:p>
      </dgm:t>
    </dgm:pt>
    <dgm:pt modelId="{7F363BC0-8377-4296-9E97-52A81A1A5C19}">
      <dgm:prSet/>
      <dgm:spPr/>
      <dgm:t>
        <a:bodyPr/>
        <a:lstStyle/>
        <a:p>
          <a:pPr>
            <a:defRPr b="1"/>
          </a:pPr>
          <a:r>
            <a:rPr lang="en-US" b="1"/>
            <a:t>AWS Integration</a:t>
          </a:r>
          <a:endParaRPr lang="en-US"/>
        </a:p>
      </dgm:t>
    </dgm:pt>
    <dgm:pt modelId="{BD294A5D-5B07-44CA-A4B3-614AC5D76AE8}" type="parTrans" cxnId="{00B2071A-52F6-4CE3-B04C-BA213732EEDC}">
      <dgm:prSet/>
      <dgm:spPr/>
      <dgm:t>
        <a:bodyPr/>
        <a:lstStyle/>
        <a:p>
          <a:endParaRPr lang="en-US"/>
        </a:p>
      </dgm:t>
    </dgm:pt>
    <dgm:pt modelId="{B68652DF-7487-4799-9E51-A6ACAFF1C097}" type="sibTrans" cxnId="{00B2071A-52F6-4CE3-B04C-BA213732EEDC}">
      <dgm:prSet/>
      <dgm:spPr/>
      <dgm:t>
        <a:bodyPr/>
        <a:lstStyle/>
        <a:p>
          <a:endParaRPr lang="en-US"/>
        </a:p>
      </dgm:t>
    </dgm:pt>
    <dgm:pt modelId="{307F88B3-02D7-4288-A0B9-82F709F7FBC3}">
      <dgm:prSet/>
      <dgm:spPr/>
      <dgm:t>
        <a:bodyPr/>
        <a:lstStyle/>
        <a:p>
          <a:r>
            <a:rPr lang="en-US" b="1"/>
            <a:t>All services</a:t>
          </a:r>
          <a:r>
            <a:rPr lang="en-US"/>
            <a:t> (Lambda, DynamoDB, S3, API Gateway) work together seamlessly.</a:t>
          </a:r>
        </a:p>
      </dgm:t>
    </dgm:pt>
    <dgm:pt modelId="{2E10209A-0FD7-4CC5-A48F-4180BBFC0E4D}" type="parTrans" cxnId="{CC0C36E3-656C-4A41-9323-BF12C6AFB17A}">
      <dgm:prSet/>
      <dgm:spPr/>
      <dgm:t>
        <a:bodyPr/>
        <a:lstStyle/>
        <a:p>
          <a:endParaRPr lang="en-US"/>
        </a:p>
      </dgm:t>
    </dgm:pt>
    <dgm:pt modelId="{84804003-71C2-49E8-95BB-F4D7FD4E130B}" type="sibTrans" cxnId="{CC0C36E3-656C-4A41-9323-BF12C6AFB17A}">
      <dgm:prSet/>
      <dgm:spPr/>
      <dgm:t>
        <a:bodyPr/>
        <a:lstStyle/>
        <a:p>
          <a:endParaRPr lang="en-US"/>
        </a:p>
      </dgm:t>
    </dgm:pt>
    <dgm:pt modelId="{734C8BEE-8163-467E-9666-1BCFBA35956F}">
      <dgm:prSet/>
      <dgm:spPr/>
      <dgm:t>
        <a:bodyPr/>
        <a:lstStyle/>
        <a:p>
          <a:r>
            <a:rPr lang="en-US"/>
            <a:t>Minimizes operational overhead and setup time.</a:t>
          </a:r>
        </a:p>
      </dgm:t>
    </dgm:pt>
    <dgm:pt modelId="{EC580147-CAE8-4A14-AD27-CD24C18DFB55}" type="parTrans" cxnId="{146F7B39-DF45-4051-9038-54AA5FAC11EC}">
      <dgm:prSet/>
      <dgm:spPr/>
      <dgm:t>
        <a:bodyPr/>
        <a:lstStyle/>
        <a:p>
          <a:endParaRPr lang="en-US"/>
        </a:p>
      </dgm:t>
    </dgm:pt>
    <dgm:pt modelId="{B6D9E7DB-5C2A-49EA-80BD-EDA52559CD5D}" type="sibTrans" cxnId="{146F7B39-DF45-4051-9038-54AA5FAC11EC}">
      <dgm:prSet/>
      <dgm:spPr/>
      <dgm:t>
        <a:bodyPr/>
        <a:lstStyle/>
        <a:p>
          <a:endParaRPr lang="en-US"/>
        </a:p>
      </dgm:t>
    </dgm:pt>
    <dgm:pt modelId="{E254D8EC-56AB-49E6-9C64-9DF3B0DE0FA7}" type="pres">
      <dgm:prSet presAssocID="{663C9F32-F066-4A1C-AE8B-828A3C0791AA}" presName="root" presStyleCnt="0">
        <dgm:presLayoutVars>
          <dgm:dir/>
          <dgm:resizeHandles val="exact"/>
        </dgm:presLayoutVars>
      </dgm:prSet>
      <dgm:spPr/>
    </dgm:pt>
    <dgm:pt modelId="{52B53067-20FC-4F6D-AFCD-0254CEF7F974}" type="pres">
      <dgm:prSet presAssocID="{CE5A85E8-D4DB-4E97-8523-8F45215C6196}" presName="compNode" presStyleCnt="0"/>
      <dgm:spPr/>
    </dgm:pt>
    <dgm:pt modelId="{4A783E83-22B3-4F49-A2DC-6EE56ACA4CE4}" type="pres">
      <dgm:prSet presAssocID="{CE5A85E8-D4DB-4E97-8523-8F45215C619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29EDB12-5F6F-482C-A75A-0F9A24B8344A}" type="pres">
      <dgm:prSet presAssocID="{CE5A85E8-D4DB-4E97-8523-8F45215C6196}" presName="iconSpace" presStyleCnt="0"/>
      <dgm:spPr/>
    </dgm:pt>
    <dgm:pt modelId="{481ED0DE-6FED-40C9-85F0-6333B2C10E6C}" type="pres">
      <dgm:prSet presAssocID="{CE5A85E8-D4DB-4E97-8523-8F45215C6196}" presName="parTx" presStyleLbl="revTx" presStyleIdx="0" presStyleCnt="10">
        <dgm:presLayoutVars>
          <dgm:chMax val="0"/>
          <dgm:chPref val="0"/>
        </dgm:presLayoutVars>
      </dgm:prSet>
      <dgm:spPr/>
    </dgm:pt>
    <dgm:pt modelId="{66751797-F24E-4DF1-B356-5A5937923BC9}" type="pres">
      <dgm:prSet presAssocID="{CE5A85E8-D4DB-4E97-8523-8F45215C6196}" presName="txSpace" presStyleCnt="0"/>
      <dgm:spPr/>
    </dgm:pt>
    <dgm:pt modelId="{0DDC4F60-2436-4E20-81B3-F2A04AC05E9C}" type="pres">
      <dgm:prSet presAssocID="{CE5A85E8-D4DB-4E97-8523-8F45215C6196}" presName="desTx" presStyleLbl="revTx" presStyleIdx="1" presStyleCnt="10">
        <dgm:presLayoutVars/>
      </dgm:prSet>
      <dgm:spPr/>
    </dgm:pt>
    <dgm:pt modelId="{FBB370D1-AE1B-4A90-AACB-1CBFA95DAE47}" type="pres">
      <dgm:prSet presAssocID="{01A15862-21E7-40C4-9EFA-AF25F27E9918}" presName="sibTrans" presStyleCnt="0"/>
      <dgm:spPr/>
    </dgm:pt>
    <dgm:pt modelId="{A96A8427-9BA6-4592-991C-6261076FAE8D}" type="pres">
      <dgm:prSet presAssocID="{9DB65D87-F0A0-41B9-BBA9-7B2C77A73912}" presName="compNode" presStyleCnt="0"/>
      <dgm:spPr/>
    </dgm:pt>
    <dgm:pt modelId="{CAF604A3-162D-4368-9FAA-5A98BA99553C}" type="pres">
      <dgm:prSet presAssocID="{9DB65D87-F0A0-41B9-BBA9-7B2C77A739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6CF1B30-C560-4F65-BED5-C8B23A698336}" type="pres">
      <dgm:prSet presAssocID="{9DB65D87-F0A0-41B9-BBA9-7B2C77A73912}" presName="iconSpace" presStyleCnt="0"/>
      <dgm:spPr/>
    </dgm:pt>
    <dgm:pt modelId="{DE219E7B-822B-4098-BAE6-FD7C77FE963B}" type="pres">
      <dgm:prSet presAssocID="{9DB65D87-F0A0-41B9-BBA9-7B2C77A73912}" presName="parTx" presStyleLbl="revTx" presStyleIdx="2" presStyleCnt="10">
        <dgm:presLayoutVars>
          <dgm:chMax val="0"/>
          <dgm:chPref val="0"/>
        </dgm:presLayoutVars>
      </dgm:prSet>
      <dgm:spPr/>
    </dgm:pt>
    <dgm:pt modelId="{020BA0D0-4FF8-4828-86FA-056A625D34E0}" type="pres">
      <dgm:prSet presAssocID="{9DB65D87-F0A0-41B9-BBA9-7B2C77A73912}" presName="txSpace" presStyleCnt="0"/>
      <dgm:spPr/>
    </dgm:pt>
    <dgm:pt modelId="{194B6D12-776E-4E53-85C1-10AE1D17FB08}" type="pres">
      <dgm:prSet presAssocID="{9DB65D87-F0A0-41B9-BBA9-7B2C77A73912}" presName="desTx" presStyleLbl="revTx" presStyleIdx="3" presStyleCnt="10">
        <dgm:presLayoutVars/>
      </dgm:prSet>
      <dgm:spPr/>
    </dgm:pt>
    <dgm:pt modelId="{BB9E74CB-497A-4098-8773-B755CB6B9D16}" type="pres">
      <dgm:prSet presAssocID="{7F8440CC-01AC-4DD0-9DE6-3BE2BF326668}" presName="sibTrans" presStyleCnt="0"/>
      <dgm:spPr/>
    </dgm:pt>
    <dgm:pt modelId="{B9939644-5805-44B8-80F9-AA30DB6F0B88}" type="pres">
      <dgm:prSet presAssocID="{2F83489A-B363-46FC-86FA-21163EDB21FA}" presName="compNode" presStyleCnt="0"/>
      <dgm:spPr/>
    </dgm:pt>
    <dgm:pt modelId="{05D2D7D0-AD74-44C6-9ECC-DFAE3A3C2093}" type="pres">
      <dgm:prSet presAssocID="{2F83489A-B363-46FC-86FA-21163EDB21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61646F-FEDB-41B5-9E2C-595812EFBF1A}" type="pres">
      <dgm:prSet presAssocID="{2F83489A-B363-46FC-86FA-21163EDB21FA}" presName="iconSpace" presStyleCnt="0"/>
      <dgm:spPr/>
    </dgm:pt>
    <dgm:pt modelId="{59BF343A-AB1A-4EFE-8505-C77D58234BC0}" type="pres">
      <dgm:prSet presAssocID="{2F83489A-B363-46FC-86FA-21163EDB21FA}" presName="parTx" presStyleLbl="revTx" presStyleIdx="4" presStyleCnt="10">
        <dgm:presLayoutVars>
          <dgm:chMax val="0"/>
          <dgm:chPref val="0"/>
        </dgm:presLayoutVars>
      </dgm:prSet>
      <dgm:spPr/>
    </dgm:pt>
    <dgm:pt modelId="{0263F3BA-3539-4497-8D90-7094AD9F32AD}" type="pres">
      <dgm:prSet presAssocID="{2F83489A-B363-46FC-86FA-21163EDB21FA}" presName="txSpace" presStyleCnt="0"/>
      <dgm:spPr/>
    </dgm:pt>
    <dgm:pt modelId="{4001DB36-837A-46B7-9601-9A53BFF22C31}" type="pres">
      <dgm:prSet presAssocID="{2F83489A-B363-46FC-86FA-21163EDB21FA}" presName="desTx" presStyleLbl="revTx" presStyleIdx="5" presStyleCnt="10">
        <dgm:presLayoutVars/>
      </dgm:prSet>
      <dgm:spPr/>
    </dgm:pt>
    <dgm:pt modelId="{6F078BD7-2D6D-4F28-9C17-5FC8BE7BBBC3}" type="pres">
      <dgm:prSet presAssocID="{66E94BFD-D554-46A0-AE5E-4F58AA261012}" presName="sibTrans" presStyleCnt="0"/>
      <dgm:spPr/>
    </dgm:pt>
    <dgm:pt modelId="{76EAA6B3-1B26-4972-AE1E-5FBD6ED18920}" type="pres">
      <dgm:prSet presAssocID="{6AB4BE56-A28F-4315-9233-BA2686E71560}" presName="compNode" presStyleCnt="0"/>
      <dgm:spPr/>
    </dgm:pt>
    <dgm:pt modelId="{EE39D268-9673-4B61-97CF-3909078CA70D}" type="pres">
      <dgm:prSet presAssocID="{6AB4BE56-A28F-4315-9233-BA2686E7156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tune Cookie"/>
        </a:ext>
      </dgm:extLst>
    </dgm:pt>
    <dgm:pt modelId="{4B2CB782-76A7-4A6A-B385-8738719CDFBF}" type="pres">
      <dgm:prSet presAssocID="{6AB4BE56-A28F-4315-9233-BA2686E71560}" presName="iconSpace" presStyleCnt="0"/>
      <dgm:spPr/>
    </dgm:pt>
    <dgm:pt modelId="{CB8170D5-03BF-4589-9E6D-091A3684D288}" type="pres">
      <dgm:prSet presAssocID="{6AB4BE56-A28F-4315-9233-BA2686E71560}" presName="parTx" presStyleLbl="revTx" presStyleIdx="6" presStyleCnt="10">
        <dgm:presLayoutVars>
          <dgm:chMax val="0"/>
          <dgm:chPref val="0"/>
        </dgm:presLayoutVars>
      </dgm:prSet>
      <dgm:spPr/>
    </dgm:pt>
    <dgm:pt modelId="{6E31C357-30CC-4138-ADAC-B05C74973D5D}" type="pres">
      <dgm:prSet presAssocID="{6AB4BE56-A28F-4315-9233-BA2686E71560}" presName="txSpace" presStyleCnt="0"/>
      <dgm:spPr/>
    </dgm:pt>
    <dgm:pt modelId="{08CCE77A-DFDF-4265-BDF8-6EB13DD7D884}" type="pres">
      <dgm:prSet presAssocID="{6AB4BE56-A28F-4315-9233-BA2686E71560}" presName="desTx" presStyleLbl="revTx" presStyleIdx="7" presStyleCnt="10">
        <dgm:presLayoutVars/>
      </dgm:prSet>
      <dgm:spPr/>
    </dgm:pt>
    <dgm:pt modelId="{4659C8DC-C2D8-4BCA-87FF-AEC548E659F6}" type="pres">
      <dgm:prSet presAssocID="{4FFD619D-DB91-481F-AA85-9A2797998B7D}" presName="sibTrans" presStyleCnt="0"/>
      <dgm:spPr/>
    </dgm:pt>
    <dgm:pt modelId="{12AB75DE-B9FE-44AE-894F-40828B06E353}" type="pres">
      <dgm:prSet presAssocID="{7F363BC0-8377-4296-9E97-52A81A1A5C19}" presName="compNode" presStyleCnt="0"/>
      <dgm:spPr/>
    </dgm:pt>
    <dgm:pt modelId="{AE3A06E9-4B66-49FF-8CD4-23131F27EF79}" type="pres">
      <dgm:prSet presAssocID="{7F363BC0-8377-4296-9E97-52A81A1A5C1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1B15A04-565A-4701-8CA1-C3C068E36C10}" type="pres">
      <dgm:prSet presAssocID="{7F363BC0-8377-4296-9E97-52A81A1A5C19}" presName="iconSpace" presStyleCnt="0"/>
      <dgm:spPr/>
    </dgm:pt>
    <dgm:pt modelId="{D7556552-2732-451B-84C7-5E2C2FBF513B}" type="pres">
      <dgm:prSet presAssocID="{7F363BC0-8377-4296-9E97-52A81A1A5C19}" presName="parTx" presStyleLbl="revTx" presStyleIdx="8" presStyleCnt="10">
        <dgm:presLayoutVars>
          <dgm:chMax val="0"/>
          <dgm:chPref val="0"/>
        </dgm:presLayoutVars>
      </dgm:prSet>
      <dgm:spPr/>
    </dgm:pt>
    <dgm:pt modelId="{12632281-97E4-49A8-978E-18CB662D20C9}" type="pres">
      <dgm:prSet presAssocID="{7F363BC0-8377-4296-9E97-52A81A1A5C19}" presName="txSpace" presStyleCnt="0"/>
      <dgm:spPr/>
    </dgm:pt>
    <dgm:pt modelId="{5113771A-4268-4DA0-B23E-184198DE4F9E}" type="pres">
      <dgm:prSet presAssocID="{7F363BC0-8377-4296-9E97-52A81A1A5C19}" presName="desTx" presStyleLbl="revTx" presStyleIdx="9" presStyleCnt="10">
        <dgm:presLayoutVars/>
      </dgm:prSet>
      <dgm:spPr/>
    </dgm:pt>
  </dgm:ptLst>
  <dgm:cxnLst>
    <dgm:cxn modelId="{49CC6E05-0BBB-4C2A-9951-F5B078B15161}" type="presOf" srcId="{6AB4BE56-A28F-4315-9233-BA2686E71560}" destId="{CB8170D5-03BF-4589-9E6D-091A3684D288}" srcOrd="0" destOrd="0" presId="urn:microsoft.com/office/officeart/2018/2/layout/IconLabelDescriptionList"/>
    <dgm:cxn modelId="{78DC7309-E2B8-4829-A8F3-87F9C0EDFA22}" srcId="{6AB4BE56-A28F-4315-9233-BA2686E71560}" destId="{77A3A5E0-8C2B-4FBE-A0A0-A2B68CA6AA1E}" srcOrd="1" destOrd="0" parTransId="{CC0383DE-9B8C-45BD-8984-27F60CD48121}" sibTransId="{2AD44F31-F0A4-4D48-9273-5A83A16EB0D0}"/>
    <dgm:cxn modelId="{343D1410-9B39-4DE5-9EE0-B529493C5852}" type="presOf" srcId="{307F88B3-02D7-4288-A0B9-82F709F7FBC3}" destId="{5113771A-4268-4DA0-B23E-184198DE4F9E}" srcOrd="0" destOrd="0" presId="urn:microsoft.com/office/officeart/2018/2/layout/IconLabelDescriptionList"/>
    <dgm:cxn modelId="{47EE9B15-49A3-4C56-9432-56BA3D0668BC}" srcId="{663C9F32-F066-4A1C-AE8B-828A3C0791AA}" destId="{2F83489A-B363-46FC-86FA-21163EDB21FA}" srcOrd="2" destOrd="0" parTransId="{9958CF1D-FABF-4409-A11E-82C9101DCA52}" sibTransId="{66E94BFD-D554-46A0-AE5E-4F58AA261012}"/>
    <dgm:cxn modelId="{00B2071A-52F6-4CE3-B04C-BA213732EEDC}" srcId="{663C9F32-F066-4A1C-AE8B-828A3C0791AA}" destId="{7F363BC0-8377-4296-9E97-52A81A1A5C19}" srcOrd="4" destOrd="0" parTransId="{BD294A5D-5B07-44CA-A4B3-614AC5D76AE8}" sibTransId="{B68652DF-7487-4799-9E51-A6ACAFF1C097}"/>
    <dgm:cxn modelId="{7AC1871C-F0FD-43E8-939E-088AB043B748}" srcId="{6AB4BE56-A28F-4315-9233-BA2686E71560}" destId="{BEF4553C-E738-43E0-867F-DBA1EF7861B9}" srcOrd="2" destOrd="0" parTransId="{DB92BED1-01E9-4B3F-9EB4-EB0195972AA5}" sibTransId="{DD41F31B-3694-4CC5-B071-B6D00499CCC1}"/>
    <dgm:cxn modelId="{6B562023-2927-4634-84FE-EB2F62CE3F5C}" srcId="{663C9F32-F066-4A1C-AE8B-828A3C0791AA}" destId="{6AB4BE56-A28F-4315-9233-BA2686E71560}" srcOrd="3" destOrd="0" parTransId="{D3E1A994-CDD3-43C4-BB65-C815D00F28DC}" sibTransId="{4FFD619D-DB91-481F-AA85-9A2797998B7D}"/>
    <dgm:cxn modelId="{4BEBCA25-3F4B-497F-BFC4-B1D4CDB4BBEB}" srcId="{9DB65D87-F0A0-41B9-BBA9-7B2C77A73912}" destId="{C5316648-6DA9-4E33-A83D-D52A51D9FF8A}" srcOrd="1" destOrd="0" parTransId="{CF0A98A9-3705-41C9-BF1F-0D5A4E883767}" sibTransId="{25757A65-7534-4516-9185-8DC65646D352}"/>
    <dgm:cxn modelId="{74F4F928-554C-44EB-B492-223256EFD46C}" type="presOf" srcId="{71116787-7F18-43EF-91C6-472A63468126}" destId="{4001DB36-837A-46B7-9601-9A53BFF22C31}" srcOrd="0" destOrd="1" presId="urn:microsoft.com/office/officeart/2018/2/layout/IconLabelDescriptionList"/>
    <dgm:cxn modelId="{CD747E2B-4812-4379-A36D-B6A95296298B}" srcId="{9DB65D87-F0A0-41B9-BBA9-7B2C77A73912}" destId="{576FCDEF-5A20-4655-A5C8-FC13C7F28073}" srcOrd="0" destOrd="0" parTransId="{39F12332-5332-40AB-AEDB-CF48E75A38C5}" sibTransId="{2FE16C35-5982-4AE7-A32A-8DA81562A537}"/>
    <dgm:cxn modelId="{EF56AD36-D28C-4841-9B78-C46EAA5BB9B3}" type="presOf" srcId="{9DB65D87-F0A0-41B9-BBA9-7B2C77A73912}" destId="{DE219E7B-822B-4098-BAE6-FD7C77FE963B}" srcOrd="0" destOrd="0" presId="urn:microsoft.com/office/officeart/2018/2/layout/IconLabelDescriptionList"/>
    <dgm:cxn modelId="{146F7B39-DF45-4051-9038-54AA5FAC11EC}" srcId="{7F363BC0-8377-4296-9E97-52A81A1A5C19}" destId="{734C8BEE-8163-467E-9666-1BCFBA35956F}" srcOrd="1" destOrd="0" parTransId="{EC580147-CAE8-4A14-AD27-CD24C18DFB55}" sibTransId="{B6D9E7DB-5C2A-49EA-80BD-EDA52559CD5D}"/>
    <dgm:cxn modelId="{3875583D-62D3-404E-942F-C60401561777}" type="presOf" srcId="{7F363BC0-8377-4296-9E97-52A81A1A5C19}" destId="{D7556552-2732-451B-84C7-5E2C2FBF513B}" srcOrd="0" destOrd="0" presId="urn:microsoft.com/office/officeart/2018/2/layout/IconLabelDescriptionList"/>
    <dgm:cxn modelId="{D3229663-99DD-4348-BA10-6DF01EAD04E9}" type="presOf" srcId="{3A758E3A-9AD8-4775-B59C-3CCC1506FC04}" destId="{08CCE77A-DFDF-4265-BDF8-6EB13DD7D884}" srcOrd="0" destOrd="0" presId="urn:microsoft.com/office/officeart/2018/2/layout/IconLabelDescriptionList"/>
    <dgm:cxn modelId="{891F384C-C464-49F6-88F7-17FE925D1580}" srcId="{2F83489A-B363-46FC-86FA-21163EDB21FA}" destId="{71116787-7F18-43EF-91C6-472A63468126}" srcOrd="1" destOrd="0" parTransId="{BA056E30-D76E-4C6C-83BF-DAEF86263B87}" sibTransId="{EAE7AE73-5142-4704-A1FC-144ED778549A}"/>
    <dgm:cxn modelId="{C04C016E-C244-467D-ADEE-2168CF8956DE}" type="presOf" srcId="{CE5A85E8-D4DB-4E97-8523-8F45215C6196}" destId="{481ED0DE-6FED-40C9-85F0-6333B2C10E6C}" srcOrd="0" destOrd="0" presId="urn:microsoft.com/office/officeart/2018/2/layout/IconLabelDescriptionList"/>
    <dgm:cxn modelId="{61D87A77-EFF3-4F1E-B878-3109BCA7AFB2}" srcId="{2F83489A-B363-46FC-86FA-21163EDB21FA}" destId="{6179C884-39F8-4C0D-8252-3DBB562228BB}" srcOrd="0" destOrd="0" parTransId="{D4E36422-A846-4F46-BF08-32E2268400C0}" sibTransId="{F6C88B19-ED31-4943-8557-658A014991B1}"/>
    <dgm:cxn modelId="{4AAB4B7D-54B1-4DB2-AC21-24361BF38632}" srcId="{663C9F32-F066-4A1C-AE8B-828A3C0791AA}" destId="{CE5A85E8-D4DB-4E97-8523-8F45215C6196}" srcOrd="0" destOrd="0" parTransId="{2A315231-8561-4086-860C-A4A6B0FE0779}" sibTransId="{01A15862-21E7-40C4-9EFA-AF25F27E9918}"/>
    <dgm:cxn modelId="{32145D85-5C83-4194-8FA6-180A2DA67732}" srcId="{9DB65D87-F0A0-41B9-BBA9-7B2C77A73912}" destId="{14E46C6D-5667-481E-98A4-B913017D13CA}" srcOrd="2" destOrd="0" parTransId="{B11FD61F-0625-43DF-9F64-3381289E0F16}" sibTransId="{A7F7F514-17E3-4458-A04B-EC5849BCF2E9}"/>
    <dgm:cxn modelId="{3CC6A38B-4399-48CD-9D1F-D0180682C8E3}" type="presOf" srcId="{77A3A5E0-8C2B-4FBE-A0A0-A2B68CA6AA1E}" destId="{08CCE77A-DFDF-4265-BDF8-6EB13DD7D884}" srcOrd="0" destOrd="1" presId="urn:microsoft.com/office/officeart/2018/2/layout/IconLabelDescriptionList"/>
    <dgm:cxn modelId="{BD494494-D3A0-46E5-BB6A-43017E9CAC47}" type="presOf" srcId="{2F83489A-B363-46FC-86FA-21163EDB21FA}" destId="{59BF343A-AB1A-4EFE-8505-C77D58234BC0}" srcOrd="0" destOrd="0" presId="urn:microsoft.com/office/officeart/2018/2/layout/IconLabelDescriptionList"/>
    <dgm:cxn modelId="{8E6A8A98-47BD-4387-B3B8-3C8CC147DA5A}" srcId="{6AB4BE56-A28F-4315-9233-BA2686E71560}" destId="{3A758E3A-9AD8-4775-B59C-3CCC1506FC04}" srcOrd="0" destOrd="0" parTransId="{C1F2FAE5-A214-466F-AA0A-1D4E11317B16}" sibTransId="{EF6477FF-C8E9-4D55-B7D2-82A88E549C51}"/>
    <dgm:cxn modelId="{516AFA9E-D770-4430-91E6-A210CFAFFFA4}" type="presOf" srcId="{29D11D6F-F445-4F4B-998A-0742F22EAB91}" destId="{4001DB36-837A-46B7-9601-9A53BFF22C31}" srcOrd="0" destOrd="2" presId="urn:microsoft.com/office/officeart/2018/2/layout/IconLabelDescriptionList"/>
    <dgm:cxn modelId="{7FE2679F-540E-43E1-929F-6B2DCE45CDA9}" type="presOf" srcId="{663C9F32-F066-4A1C-AE8B-828A3C0791AA}" destId="{E254D8EC-56AB-49E6-9C64-9DF3B0DE0FA7}" srcOrd="0" destOrd="0" presId="urn:microsoft.com/office/officeart/2018/2/layout/IconLabelDescriptionList"/>
    <dgm:cxn modelId="{621BD8A6-ABFE-407A-850A-673E73F329CF}" type="presOf" srcId="{6179C884-39F8-4C0D-8252-3DBB562228BB}" destId="{4001DB36-837A-46B7-9601-9A53BFF22C31}" srcOrd="0" destOrd="0" presId="urn:microsoft.com/office/officeart/2018/2/layout/IconLabelDescriptionList"/>
    <dgm:cxn modelId="{0D70B9AF-C2BB-49FE-99DE-249F1E09C608}" srcId="{663C9F32-F066-4A1C-AE8B-828A3C0791AA}" destId="{9DB65D87-F0A0-41B9-BBA9-7B2C77A73912}" srcOrd="1" destOrd="0" parTransId="{16804F2F-2239-4E5E-9A03-CFFE3513CDFD}" sibTransId="{7F8440CC-01AC-4DD0-9DE6-3BE2BF326668}"/>
    <dgm:cxn modelId="{52A5FFB0-AD2B-428D-8E15-BCE7D7AAD04A}" srcId="{2F83489A-B363-46FC-86FA-21163EDB21FA}" destId="{29D11D6F-F445-4F4B-998A-0742F22EAB91}" srcOrd="2" destOrd="0" parTransId="{B99631B7-0765-4F36-8E6D-6A4D620BDF71}" sibTransId="{3A94DC50-E8E9-4A58-8CDA-4CF82EDCFE20}"/>
    <dgm:cxn modelId="{5E1166BC-9D70-436E-92FD-2CEB053CD405}" type="presOf" srcId="{576FCDEF-5A20-4655-A5C8-FC13C7F28073}" destId="{194B6D12-776E-4E53-85C1-10AE1D17FB08}" srcOrd="0" destOrd="0" presId="urn:microsoft.com/office/officeart/2018/2/layout/IconLabelDescriptionList"/>
    <dgm:cxn modelId="{9EBBF9BD-0FBE-4166-8211-8A493650B7AB}" type="presOf" srcId="{734C8BEE-8163-467E-9666-1BCFBA35956F}" destId="{5113771A-4268-4DA0-B23E-184198DE4F9E}" srcOrd="0" destOrd="1" presId="urn:microsoft.com/office/officeart/2018/2/layout/IconLabelDescriptionList"/>
    <dgm:cxn modelId="{57DDD6BF-A806-418F-A59D-06FAD933631A}" type="presOf" srcId="{C5316648-6DA9-4E33-A83D-D52A51D9FF8A}" destId="{194B6D12-776E-4E53-85C1-10AE1D17FB08}" srcOrd="0" destOrd="1" presId="urn:microsoft.com/office/officeart/2018/2/layout/IconLabelDescriptionList"/>
    <dgm:cxn modelId="{86E006DA-352F-44BF-AF6D-CA3845A1A680}" type="presOf" srcId="{14E46C6D-5667-481E-98A4-B913017D13CA}" destId="{194B6D12-776E-4E53-85C1-10AE1D17FB08}" srcOrd="0" destOrd="2" presId="urn:microsoft.com/office/officeart/2018/2/layout/IconLabelDescriptionList"/>
    <dgm:cxn modelId="{C03AB7DA-A9DA-48C1-825E-FAE36F164324}" type="presOf" srcId="{BEF4553C-E738-43E0-867F-DBA1EF7861B9}" destId="{08CCE77A-DFDF-4265-BDF8-6EB13DD7D884}" srcOrd="0" destOrd="2" presId="urn:microsoft.com/office/officeart/2018/2/layout/IconLabelDescriptionList"/>
    <dgm:cxn modelId="{CC0C36E3-656C-4A41-9323-BF12C6AFB17A}" srcId="{7F363BC0-8377-4296-9E97-52A81A1A5C19}" destId="{307F88B3-02D7-4288-A0B9-82F709F7FBC3}" srcOrd="0" destOrd="0" parTransId="{2E10209A-0FD7-4CC5-A48F-4180BBFC0E4D}" sibTransId="{84804003-71C2-49E8-95BB-F4D7FD4E130B}"/>
    <dgm:cxn modelId="{80DC6299-519C-4C8D-A141-8AFF20804DE8}" type="presParOf" srcId="{E254D8EC-56AB-49E6-9C64-9DF3B0DE0FA7}" destId="{52B53067-20FC-4F6D-AFCD-0254CEF7F974}" srcOrd="0" destOrd="0" presId="urn:microsoft.com/office/officeart/2018/2/layout/IconLabelDescriptionList"/>
    <dgm:cxn modelId="{CE6AF64B-A72E-4104-9464-42B1ECA939DE}" type="presParOf" srcId="{52B53067-20FC-4F6D-AFCD-0254CEF7F974}" destId="{4A783E83-22B3-4F49-A2DC-6EE56ACA4CE4}" srcOrd="0" destOrd="0" presId="urn:microsoft.com/office/officeart/2018/2/layout/IconLabelDescriptionList"/>
    <dgm:cxn modelId="{F98B69FA-B564-432B-A782-D1FA169CEDFF}" type="presParOf" srcId="{52B53067-20FC-4F6D-AFCD-0254CEF7F974}" destId="{929EDB12-5F6F-482C-A75A-0F9A24B8344A}" srcOrd="1" destOrd="0" presId="urn:microsoft.com/office/officeart/2018/2/layout/IconLabelDescriptionList"/>
    <dgm:cxn modelId="{E2A4FF69-3A55-4A1C-A099-E4FD8C798FB0}" type="presParOf" srcId="{52B53067-20FC-4F6D-AFCD-0254CEF7F974}" destId="{481ED0DE-6FED-40C9-85F0-6333B2C10E6C}" srcOrd="2" destOrd="0" presId="urn:microsoft.com/office/officeart/2018/2/layout/IconLabelDescriptionList"/>
    <dgm:cxn modelId="{5941BD16-8465-4F6A-9408-3ACEBEA8B932}" type="presParOf" srcId="{52B53067-20FC-4F6D-AFCD-0254CEF7F974}" destId="{66751797-F24E-4DF1-B356-5A5937923BC9}" srcOrd="3" destOrd="0" presId="urn:microsoft.com/office/officeart/2018/2/layout/IconLabelDescriptionList"/>
    <dgm:cxn modelId="{BAE708E4-88F1-4015-BF6C-CA16950FDA9B}" type="presParOf" srcId="{52B53067-20FC-4F6D-AFCD-0254CEF7F974}" destId="{0DDC4F60-2436-4E20-81B3-F2A04AC05E9C}" srcOrd="4" destOrd="0" presId="urn:microsoft.com/office/officeart/2018/2/layout/IconLabelDescriptionList"/>
    <dgm:cxn modelId="{142C5010-C871-4640-8DE1-576C62B8B47A}" type="presParOf" srcId="{E254D8EC-56AB-49E6-9C64-9DF3B0DE0FA7}" destId="{FBB370D1-AE1B-4A90-AACB-1CBFA95DAE47}" srcOrd="1" destOrd="0" presId="urn:microsoft.com/office/officeart/2018/2/layout/IconLabelDescriptionList"/>
    <dgm:cxn modelId="{C9625D7E-5241-4722-9C4A-DF8C1ECEB8AA}" type="presParOf" srcId="{E254D8EC-56AB-49E6-9C64-9DF3B0DE0FA7}" destId="{A96A8427-9BA6-4592-991C-6261076FAE8D}" srcOrd="2" destOrd="0" presId="urn:microsoft.com/office/officeart/2018/2/layout/IconLabelDescriptionList"/>
    <dgm:cxn modelId="{61AAAB27-42BC-4866-86D3-B426333851F5}" type="presParOf" srcId="{A96A8427-9BA6-4592-991C-6261076FAE8D}" destId="{CAF604A3-162D-4368-9FAA-5A98BA99553C}" srcOrd="0" destOrd="0" presId="urn:microsoft.com/office/officeart/2018/2/layout/IconLabelDescriptionList"/>
    <dgm:cxn modelId="{C3127864-48E5-4CD3-BCC4-8A48A5E52BE2}" type="presParOf" srcId="{A96A8427-9BA6-4592-991C-6261076FAE8D}" destId="{46CF1B30-C560-4F65-BED5-C8B23A698336}" srcOrd="1" destOrd="0" presId="urn:microsoft.com/office/officeart/2018/2/layout/IconLabelDescriptionList"/>
    <dgm:cxn modelId="{1BD72297-3CD6-4B49-B7AB-5558349A4847}" type="presParOf" srcId="{A96A8427-9BA6-4592-991C-6261076FAE8D}" destId="{DE219E7B-822B-4098-BAE6-FD7C77FE963B}" srcOrd="2" destOrd="0" presId="urn:microsoft.com/office/officeart/2018/2/layout/IconLabelDescriptionList"/>
    <dgm:cxn modelId="{9DC2DAE2-C8AA-4AAB-867B-C72B833F831F}" type="presParOf" srcId="{A96A8427-9BA6-4592-991C-6261076FAE8D}" destId="{020BA0D0-4FF8-4828-86FA-056A625D34E0}" srcOrd="3" destOrd="0" presId="urn:microsoft.com/office/officeart/2018/2/layout/IconLabelDescriptionList"/>
    <dgm:cxn modelId="{1D52BDF7-8DB1-44E9-84C5-30C184919FCB}" type="presParOf" srcId="{A96A8427-9BA6-4592-991C-6261076FAE8D}" destId="{194B6D12-776E-4E53-85C1-10AE1D17FB08}" srcOrd="4" destOrd="0" presId="urn:microsoft.com/office/officeart/2018/2/layout/IconLabelDescriptionList"/>
    <dgm:cxn modelId="{BDBF1C78-77B6-44A7-B06C-A8A8029DB92F}" type="presParOf" srcId="{E254D8EC-56AB-49E6-9C64-9DF3B0DE0FA7}" destId="{BB9E74CB-497A-4098-8773-B755CB6B9D16}" srcOrd="3" destOrd="0" presId="urn:microsoft.com/office/officeart/2018/2/layout/IconLabelDescriptionList"/>
    <dgm:cxn modelId="{0469B4D2-3BC4-41A9-A784-4826AB016897}" type="presParOf" srcId="{E254D8EC-56AB-49E6-9C64-9DF3B0DE0FA7}" destId="{B9939644-5805-44B8-80F9-AA30DB6F0B88}" srcOrd="4" destOrd="0" presId="urn:microsoft.com/office/officeart/2018/2/layout/IconLabelDescriptionList"/>
    <dgm:cxn modelId="{CD398CB2-7BA1-466A-97C9-AB17EF45188D}" type="presParOf" srcId="{B9939644-5805-44B8-80F9-AA30DB6F0B88}" destId="{05D2D7D0-AD74-44C6-9ECC-DFAE3A3C2093}" srcOrd="0" destOrd="0" presId="urn:microsoft.com/office/officeart/2018/2/layout/IconLabelDescriptionList"/>
    <dgm:cxn modelId="{8EEFEE24-03EA-4EC1-8CED-E639BF36251D}" type="presParOf" srcId="{B9939644-5805-44B8-80F9-AA30DB6F0B88}" destId="{1961646F-FEDB-41B5-9E2C-595812EFBF1A}" srcOrd="1" destOrd="0" presId="urn:microsoft.com/office/officeart/2018/2/layout/IconLabelDescriptionList"/>
    <dgm:cxn modelId="{DEFA9FFB-87A4-465D-BF5B-BA181FAB427D}" type="presParOf" srcId="{B9939644-5805-44B8-80F9-AA30DB6F0B88}" destId="{59BF343A-AB1A-4EFE-8505-C77D58234BC0}" srcOrd="2" destOrd="0" presId="urn:microsoft.com/office/officeart/2018/2/layout/IconLabelDescriptionList"/>
    <dgm:cxn modelId="{000129AA-DB77-4CA5-830F-8EDBE94AEE47}" type="presParOf" srcId="{B9939644-5805-44B8-80F9-AA30DB6F0B88}" destId="{0263F3BA-3539-4497-8D90-7094AD9F32AD}" srcOrd="3" destOrd="0" presId="urn:microsoft.com/office/officeart/2018/2/layout/IconLabelDescriptionList"/>
    <dgm:cxn modelId="{3569254D-1EB3-4831-8594-80539F867082}" type="presParOf" srcId="{B9939644-5805-44B8-80F9-AA30DB6F0B88}" destId="{4001DB36-837A-46B7-9601-9A53BFF22C31}" srcOrd="4" destOrd="0" presId="urn:microsoft.com/office/officeart/2018/2/layout/IconLabelDescriptionList"/>
    <dgm:cxn modelId="{6990B46E-B158-46BD-8790-D67D08BF2F2B}" type="presParOf" srcId="{E254D8EC-56AB-49E6-9C64-9DF3B0DE0FA7}" destId="{6F078BD7-2D6D-4F28-9C17-5FC8BE7BBBC3}" srcOrd="5" destOrd="0" presId="urn:microsoft.com/office/officeart/2018/2/layout/IconLabelDescriptionList"/>
    <dgm:cxn modelId="{D2C056ED-7774-4C8A-BAE6-40FB0650F9F4}" type="presParOf" srcId="{E254D8EC-56AB-49E6-9C64-9DF3B0DE0FA7}" destId="{76EAA6B3-1B26-4972-AE1E-5FBD6ED18920}" srcOrd="6" destOrd="0" presId="urn:microsoft.com/office/officeart/2018/2/layout/IconLabelDescriptionList"/>
    <dgm:cxn modelId="{6EA280B8-DB0C-442B-9571-369DE99EA6D4}" type="presParOf" srcId="{76EAA6B3-1B26-4972-AE1E-5FBD6ED18920}" destId="{EE39D268-9673-4B61-97CF-3909078CA70D}" srcOrd="0" destOrd="0" presId="urn:microsoft.com/office/officeart/2018/2/layout/IconLabelDescriptionList"/>
    <dgm:cxn modelId="{33A88EC1-7533-4F37-85EC-E231A17BF426}" type="presParOf" srcId="{76EAA6B3-1B26-4972-AE1E-5FBD6ED18920}" destId="{4B2CB782-76A7-4A6A-B385-8738719CDFBF}" srcOrd="1" destOrd="0" presId="urn:microsoft.com/office/officeart/2018/2/layout/IconLabelDescriptionList"/>
    <dgm:cxn modelId="{0E0A2B96-9DEC-4C29-871A-9AEA3FBF8DC4}" type="presParOf" srcId="{76EAA6B3-1B26-4972-AE1E-5FBD6ED18920}" destId="{CB8170D5-03BF-4589-9E6D-091A3684D288}" srcOrd="2" destOrd="0" presId="urn:microsoft.com/office/officeart/2018/2/layout/IconLabelDescriptionList"/>
    <dgm:cxn modelId="{51DEA169-9839-463A-84E2-F9687D5A4CB4}" type="presParOf" srcId="{76EAA6B3-1B26-4972-AE1E-5FBD6ED18920}" destId="{6E31C357-30CC-4138-ADAC-B05C74973D5D}" srcOrd="3" destOrd="0" presId="urn:microsoft.com/office/officeart/2018/2/layout/IconLabelDescriptionList"/>
    <dgm:cxn modelId="{8EE31C17-1AC4-4B32-8BD0-E56EDD9B17C9}" type="presParOf" srcId="{76EAA6B3-1B26-4972-AE1E-5FBD6ED18920}" destId="{08CCE77A-DFDF-4265-BDF8-6EB13DD7D884}" srcOrd="4" destOrd="0" presId="urn:microsoft.com/office/officeart/2018/2/layout/IconLabelDescriptionList"/>
    <dgm:cxn modelId="{3BA51EB7-E7B6-4D83-80FF-977474E52CDB}" type="presParOf" srcId="{E254D8EC-56AB-49E6-9C64-9DF3B0DE0FA7}" destId="{4659C8DC-C2D8-4BCA-87FF-AEC548E659F6}" srcOrd="7" destOrd="0" presId="urn:microsoft.com/office/officeart/2018/2/layout/IconLabelDescriptionList"/>
    <dgm:cxn modelId="{B7F2BE72-C694-46BD-ABDE-FC6B9EB271EE}" type="presParOf" srcId="{E254D8EC-56AB-49E6-9C64-9DF3B0DE0FA7}" destId="{12AB75DE-B9FE-44AE-894F-40828B06E353}" srcOrd="8" destOrd="0" presId="urn:microsoft.com/office/officeart/2018/2/layout/IconLabelDescriptionList"/>
    <dgm:cxn modelId="{524A2274-8D5E-4ECC-AC2E-24C1E2C525E5}" type="presParOf" srcId="{12AB75DE-B9FE-44AE-894F-40828B06E353}" destId="{AE3A06E9-4B66-49FF-8CD4-23131F27EF79}" srcOrd="0" destOrd="0" presId="urn:microsoft.com/office/officeart/2018/2/layout/IconLabelDescriptionList"/>
    <dgm:cxn modelId="{26B41CD2-26C7-48D7-A714-0B4DA166DEB2}" type="presParOf" srcId="{12AB75DE-B9FE-44AE-894F-40828B06E353}" destId="{11B15A04-565A-4701-8CA1-C3C068E36C10}" srcOrd="1" destOrd="0" presId="urn:microsoft.com/office/officeart/2018/2/layout/IconLabelDescriptionList"/>
    <dgm:cxn modelId="{3251F3AB-4FC7-4AB4-AC12-049BE3B9123B}" type="presParOf" srcId="{12AB75DE-B9FE-44AE-894F-40828B06E353}" destId="{D7556552-2732-451B-84C7-5E2C2FBF513B}" srcOrd="2" destOrd="0" presId="urn:microsoft.com/office/officeart/2018/2/layout/IconLabelDescriptionList"/>
    <dgm:cxn modelId="{CCF86E3D-91A0-4AD2-89B6-94026C56D48A}" type="presParOf" srcId="{12AB75DE-B9FE-44AE-894F-40828B06E353}" destId="{12632281-97E4-49A8-978E-18CB662D20C9}" srcOrd="3" destOrd="0" presId="urn:microsoft.com/office/officeart/2018/2/layout/IconLabelDescriptionList"/>
    <dgm:cxn modelId="{F0ED43E8-8528-4030-B3C0-6C52E5AF4A04}" type="presParOf" srcId="{12AB75DE-B9FE-44AE-894F-40828B06E353}" destId="{5113771A-4268-4DA0-B23E-184198DE4F9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CAF29-3A15-4182-9C1D-B6E6784B4CF4}">
      <dsp:nvSpPr>
        <dsp:cNvPr id="0" name=""/>
        <dsp:cNvSpPr/>
      </dsp:nvSpPr>
      <dsp:spPr>
        <a:xfrm>
          <a:off x="0" y="483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C8C20-F509-49DF-85C9-C81DF175CC7F}">
      <dsp:nvSpPr>
        <dsp:cNvPr id="0" name=""/>
        <dsp:cNvSpPr/>
      </dsp:nvSpPr>
      <dsp:spPr>
        <a:xfrm>
          <a:off x="0" y="483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Introduction</a:t>
          </a:r>
        </a:p>
      </dsp:txBody>
      <dsp:txXfrm>
        <a:off x="0" y="483"/>
        <a:ext cx="9880893" cy="791730"/>
      </dsp:txXfrm>
    </dsp:sp>
    <dsp:sp modelId="{81643542-E729-4E8B-86D3-489E061D9B36}">
      <dsp:nvSpPr>
        <dsp:cNvPr id="0" name=""/>
        <dsp:cNvSpPr/>
      </dsp:nvSpPr>
      <dsp:spPr>
        <a:xfrm>
          <a:off x="0" y="792213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B78BF-717D-481A-BB66-347313AE3E09}">
      <dsp:nvSpPr>
        <dsp:cNvPr id="0" name=""/>
        <dsp:cNvSpPr/>
      </dsp:nvSpPr>
      <dsp:spPr>
        <a:xfrm>
          <a:off x="0" y="792213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Architecture (C4) Overview</a:t>
          </a:r>
        </a:p>
      </dsp:txBody>
      <dsp:txXfrm>
        <a:off x="0" y="792213"/>
        <a:ext cx="9880893" cy="791730"/>
      </dsp:txXfrm>
    </dsp:sp>
    <dsp:sp modelId="{612CCBF6-2BF5-446B-9EE6-11373A7B0A34}">
      <dsp:nvSpPr>
        <dsp:cNvPr id="0" name=""/>
        <dsp:cNvSpPr/>
      </dsp:nvSpPr>
      <dsp:spPr>
        <a:xfrm>
          <a:off x="0" y="1583944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843CB-1C30-43EB-9754-F269779D51BA}">
      <dsp:nvSpPr>
        <dsp:cNvPr id="0" name=""/>
        <dsp:cNvSpPr/>
      </dsp:nvSpPr>
      <dsp:spPr>
        <a:xfrm>
          <a:off x="0" y="1583944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Technology Choices</a:t>
          </a:r>
        </a:p>
      </dsp:txBody>
      <dsp:txXfrm>
        <a:off x="0" y="1583944"/>
        <a:ext cx="9880893" cy="791730"/>
      </dsp:txXfrm>
    </dsp:sp>
    <dsp:sp modelId="{8E67550F-79B0-47DF-9DF0-8D39EF0F6D97}">
      <dsp:nvSpPr>
        <dsp:cNvPr id="0" name=""/>
        <dsp:cNvSpPr/>
      </dsp:nvSpPr>
      <dsp:spPr>
        <a:xfrm>
          <a:off x="0" y="2375674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055EC-1F54-4CAE-9D94-A309D25D61C5}">
      <dsp:nvSpPr>
        <dsp:cNvPr id="0" name=""/>
        <dsp:cNvSpPr/>
      </dsp:nvSpPr>
      <dsp:spPr>
        <a:xfrm>
          <a:off x="0" y="2375674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Scalability &amp; Resilience</a:t>
          </a:r>
        </a:p>
      </dsp:txBody>
      <dsp:txXfrm>
        <a:off x="0" y="2375674"/>
        <a:ext cx="9880893" cy="791730"/>
      </dsp:txXfrm>
    </dsp:sp>
    <dsp:sp modelId="{A85503A8-40E0-4059-91A8-764136B490BD}">
      <dsp:nvSpPr>
        <dsp:cNvPr id="0" name=""/>
        <dsp:cNvSpPr/>
      </dsp:nvSpPr>
      <dsp:spPr>
        <a:xfrm>
          <a:off x="0" y="3167405"/>
          <a:ext cx="98808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699C1-0602-49FA-880C-BD8D2E2C1ED8}">
      <dsp:nvSpPr>
        <dsp:cNvPr id="0" name=""/>
        <dsp:cNvSpPr/>
      </dsp:nvSpPr>
      <dsp:spPr>
        <a:xfrm>
          <a:off x="0" y="3167405"/>
          <a:ext cx="9880893" cy="79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Next Step / Q&amp;A</a:t>
          </a:r>
        </a:p>
      </dsp:txBody>
      <dsp:txXfrm>
        <a:off x="0" y="3167405"/>
        <a:ext cx="9880893" cy="791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A3EF6-FB53-40A0-A271-400CC2DE1E0B}">
      <dsp:nvSpPr>
        <dsp:cNvPr id="0" name=""/>
        <dsp:cNvSpPr/>
      </dsp:nvSpPr>
      <dsp:spPr>
        <a:xfrm>
          <a:off x="1125496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E3396-FA08-4B09-AFA0-C6F7A8C20E0B}">
      <dsp:nvSpPr>
        <dsp:cNvPr id="0" name=""/>
        <dsp:cNvSpPr/>
      </dsp:nvSpPr>
      <dsp:spPr>
        <a:xfrm>
          <a:off x="133892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651AC-6AAD-4C97-82E2-2AD1241376ED}">
      <dsp:nvSpPr>
        <dsp:cNvPr id="0" name=""/>
        <dsp:cNvSpPr/>
      </dsp:nvSpPr>
      <dsp:spPr>
        <a:xfrm>
          <a:off x="80534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AWS Lambda (C++)</a:t>
          </a:r>
          <a:r>
            <a:rPr lang="en-US" sz="1100" kern="1200"/>
            <a:t>: Each endpoint is a separate Lambda function.</a:t>
          </a:r>
        </a:p>
      </dsp:txBody>
      <dsp:txXfrm>
        <a:off x="805345" y="1313725"/>
        <a:ext cx="1641796" cy="656718"/>
      </dsp:txXfrm>
    </dsp:sp>
    <dsp:sp modelId="{29711B4F-80EC-4D95-9E28-1828853DA969}">
      <dsp:nvSpPr>
        <dsp:cNvPr id="0" name=""/>
        <dsp:cNvSpPr/>
      </dsp:nvSpPr>
      <dsp:spPr>
        <a:xfrm>
          <a:off x="3054607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8792C-67BC-432D-9273-FEC8A6E320DC}">
      <dsp:nvSpPr>
        <dsp:cNvPr id="0" name=""/>
        <dsp:cNvSpPr/>
      </dsp:nvSpPr>
      <dsp:spPr>
        <a:xfrm>
          <a:off x="326804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399B-2259-411E-8349-0859F8FC5143}">
      <dsp:nvSpPr>
        <dsp:cNvPr id="0" name=""/>
        <dsp:cNvSpPr/>
      </dsp:nvSpPr>
      <dsp:spPr>
        <a:xfrm>
          <a:off x="273445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API Gateway</a:t>
          </a:r>
          <a:r>
            <a:rPr lang="en-US" sz="1100" kern="1200"/>
            <a:t>: Routes external HTTP requests to the appropriate Lambda function.</a:t>
          </a:r>
        </a:p>
      </dsp:txBody>
      <dsp:txXfrm>
        <a:off x="2734457" y="1313725"/>
        <a:ext cx="1641796" cy="656718"/>
      </dsp:txXfrm>
    </dsp:sp>
    <dsp:sp modelId="{2AA681EB-06C5-48C8-8A6D-8F29047BF2E3}">
      <dsp:nvSpPr>
        <dsp:cNvPr id="0" name=""/>
        <dsp:cNvSpPr/>
      </dsp:nvSpPr>
      <dsp:spPr>
        <a:xfrm>
          <a:off x="1125496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B3DFA-1A79-4F49-8DEC-A9A6F6DC70A1}">
      <dsp:nvSpPr>
        <dsp:cNvPr id="0" name=""/>
        <dsp:cNvSpPr/>
      </dsp:nvSpPr>
      <dsp:spPr>
        <a:xfrm>
          <a:off x="1338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A2828-14C5-4F9C-9F65-984021AF9CA3}">
      <dsp:nvSpPr>
        <dsp:cNvPr id="0" name=""/>
        <dsp:cNvSpPr/>
      </dsp:nvSpPr>
      <dsp:spPr>
        <a:xfrm>
          <a:off x="805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DynamoDB</a:t>
          </a:r>
          <a:r>
            <a:rPr lang="en-US" sz="1100" kern="1200"/>
            <a:t>: Stores user data, ratings, creation descriptions.</a:t>
          </a:r>
        </a:p>
      </dsp:txBody>
      <dsp:txXfrm>
        <a:off x="805345" y="3694331"/>
        <a:ext cx="1641796" cy="656718"/>
      </dsp:txXfrm>
    </dsp:sp>
    <dsp:sp modelId="{D49C6C28-2FBC-4109-BFD1-7785AE9A6854}">
      <dsp:nvSpPr>
        <dsp:cNvPr id="0" name=""/>
        <dsp:cNvSpPr/>
      </dsp:nvSpPr>
      <dsp:spPr>
        <a:xfrm>
          <a:off x="3054607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0367B-45AC-4A3D-B7CC-F1B9E12A6BCF}">
      <dsp:nvSpPr>
        <dsp:cNvPr id="0" name=""/>
        <dsp:cNvSpPr/>
      </dsp:nvSpPr>
      <dsp:spPr>
        <a:xfrm>
          <a:off x="3268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17D31-59BF-43C7-88EA-6210AEBC6183}">
      <dsp:nvSpPr>
        <dsp:cNvPr id="0" name=""/>
        <dsp:cNvSpPr/>
      </dsp:nvSpPr>
      <dsp:spPr>
        <a:xfrm>
          <a:off x="2734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S3</a:t>
          </a:r>
          <a:r>
            <a:rPr lang="en-US" sz="1100" kern="1200"/>
            <a:t>: Stores images (user-uploaded NPU pictures).</a:t>
          </a:r>
        </a:p>
      </dsp:txBody>
      <dsp:txXfrm>
        <a:off x="2734457" y="3694331"/>
        <a:ext cx="1641796" cy="656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83E83-22B3-4F49-A2DC-6EE56ACA4CE4}">
      <dsp:nvSpPr>
        <dsp:cNvPr id="0" name=""/>
        <dsp:cNvSpPr/>
      </dsp:nvSpPr>
      <dsp:spPr>
        <a:xfrm>
          <a:off x="5273" y="601648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ED0DE-6FED-40C9-85F0-6333B2C10E6C}">
      <dsp:nvSpPr>
        <dsp:cNvPr id="0" name=""/>
        <dsp:cNvSpPr/>
      </dsp:nvSpPr>
      <dsp:spPr>
        <a:xfrm>
          <a:off x="5273" y="1400556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Language</a:t>
          </a:r>
          <a:r>
            <a:rPr lang="en-US" sz="2000" kern="1200"/>
            <a:t>: C++</a:t>
          </a:r>
        </a:p>
      </dsp:txBody>
      <dsp:txXfrm>
        <a:off x="5273" y="1400556"/>
        <a:ext cx="1915312" cy="287296"/>
      </dsp:txXfrm>
    </dsp:sp>
    <dsp:sp modelId="{0DDC4F60-2436-4E20-81B3-F2A04AC05E9C}">
      <dsp:nvSpPr>
        <dsp:cNvPr id="0" name=""/>
        <dsp:cNvSpPr/>
      </dsp:nvSpPr>
      <dsp:spPr>
        <a:xfrm>
          <a:off x="5273" y="1747643"/>
          <a:ext cx="1915312" cy="184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604A3-162D-4368-9FAA-5A98BA99553C}">
      <dsp:nvSpPr>
        <dsp:cNvPr id="0" name=""/>
        <dsp:cNvSpPr/>
      </dsp:nvSpPr>
      <dsp:spPr>
        <a:xfrm>
          <a:off x="2255766" y="601648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19E7B-822B-4098-BAE6-FD7C77FE963B}">
      <dsp:nvSpPr>
        <dsp:cNvPr id="0" name=""/>
        <dsp:cNvSpPr/>
      </dsp:nvSpPr>
      <dsp:spPr>
        <a:xfrm>
          <a:off x="2255766" y="1400556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AWS Lambda</a:t>
          </a:r>
          <a:endParaRPr lang="en-US" sz="2000" kern="1200"/>
        </a:p>
      </dsp:txBody>
      <dsp:txXfrm>
        <a:off x="2255766" y="1400556"/>
        <a:ext cx="1915312" cy="287296"/>
      </dsp:txXfrm>
    </dsp:sp>
    <dsp:sp modelId="{194B6D12-776E-4E53-85C1-10AE1D17FB08}">
      <dsp:nvSpPr>
        <dsp:cNvPr id="0" name=""/>
        <dsp:cNvSpPr/>
      </dsp:nvSpPr>
      <dsp:spPr>
        <a:xfrm>
          <a:off x="2255766" y="1747643"/>
          <a:ext cx="1915312" cy="184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Serverless</a:t>
          </a:r>
          <a:r>
            <a:rPr lang="en-US" sz="1500" kern="1200"/>
            <a:t> compute model.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Quick to deploy</a:t>
          </a:r>
          <a:r>
            <a:rPr lang="en-US" sz="1500" kern="1200"/>
            <a:t> and scales automatically.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need to manage servers for the short assignment timeline</a:t>
          </a:r>
        </a:p>
      </dsp:txBody>
      <dsp:txXfrm>
        <a:off x="2255766" y="1747643"/>
        <a:ext cx="1915312" cy="1843512"/>
      </dsp:txXfrm>
    </dsp:sp>
    <dsp:sp modelId="{05D2D7D0-AD74-44C6-9ECC-DFAE3A3C2093}">
      <dsp:nvSpPr>
        <dsp:cNvPr id="0" name=""/>
        <dsp:cNvSpPr/>
      </dsp:nvSpPr>
      <dsp:spPr>
        <a:xfrm>
          <a:off x="4506258" y="601648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F343A-AB1A-4EFE-8505-C77D58234BC0}">
      <dsp:nvSpPr>
        <dsp:cNvPr id="0" name=""/>
        <dsp:cNvSpPr/>
      </dsp:nvSpPr>
      <dsp:spPr>
        <a:xfrm>
          <a:off x="4506258" y="1400556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DynamoDB</a:t>
          </a:r>
          <a:endParaRPr lang="en-US" sz="2000" kern="1200"/>
        </a:p>
      </dsp:txBody>
      <dsp:txXfrm>
        <a:off x="4506258" y="1400556"/>
        <a:ext cx="1915312" cy="287296"/>
      </dsp:txXfrm>
    </dsp:sp>
    <dsp:sp modelId="{4001DB36-837A-46B7-9601-9A53BFF22C31}">
      <dsp:nvSpPr>
        <dsp:cNvPr id="0" name=""/>
        <dsp:cNvSpPr/>
      </dsp:nvSpPr>
      <dsp:spPr>
        <a:xfrm>
          <a:off x="4506258" y="1747643"/>
          <a:ext cx="1915312" cy="184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Integrates</a:t>
          </a:r>
          <a:r>
            <a:rPr lang="en-US" sz="1500" kern="1200"/>
            <a:t> seamlessly with AWS Lambda and API Gateway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NoSQL</a:t>
          </a:r>
          <a:r>
            <a:rPr lang="en-US" sz="1500" kern="1200"/>
            <a:t> database, fully managed by AWS.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Highly scalable</a:t>
          </a:r>
          <a:r>
            <a:rPr lang="en-US" sz="1500" kern="1200"/>
            <a:t> for key-value operations.</a:t>
          </a:r>
        </a:p>
      </dsp:txBody>
      <dsp:txXfrm>
        <a:off x="4506258" y="1747643"/>
        <a:ext cx="1915312" cy="1843512"/>
      </dsp:txXfrm>
    </dsp:sp>
    <dsp:sp modelId="{EE39D268-9673-4B61-97CF-3909078CA70D}">
      <dsp:nvSpPr>
        <dsp:cNvPr id="0" name=""/>
        <dsp:cNvSpPr/>
      </dsp:nvSpPr>
      <dsp:spPr>
        <a:xfrm>
          <a:off x="6756750" y="601648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170D5-03BF-4589-9E6D-091A3684D288}">
      <dsp:nvSpPr>
        <dsp:cNvPr id="0" name=""/>
        <dsp:cNvSpPr/>
      </dsp:nvSpPr>
      <dsp:spPr>
        <a:xfrm>
          <a:off x="6756750" y="1400556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Amazon S3</a:t>
          </a:r>
          <a:endParaRPr lang="en-US" sz="2000" kern="1200"/>
        </a:p>
      </dsp:txBody>
      <dsp:txXfrm>
        <a:off x="6756750" y="1400556"/>
        <a:ext cx="1915312" cy="287296"/>
      </dsp:txXfrm>
    </dsp:sp>
    <dsp:sp modelId="{08CCE77A-DFDF-4265-BDF8-6EB13DD7D884}">
      <dsp:nvSpPr>
        <dsp:cNvPr id="0" name=""/>
        <dsp:cNvSpPr/>
      </dsp:nvSpPr>
      <dsp:spPr>
        <a:xfrm>
          <a:off x="6756750" y="1747643"/>
          <a:ext cx="1915312" cy="184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Object storage for images (NPU photos).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Durable</a:t>
          </a:r>
          <a:r>
            <a:rPr lang="en-US" sz="1500" kern="1200"/>
            <a:t> and easy to manage.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Supports large file uploads without impacting the compute la</a:t>
          </a:r>
        </a:p>
      </dsp:txBody>
      <dsp:txXfrm>
        <a:off x="6756750" y="1747643"/>
        <a:ext cx="1915312" cy="1843512"/>
      </dsp:txXfrm>
    </dsp:sp>
    <dsp:sp modelId="{AE3A06E9-4B66-49FF-8CD4-23131F27EF79}">
      <dsp:nvSpPr>
        <dsp:cNvPr id="0" name=""/>
        <dsp:cNvSpPr/>
      </dsp:nvSpPr>
      <dsp:spPr>
        <a:xfrm>
          <a:off x="9007242" y="601648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56552-2732-451B-84C7-5E2C2FBF513B}">
      <dsp:nvSpPr>
        <dsp:cNvPr id="0" name=""/>
        <dsp:cNvSpPr/>
      </dsp:nvSpPr>
      <dsp:spPr>
        <a:xfrm>
          <a:off x="9007242" y="1400556"/>
          <a:ext cx="1915312" cy="2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AWS Integration</a:t>
          </a:r>
          <a:endParaRPr lang="en-US" sz="2000" kern="1200"/>
        </a:p>
      </dsp:txBody>
      <dsp:txXfrm>
        <a:off x="9007242" y="1400556"/>
        <a:ext cx="1915312" cy="287296"/>
      </dsp:txXfrm>
    </dsp:sp>
    <dsp:sp modelId="{5113771A-4268-4DA0-B23E-184198DE4F9E}">
      <dsp:nvSpPr>
        <dsp:cNvPr id="0" name=""/>
        <dsp:cNvSpPr/>
      </dsp:nvSpPr>
      <dsp:spPr>
        <a:xfrm>
          <a:off x="9007242" y="1747643"/>
          <a:ext cx="1915312" cy="184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All services</a:t>
          </a:r>
          <a:r>
            <a:rPr lang="en-US" sz="1500" kern="1200"/>
            <a:t> (Lambda, DynamoDB, S3, API Gateway) work together seamlessly.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Minimizes operational overhead and setup time.</a:t>
          </a:r>
        </a:p>
      </dsp:txBody>
      <dsp:txXfrm>
        <a:off x="9007242" y="1747643"/>
        <a:ext cx="1915312" cy="1843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0988-F7A6-93C9-EDC2-B231402E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A30F0-84F6-52A7-AB20-DD551A1C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6AFC-033E-CF8A-C60A-A0CC1AA9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86F7-7199-509F-87F4-4FACD26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45D6-850A-6AE8-72ED-EC3978FD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F913-2F63-50FA-7587-FB3A4D39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E8CD8-C6D1-E856-A92E-060650561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661F-4C1B-4198-3A34-4E475B94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CEF27-C7B6-E559-D22E-5BE6DAF5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44A1-BCCF-D60A-472A-181A1FA6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4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F646E-F262-2E9C-5AFE-211C7D9DE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F681F-5FBD-9A4D-3A0F-6D77E9C7E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FD7C-A648-5A4F-AFDB-93B9BD5F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FC4B-634D-5B51-98D3-D1CAD0DF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C8C5-1E79-7EFF-9418-0E1A5582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1F7C-8A2F-4DDB-5D94-ECA236D2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1F56-D0D5-89FF-7041-334B1AA5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F2F97-FE68-10D0-EDE4-5E8ACF20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092F5-C154-6B52-894C-A3B68FF2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0FB7-A7B0-E444-558A-8AC99017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7754-6965-38D4-86F8-DB574614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E0460-680D-8354-3032-F774A8371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1F0E-CF39-52CC-2F72-E2CB3F36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4397-329B-1BBF-5EC6-01661EDF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2453-A9F5-1527-7739-5B7DFEA8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1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8FDB-E3E2-2310-1A6E-76C78F37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E3F1-AD14-CB6A-C8EA-0647174C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3DF8F-8A04-1CA5-861A-5AED612B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A6B1-D1A1-1B48-DBEF-F663EBD6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C984-74EC-A27C-DF12-79640C91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29576-6161-DEB5-314A-2327EF9D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2ACD-E5F9-EE2C-FE9A-EEE5B363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002D-3DF9-07AB-110D-8111775C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1D790-55E0-240D-A90A-A288B7C58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D2576-B46B-6F98-2E8F-60C27AE4C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77ED-3735-432A-FBC9-F22330A11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B970F-5112-D5F0-447C-2637CB92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6308D-A038-3916-F3DF-1A15729E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7713B-5CD4-3D04-FE52-5D217503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1567-1BEA-27BB-D5E0-FB577454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C87E0-AF98-0631-9A08-3147F906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D85DA-6EBF-369A-A26C-F59D7DE8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DFB59-8044-D8BD-B902-7C0F56EF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CF0E2-3A2E-CF6A-CAD0-0DCF15EE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B083D-558D-2CFC-C02E-BD944506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ADCF-E732-B51D-5E53-B4E04C48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F539-BFC0-20E1-0FE5-0B7B54B9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C90D-3238-860D-D667-D480A374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D9C09-9E21-E403-E210-317571A2A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FCBB2-42F9-50BF-EB90-CC30017E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A2B22-D1DC-B2D0-5EDA-0C286A18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AAAC8-3D7C-17FF-2398-081ABF35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48EB-E211-1F62-F5E5-E09F14EC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D31AD-DD99-345E-A64C-3962F421D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4397D-4AB8-A474-37B0-89814B8EE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C6AF2-638F-65F5-8FB3-B1480428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454B0-91B0-CB2E-016A-6E17110C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7800-8DB2-0510-4419-DF27F8CA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4B57C-2116-DBF3-D6D1-36B933A7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9D37C-D3F1-4609-E4B3-99BE4997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54AB-7584-D2AB-765B-6CA868CC8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288B0-CBD2-4A46-9427-6CDCAC70EDD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0CCC-F0B1-62AE-4959-11BE3E029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843F-4269-0F00-AF01-6FAC3BCE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E91B2-81EA-4967-8676-454C5C50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0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C62F9-8798-E6EF-6453-0EF023C3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tree made of legos&#10;&#10;AI-generated content may be incorrect.">
            <a:extLst>
              <a:ext uri="{FF2B5EF4-FFF2-40B4-BE49-F238E27FC236}">
                <a16:creationId xmlns:a16="http://schemas.microsoft.com/office/drawing/2014/main" id="{DA27E7E8-EE40-2646-91F1-C9DCE639A8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2" r="10006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3F74F-A62C-71E8-5741-9AD4D1E15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Social Platform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390BF-A52C-E09D-2E90-8117986D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itle 1">
            <a:extLst>
              <a:ext uri="{FF2B5EF4-FFF2-40B4-BE49-F238E27FC236}">
                <a16:creationId xmlns:a16="http://schemas.microsoft.com/office/drawing/2014/main" id="{2F30CCDF-93B6-06AF-F653-6E163DEE3DC1}"/>
              </a:ext>
            </a:extLst>
          </p:cNvPr>
          <p:cNvGraphicFramePr/>
          <p:nvPr/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43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6FBF1-7105-BACD-C504-6F74C4DE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&amp; Problem Statement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99EFD-C31C-863B-621C-06EE906DD41B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Goal</a:t>
            </a:r>
            <a:r>
              <a:rPr lang="en-US" sz="2000" dirty="0"/>
              <a:t>: Build a social platform where users upload pictures and descriptions of their “NPU” (Nice Part Usage) creations.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Key Features: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Upload NPU images and descriptions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Rate other users’ creations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Search for ideas by element name or tags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Multi-Platform</a:t>
            </a:r>
            <a:r>
              <a:rPr lang="en-US" sz="2000" dirty="0"/>
              <a:t>: Supports both mobile and web clients.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Constraints</a:t>
            </a:r>
            <a:r>
              <a:rPr lang="en-US" sz="20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Written in </a:t>
            </a:r>
            <a:r>
              <a:rPr lang="en-US" sz="2000" b="1" dirty="0"/>
              <a:t>C++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Runs on </a:t>
            </a:r>
            <a:r>
              <a:rPr lang="en-US" sz="2000" b="1" dirty="0"/>
              <a:t>cloud hosting</a:t>
            </a:r>
            <a:r>
              <a:rPr lang="en-US" sz="2000" dirty="0"/>
              <a:t> (AWS, Azure, etc.)</a:t>
            </a:r>
            <a:endParaRPr lang="en-US" sz="2000" b="1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Present as a </a:t>
            </a:r>
            <a:r>
              <a:rPr lang="en-US" sz="2000" b="1" dirty="0"/>
              <a:t>C4 model</a:t>
            </a:r>
            <a:r>
              <a:rPr lang="en-US" sz="2000" dirty="0"/>
              <a:t> with a </a:t>
            </a:r>
            <a:r>
              <a:rPr lang="en-US" sz="2000" b="1" dirty="0"/>
              <a:t>Container diagram</a:t>
            </a: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20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536EA5-8D88-0C83-4650-AABDD3AD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57A-F2A1-B717-04A4-85350EB7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C4 Model - Context</a:t>
            </a:r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46A05DBE-9FD5-E0C8-BC23-385DD298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73" y="643466"/>
            <a:ext cx="568238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07734-E75D-3641-E384-1BA75AF3E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A28164B-BD0D-E7C7-3A3E-5D17210D7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02828-DAE4-0B99-25AA-931EBBCC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C4 Model - Container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BA0C3B-45A9-D9D2-A349-352EAABF0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AE6D55-2BB4-5E26-0FFC-448797DA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E447E-D755-886D-D0C8-5B8D12A3C33A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black and white diagram&#10;&#10;AI-generated content may be incorrect.">
            <a:extLst>
              <a:ext uri="{FF2B5EF4-FFF2-40B4-BE49-F238E27FC236}">
                <a16:creationId xmlns:a16="http://schemas.microsoft.com/office/drawing/2014/main" id="{21AF5293-7E14-F53E-1882-291BD090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8642"/>
            <a:ext cx="12191999" cy="5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89ACA8-2BC9-D167-8399-57FF79DF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4F067B-3774-00F4-0790-A04AD3C9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29587-E8BD-8D76-FE1D-74F790B6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NPU Backend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704F86-4A10-EDC4-0C8B-F742F3B7B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991134-3665-BB83-8695-155E57D7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erver&#10;&#10;AI-generated content may be incorrect.">
            <a:extLst>
              <a:ext uri="{FF2B5EF4-FFF2-40B4-BE49-F238E27FC236}">
                <a16:creationId xmlns:a16="http://schemas.microsoft.com/office/drawing/2014/main" id="{9AD1F5DE-B77C-45FF-4122-8F3F2C73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8" y="1864202"/>
            <a:ext cx="4227576" cy="4389915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B1E1678-CB22-DEA6-6C85-26E792A70DE4}"/>
              </a:ext>
            </a:extLst>
          </p:cNvPr>
          <p:cNvGraphicFramePr>
            <a:graphicFrameLocks/>
          </p:cNvGraphicFramePr>
          <p:nvPr/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205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C12BB2-944B-9DDF-95A3-9684FA8A8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5981BFE-A12D-DABB-1E5D-692D56335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721F-A337-68E5-ED92-E6936A9E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Key Technology Choices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63FFA5-3B0E-72F2-C219-802B2118F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3CBE5D-611B-19E4-58C3-1BB03E193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2AE6620-56D5-4804-384F-AB9FBF7A6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8240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42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AC0-F289-571B-7303-CCADFC60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Resilience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BAB38-CD5F-02D8-4E4A-32A100CD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Lambda Auto-Scaling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Spawns more function instances under load.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DynamoDB Auto Scaling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Adjusts read/write throughput to handle spikes.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S3 Durability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Replicates objects across multiple Availability Zones.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API Gateway Throttling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Protects backend from excessive requests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Could integrate a search engine (OpenSearch) or caching layer (Redis) if needed.</a:t>
            </a:r>
          </a:p>
        </p:txBody>
      </p:sp>
    </p:spTree>
    <p:extLst>
      <p:ext uri="{BB962C8B-B14F-4D97-AF65-F5344CB8AC3E}">
        <p14:creationId xmlns:p14="http://schemas.microsoft.com/office/powerpoint/2010/main" val="176394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B023A-7D9C-6964-FE01-7F451C8E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Q&amp;A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E3F9-68AB-A260-C17D-5E62C8A7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M</a:t>
            </a:r>
            <a:r>
              <a:rPr lang="en-US" sz="2400" b="1"/>
              <a:t>inimal Serverless Approach</a:t>
            </a:r>
            <a:r>
              <a:rPr lang="en-US" sz="2400"/>
              <a:t>: Using AWS Lambda + DynamoDB + S3 allows rapid development.</a:t>
            </a:r>
          </a:p>
          <a:p>
            <a:r>
              <a:rPr lang="en-US" sz="2400" b="1"/>
              <a:t>C++ in Lambda</a:t>
            </a:r>
            <a:r>
              <a:rPr lang="en-US" sz="2400"/>
              <a:t>: Meets the assignment’s language requirement while staying cloud-native.</a:t>
            </a:r>
          </a:p>
          <a:p>
            <a:r>
              <a:rPr lang="en-US" sz="2400"/>
              <a:t>T</a:t>
            </a:r>
            <a:r>
              <a:rPr lang="en-US" sz="2400" b="1"/>
              <a:t>rade-Offs</a:t>
            </a:r>
            <a:r>
              <a:rPr lang="en-US" sz="2400"/>
              <a:t>: DynamoDB is great for speed, but relational features are limited.</a:t>
            </a:r>
          </a:p>
          <a:p>
            <a:r>
              <a:rPr lang="en-US" sz="2400"/>
              <a:t>Next Steps:</a:t>
            </a:r>
          </a:p>
          <a:p>
            <a:pPr lvl="1"/>
            <a:r>
              <a:rPr lang="en-US"/>
              <a:t>Introduce CI/CD pipeline for smooth deployments</a:t>
            </a:r>
          </a:p>
          <a:p>
            <a:pPr lvl="1"/>
            <a:r>
              <a:rPr lang="en-US"/>
              <a:t>Implement authentication (Cognito or Auth)</a:t>
            </a:r>
          </a:p>
          <a:p>
            <a:pPr lvl="1"/>
            <a:r>
              <a:rPr lang="en-US"/>
              <a:t>Add advanced search (OpenSearch)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3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8566A1E-0895-4ACF-9E31-ACBD059D9683}">
  <we:reference id="b0430364-2ab6-47cd-907e-f8b72239b204" version="4.6.79.0" store="EXCatalog" storeType="EXCatalog"/>
  <we:alternateReferences>
    <we:reference id="WA200000729" version="4.6.79.0" store="da-DK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New Social Platform</vt:lpstr>
      <vt:lpstr>Agenda</vt:lpstr>
      <vt:lpstr>Introduction &amp; Problem Statement</vt:lpstr>
      <vt:lpstr>C4 Model - Context</vt:lpstr>
      <vt:lpstr>C4 Model - Container</vt:lpstr>
      <vt:lpstr>NPU Backend</vt:lpstr>
      <vt:lpstr>Key Technology Choices</vt:lpstr>
      <vt:lpstr>Scalability &amp; Resilience</vt:lpstr>
      <vt:lpstr>Conclusion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 Kiran Chaluvadi</dc:creator>
  <cp:lastModifiedBy>Bhanu Kiran Chaluvadi</cp:lastModifiedBy>
  <cp:revision>9</cp:revision>
  <dcterms:created xsi:type="dcterms:W3CDTF">2025-02-24T17:13:49Z</dcterms:created>
  <dcterms:modified xsi:type="dcterms:W3CDTF">2025-02-24T20:58:26Z</dcterms:modified>
</cp:coreProperties>
</file>