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Impact" panose="020B0806030902050204" pitchFamily="34" charset="0"/>
      <p:regular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c3d0948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c3d0948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c85dbe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c85dbe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c85dbe5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17c85dbe5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c85dbe5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7c85dbe5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c3d0948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c3d0948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7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200" cy="1660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00" cy="358950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0"/>
              </a:srgbClr>
            </a:outerShdw>
          </a:effectLst>
        </p:spPr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9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7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800" cy="2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300" cy="2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69900" cy="2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70" name="Google Shape;170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8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3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73" name="Google Shape;173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6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76" name="Google Shape;176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 rot="5400000">
            <a:off x="3687582" y="-670327"/>
            <a:ext cx="3599400" cy="9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0" y="1869300"/>
            <a:ext cx="5106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0" y="5372304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 rot="5400000">
            <a:off x="8489233" y="2249697"/>
            <a:ext cx="43539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 rot="5400000">
            <a:off x="2452026" y="-1162203"/>
            <a:ext cx="5326500" cy="8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4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39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1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0"/>
              </a:srgbClr>
            </a:outerShdw>
          </a:effectLst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ctrTitle"/>
          </p:nvPr>
        </p:nvSpPr>
        <p:spPr>
          <a:xfrm>
            <a:off x="1238083" y="2876204"/>
            <a:ext cx="7141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IN" dirty="0">
                <a:latin typeface="Impact"/>
                <a:ea typeface="Impact"/>
                <a:cs typeface="Impact"/>
                <a:sym typeface="Impact"/>
              </a:rPr>
              <a:t>VISUVALIZATION OF DATA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SYSTEM REQUIREMENTS</a:t>
            </a:r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4700100" cy="4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Django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>
              <a:solidFill>
                <a:schemeClr val="dk1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Processor : 1.5 GHz</a:t>
            </a:r>
            <a:endParaRPr>
              <a:solidFill>
                <a:schemeClr val="dk1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RAM : 2GB</a:t>
            </a:r>
            <a:endParaRPr>
              <a:solidFill>
                <a:schemeClr val="dk1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ROM : 512 MB</a:t>
            </a:r>
            <a:endParaRPr>
              <a:solidFill>
                <a:schemeClr val="dk1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OS : Windows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ADVANTAGES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Using simple graphs, helps the user to better understand the information.</a:t>
            </a:r>
            <a:endParaRPr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Easy sharing of information.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Accurate analysis.  </a:t>
            </a:r>
            <a:br>
              <a:rPr lang="en-IN">
                <a:solidFill>
                  <a:schemeClr val="dk1"/>
                </a:solidFill>
              </a:rPr>
            </a:br>
            <a:endParaRPr sz="8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Finding relations between events.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LIMITATIONS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Data must contain same headings the same order as provided during implementation phase.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Requires an active internet connection.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UPLOAD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6C716-331F-42CF-B10E-3D5E02E1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49" y="2401919"/>
            <a:ext cx="9976701" cy="40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VISUVALIZE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E4781-75E0-4812-BC45-15777F5D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8" y="2211154"/>
            <a:ext cx="9549105" cy="44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2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FILTER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B535C-2C18-4123-9C04-BD43625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7" y="2267760"/>
            <a:ext cx="4716637" cy="3350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1958A-7F9F-4E3D-A619-9C301C22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99" y="2267760"/>
            <a:ext cx="5094972" cy="33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1140650" y="2967300"/>
            <a:ext cx="957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ABSTRACT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10042500" cy="388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Data Analyzing and Visualization is an integral part of Data Analytics.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2286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Filtration and sorting out relevant data out of a large amount is one of the most important parts of Understanding how different factors co-relate to each other.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2286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In this project, we use Visualization and Data Analysis to make an average user easy </a:t>
            </a:r>
            <a:r>
              <a:rPr lang="en-IN" b="1">
                <a:solidFill>
                  <a:schemeClr val="dk1"/>
                </a:solidFill>
              </a:rPr>
              <a:t>(</a:t>
            </a:r>
            <a:r>
              <a:rPr lang="en-IN" b="1" u="sng">
                <a:solidFill>
                  <a:schemeClr val="dk1"/>
                </a:solidFill>
              </a:rPr>
              <a:t>SARAL</a:t>
            </a:r>
            <a:r>
              <a:rPr lang="en-IN" b="1">
                <a:solidFill>
                  <a:schemeClr val="dk1"/>
                </a:solidFill>
              </a:rPr>
              <a:t>) </a:t>
            </a:r>
            <a:r>
              <a:rPr lang="en-IN">
                <a:solidFill>
                  <a:schemeClr val="dk1"/>
                </a:solidFill>
              </a:rPr>
              <a:t>to understand and access the data.</a:t>
            </a:r>
            <a:endParaRPr>
              <a:solidFill>
                <a:schemeClr val="dk1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Tabular information is more difficult to examine to get the desired statistics. 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In some cases, it takes a longer time than anticipated to get the best-sorted facts.So, right here wherein records visualization comes into play. 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gives user-pleasant diagrams and makes users smooth to apprehend the information with high accuracy.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SYSTEM DESCRIPTION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821175" y="2350950"/>
            <a:ext cx="9613800" cy="3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The System consists of three modules :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endParaRPr sz="2733">
              <a:solidFill>
                <a:schemeClr val="dk1"/>
              </a:solidFill>
            </a:endParaRPr>
          </a:p>
          <a:p>
            <a:pPr marL="971550" lvl="1" indent="-534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2733">
                <a:solidFill>
                  <a:schemeClr val="dk1"/>
                </a:solidFill>
              </a:rPr>
              <a:t>Uploading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The user tabular data is been uploaded from here.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ii.    Visualization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The data of user is been represented by each column in graphical format.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iii.   Filtering</a:t>
            </a:r>
            <a:endParaRPr sz="2733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73156"/>
              <a:buNone/>
            </a:pPr>
            <a:r>
              <a:rPr lang="en-IN" sz="2733">
                <a:solidFill>
                  <a:schemeClr val="dk1"/>
                </a:solidFill>
              </a:rPr>
              <a:t>The user can see the pass percentage particular data in graphical format.</a:t>
            </a:r>
            <a:r>
              <a:rPr lang="en-IN"/>
              <a:t>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WORKING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l="-18055" t="-13839" r="-20833" b="-23863"/>
          <a:stretch/>
        </p:blipFill>
        <p:spPr>
          <a:xfrm>
            <a:off x="3112225" y="3370800"/>
            <a:ext cx="1408226" cy="1396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3"/>
          <p:cNvCxnSpPr>
            <a:stCxn id="228" idx="3"/>
            <a:endCxn id="226" idx="1"/>
          </p:cNvCxnSpPr>
          <p:nvPr/>
        </p:nvCxnSpPr>
        <p:spPr>
          <a:xfrm>
            <a:off x="2419113" y="4068863"/>
            <a:ext cx="69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 l="-5679" t="-52719" r="-5691" b="-47280"/>
          <a:stretch/>
        </p:blipFill>
        <p:spPr>
          <a:xfrm rot="5400000">
            <a:off x="6122163" y="4375988"/>
            <a:ext cx="1725150" cy="15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9027" y="4522600"/>
            <a:ext cx="1683751" cy="12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3"/>
          <p:cNvCxnSpPr>
            <a:stCxn id="226" idx="3"/>
            <a:endCxn id="229" idx="2"/>
          </p:cNvCxnSpPr>
          <p:nvPr/>
        </p:nvCxnSpPr>
        <p:spPr>
          <a:xfrm>
            <a:off x="4520451" y="4068863"/>
            <a:ext cx="1689900" cy="1081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2" name="Google Shape;232;p23"/>
          <p:cNvCxnSpPr>
            <a:stCxn id="229" idx="0"/>
            <a:endCxn id="230" idx="1"/>
          </p:cNvCxnSpPr>
          <p:nvPr/>
        </p:nvCxnSpPr>
        <p:spPr>
          <a:xfrm>
            <a:off x="7759250" y="5150500"/>
            <a:ext cx="1689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3" name="Google Shape;233;p23"/>
          <p:cNvSpPr txBox="1"/>
          <p:nvPr/>
        </p:nvSpPr>
        <p:spPr>
          <a:xfrm>
            <a:off x="1018325" y="4745675"/>
            <a:ext cx="10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Table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999603" y="4745675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Analyze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6312441" y="6080475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Filtering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9625050" y="2053100"/>
            <a:ext cx="19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Visualizing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9625050" y="6013075"/>
            <a:ext cx="19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Visualizing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6210185" y="2384529"/>
            <a:ext cx="1294572" cy="1015741"/>
            <a:chOff x="6242025" y="2384550"/>
            <a:chExt cx="1252125" cy="964800"/>
          </a:xfrm>
        </p:grpSpPr>
        <p:sp>
          <p:nvSpPr>
            <p:cNvPr id="239" name="Google Shape;239;p23"/>
            <p:cNvSpPr/>
            <p:nvPr/>
          </p:nvSpPr>
          <p:spPr>
            <a:xfrm>
              <a:off x="6379200" y="3236550"/>
              <a:ext cx="373200" cy="112800"/>
            </a:xfrm>
            <a:prstGeom prst="roundRect">
              <a:avLst>
                <a:gd name="adj" fmla="val 16667"/>
              </a:avLst>
            </a:prstGeom>
            <a:solidFill>
              <a:srgbClr val="4FB3C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939975" y="3236550"/>
              <a:ext cx="373200" cy="112800"/>
            </a:xfrm>
            <a:prstGeom prst="roundRect">
              <a:avLst>
                <a:gd name="adj" fmla="val 16667"/>
              </a:avLst>
            </a:prstGeom>
            <a:solidFill>
              <a:srgbClr val="4FB3C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1" name="Google Shape;24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2025" y="2384550"/>
              <a:ext cx="1252125" cy="894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2" name="Google Shape;242;p23"/>
          <p:cNvCxnSpPr>
            <a:stCxn id="226" idx="3"/>
            <a:endCxn id="241" idx="1"/>
          </p:cNvCxnSpPr>
          <p:nvPr/>
        </p:nvCxnSpPr>
        <p:spPr>
          <a:xfrm rot="10800000" flipH="1">
            <a:off x="4520451" y="2855363"/>
            <a:ext cx="1689600" cy="1213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43" name="Google Shape;243;p23"/>
          <p:cNvPicPr preferRelativeResize="0"/>
          <p:nvPr/>
        </p:nvPicPr>
        <p:blipFill rotWithShape="1">
          <a:blip r:embed="rId7">
            <a:alphaModFix/>
          </a:blip>
          <a:srcRect l="-22457" r="-18427"/>
          <a:stretch/>
        </p:blipFill>
        <p:spPr>
          <a:xfrm>
            <a:off x="9625050" y="2414475"/>
            <a:ext cx="1294575" cy="91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3"/>
          <p:cNvCxnSpPr>
            <a:stCxn id="241" idx="3"/>
            <a:endCxn id="243" idx="1"/>
          </p:cNvCxnSpPr>
          <p:nvPr/>
        </p:nvCxnSpPr>
        <p:spPr>
          <a:xfrm>
            <a:off x="7504757" y="2855328"/>
            <a:ext cx="2120400" cy="1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3"/>
          <p:cNvSpPr txBox="1"/>
          <p:nvPr/>
        </p:nvSpPr>
        <p:spPr>
          <a:xfrm>
            <a:off x="6185153" y="205310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rebuchet MS"/>
                <a:ea typeface="Trebuchet MS"/>
                <a:cs typeface="Trebuchet MS"/>
                <a:sym typeface="Trebuchet MS"/>
              </a:rPr>
              <a:t>Selecting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8">
            <a:alphaModFix/>
          </a:blip>
          <a:srcRect r="-19660"/>
          <a:stretch/>
        </p:blipFill>
        <p:spPr>
          <a:xfrm>
            <a:off x="870087" y="3421575"/>
            <a:ext cx="1549025" cy="1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UPLOAD  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User receives a message when he uploads his data file and clicks the submit button. Then he will know that the  file was successfully uploaded.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13" y="3604303"/>
            <a:ext cx="10872776" cy="269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VISUALIZATION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User is provided with the main pie chart with buttons. Then he can choose from factors of the chart what data they want to see next.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6" y="3574367"/>
            <a:ext cx="11549474" cy="246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FILTER  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680325" y="2336874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In order to analyze particular data, the user chooses a certain column of data he wants to analyze.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3719600"/>
            <a:ext cx="11572399" cy="19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INSTALLATION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The folder contains a file named </a:t>
            </a:r>
            <a:r>
              <a:rPr lang="en-I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‘run.bat’ </a:t>
            </a:r>
            <a:r>
              <a:rPr lang="en-IN">
                <a:solidFill>
                  <a:schemeClr val="dk1"/>
                </a:solidFill>
              </a:rPr>
              <a:t>run the file.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This runs django server and creates a virtual environment.</a:t>
            </a:r>
            <a:br>
              <a:rPr lang="en-IN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Open web-browser by searching in url</a:t>
            </a:r>
            <a:br>
              <a:rPr lang="en-IN">
                <a:solidFill>
                  <a:schemeClr val="dk1"/>
                </a:solidFill>
              </a:rPr>
            </a:br>
            <a:r>
              <a:rPr lang="en-IN" sz="1800" i="1" u="sng">
                <a:solidFill>
                  <a:srgbClr val="2980B9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r>
              <a:rPr lang="en-IN">
                <a:solidFill>
                  <a:srgbClr val="2980B9"/>
                </a:solidFill>
              </a:rPr>
              <a:t> </a:t>
            </a:r>
            <a:r>
              <a:rPr lang="en-IN">
                <a:solidFill>
                  <a:schemeClr val="dk1"/>
                </a:solidFill>
              </a:rPr>
              <a:t>or </a:t>
            </a:r>
            <a:r>
              <a:rPr lang="en-IN" sz="18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localhost:8000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Impact</vt:lpstr>
      <vt:lpstr>Trebuchet MS</vt:lpstr>
      <vt:lpstr>Arial</vt:lpstr>
      <vt:lpstr>Noto Sans Symbols</vt:lpstr>
      <vt:lpstr>Arial Black</vt:lpstr>
      <vt:lpstr>Courier New</vt:lpstr>
      <vt:lpstr>Berlin</vt:lpstr>
      <vt:lpstr>VISUVALIZATION OF DATA</vt:lpstr>
      <vt:lpstr>ABSTRACT</vt:lpstr>
      <vt:lpstr>PROBLEM STATEMENT</vt:lpstr>
      <vt:lpstr>SYSTEM DESCRIPTION</vt:lpstr>
      <vt:lpstr>WORKING</vt:lpstr>
      <vt:lpstr>WORKING - UPLOAD  </vt:lpstr>
      <vt:lpstr>WORKING - VISUALIZATION</vt:lpstr>
      <vt:lpstr>WORKING - FILTER  </vt:lpstr>
      <vt:lpstr>INSTALLATION</vt:lpstr>
      <vt:lpstr>SYSTEM REQUIREMENTS</vt:lpstr>
      <vt:lpstr>ADVANTAGES</vt:lpstr>
      <vt:lpstr>LIMITATIONS</vt:lpstr>
      <vt:lpstr>PREVIEW - UPLOAD</vt:lpstr>
      <vt:lpstr>PREVIEW - VISUVALIZE</vt:lpstr>
      <vt:lpstr>PREVIEW -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VISUVALIZATION OF DATA</dc:title>
  <cp:lastModifiedBy>Sai Bhanu Muttevi</cp:lastModifiedBy>
  <cp:revision>1</cp:revision>
  <dcterms:modified xsi:type="dcterms:W3CDTF">2022-03-03T18:39:14Z</dcterms:modified>
</cp:coreProperties>
</file>