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9b7feb0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9b7feb0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b35ba5d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b35ba5d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707f14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3707f14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3c91fed6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3c91fed6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b7feb0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b7feb0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b35ba5d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b35ba5d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b35ba5d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b35ba5d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b35ba5d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b35ba5d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3707f14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3707f14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c91fed6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3c91fed6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213d4e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213d4e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3c91fed6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3c91fed6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3c91fed6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3c91fed6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b241c8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b241c8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78d28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78d28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3707f14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3707f14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3707f14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3707f14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3707f14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3707f14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707f14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3707f14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b241c81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b241c81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707f14a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707f14a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7a061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7a061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c91fed6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c91fed6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b7feb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b7feb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b35ba5d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b35ba5d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3707f14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3707f14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3c91fed6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3c91fed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72475"/>
            <a:ext cx="8691000" cy="14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Telangana Tourism Insights Analysis using Data Engineering System</a:t>
            </a:r>
            <a:endParaRPr sz="41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0972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Team 12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9768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821" y="1103425"/>
            <a:ext cx="3272850" cy="12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464475" y="603300"/>
            <a:ext cx="762000" cy="1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822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1" y="0"/>
            <a:ext cx="893535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352575" y="338350"/>
            <a:ext cx="1227125" cy="1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171575" y="488150"/>
            <a:ext cx="864400" cy="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0475"/>
            <a:ext cx="8839199" cy="373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ETL pipeline for cloud data sources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" y="2234775"/>
            <a:ext cx="4572000" cy="228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75" y="2422788"/>
            <a:ext cx="4128199" cy="19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00" y="1090025"/>
            <a:ext cx="65151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040550" y="375050"/>
            <a:ext cx="1674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Bronze Layer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00" y="152400"/>
            <a:ext cx="745863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66950" y="1942050"/>
            <a:ext cx="1299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Silver Layer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75" y="152400"/>
            <a:ext cx="69972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13" y="152400"/>
            <a:ext cx="532656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069"/>
            <a:ext cx="9143999" cy="49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364450" y="457425"/>
            <a:ext cx="1338275" cy="1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183500" y="607225"/>
            <a:ext cx="900100" cy="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75"/>
            <a:ext cx="8839200" cy="345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0" y="2000850"/>
            <a:ext cx="4572000" cy="231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700" y="2402675"/>
            <a:ext cx="3770839" cy="16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3" y="308588"/>
            <a:ext cx="8916276" cy="45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7100"/>
            <a:ext cx="4572000" cy="10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75" y="3690825"/>
            <a:ext cx="4572000" cy="105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Gold layer data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75" y="2315150"/>
            <a:ext cx="85058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bi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25" y="1685625"/>
            <a:ext cx="631692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93750" y="1768075"/>
            <a:ext cx="4272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White box testing: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Test Case 1: Domestic visitors data: from year 2016 to 2017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" y="2503675"/>
            <a:ext cx="4033824" cy="1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75" y="2465013"/>
            <a:ext cx="3387774" cy="17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700" y="85425"/>
            <a:ext cx="4321401" cy="23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66950" y="2390175"/>
            <a:ext cx="42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Test Case 2: Domestic visitors data till 2020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5" y="2911875"/>
            <a:ext cx="5862476" cy="20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" y="0"/>
            <a:ext cx="3718626" cy="15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0" y="1661000"/>
            <a:ext cx="3517701" cy="1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97450"/>
            <a:ext cx="3146561" cy="15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0576" y="1433300"/>
            <a:ext cx="5269549" cy="322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160725" y="227700"/>
            <a:ext cx="3000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Black box testing: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Test Case 1: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 consisting of 3 districts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2300"/>
            <a:ext cx="32766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5121750" y="227700"/>
            <a:ext cx="3000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Test Case 2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Data of all districts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50" y="1398963"/>
            <a:ext cx="32575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/>
        </p:nvSpPr>
        <p:spPr>
          <a:xfrm>
            <a:off x="2732500" y="1888650"/>
            <a:ext cx="4058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Storage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5" y="2301775"/>
            <a:ext cx="4473174" cy="225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24" y="2571750"/>
            <a:ext cx="4267201" cy="194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setup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975"/>
            <a:ext cx="4572000" cy="71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4350"/>
            <a:ext cx="45720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71738"/>
            <a:ext cx="4143374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18825"/>
            <a:ext cx="4572000" cy="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453175"/>
            <a:ext cx="4571999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973975"/>
            <a:ext cx="4572000" cy="127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2471750"/>
            <a:ext cx="4572000" cy="1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ETL pipeline for local data source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5" y="2208000"/>
            <a:ext cx="4572000" cy="2218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025" y="2355163"/>
            <a:ext cx="4181774" cy="192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00" y="205975"/>
            <a:ext cx="44386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075" y="1512700"/>
            <a:ext cx="6679721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14325" y="428625"/>
            <a:ext cx="3134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Bronze Layer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07175" y="2692300"/>
            <a:ext cx="1433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Silver Layer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376375" y="516950"/>
            <a:ext cx="1227125" cy="1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195400" y="666750"/>
            <a:ext cx="804850" cy="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275"/>
            <a:ext cx="8839199" cy="391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ETL pipeline for database source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0" y="2261575"/>
            <a:ext cx="4572000" cy="22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850" y="2369350"/>
            <a:ext cx="4195150" cy="20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