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300DE-02D0-437B-ABDF-B406635965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A5307-3B1A-4A55-91DC-E81CA4300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FD30-B27C-4ECB-BE54-3E1CCA12285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93B7B-FB5C-477E-88CF-953609A711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9B98-BD37-40D5-BCB0-307CA6ABD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FEB6-8EAD-49B3-80F9-EC9A0BD17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9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670FE10-F406-47AF-8AE1-E9BA4C7E25F2}" type="datetimeFigureOut">
              <a:rPr lang="en-GB" smtClean="0"/>
              <a:t>15/11/2023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B922B21C-9B69-4CEC-A408-11A756BCB63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3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59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9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E5334-FFD4-4839-AC13-E72D8D8956F6}"/>
              </a:ext>
            </a:extLst>
          </p:cNvPr>
          <p:cNvSpPr txBox="1"/>
          <p:nvPr userDrawn="1"/>
        </p:nvSpPr>
        <p:spPr>
          <a:xfrm rot="5400000">
            <a:off x="11639032" y="6056302"/>
            <a:ext cx="816866" cy="252798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en-US" sz="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Srihridai</a:t>
            </a:r>
            <a:endParaRPr lang="en-IN" sz="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90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DC109-4D6A-4F65-B231-B7E4A75A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20989"/>
            <a:ext cx="5746377" cy="120576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Virtual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859" y="5526748"/>
            <a:ext cx="4876800" cy="1122362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rgbClr val="0070C0"/>
                </a:solidFill>
              </a:rPr>
              <a:t>Task-1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78E8-8972-453C-98A6-3EE3C5290031}"/>
              </a:ext>
            </a:extLst>
          </p:cNvPr>
          <p:cNvSpPr txBox="1"/>
          <p:nvPr/>
        </p:nvSpPr>
        <p:spPr>
          <a:xfrm>
            <a:off x="10862734" y="6279778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Srihridai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8" y="104297"/>
            <a:ext cx="6249396" cy="555532"/>
          </a:xfr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</p:spPr>
        <p:txBody>
          <a:bodyPr>
            <a:prstTxWarp prst="textInflateTop">
              <a:avLst/>
            </a:prstTxWarp>
            <a:normAutofit fontScale="90000"/>
          </a:bodyPr>
          <a:lstStyle/>
          <a:p>
            <a:pPr algn="ctr"/>
            <a:r>
              <a:rPr lang="en-GB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Sentiment Analysis of Reviews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E84701A-8FA7-48AF-9D40-D9E58BCA6B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9" y="833438"/>
            <a:ext cx="7379223" cy="21411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C1B790-41F3-4EF3-8A0C-5A5EBD20E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41" y="832822"/>
            <a:ext cx="4087913" cy="424187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578228-85DA-4E17-A30D-4B19AF2A7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9" y="3077443"/>
            <a:ext cx="7379223" cy="19965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981EAD-DC05-4D8E-8275-40847B6266A8}"/>
              </a:ext>
            </a:extLst>
          </p:cNvPr>
          <p:cNvSpPr txBox="1"/>
          <p:nvPr/>
        </p:nvSpPr>
        <p:spPr>
          <a:xfrm>
            <a:off x="281739" y="5235390"/>
            <a:ext cx="11542715" cy="1477328"/>
          </a:xfrm>
          <a:prstGeom prst="rect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1000 reviews were scraped from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cleaned and new columns (like Trip Verification, Sentiment score, Sentiment) were added for better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VADER (</a:t>
            </a:r>
            <a:r>
              <a:rPr lang="en-US" i="1" dirty="0"/>
              <a:t>Valence Aware Dictionary and </a:t>
            </a:r>
            <a:r>
              <a:rPr lang="en-US" i="1" dirty="0" err="1"/>
              <a:t>sEntiment</a:t>
            </a:r>
            <a:r>
              <a:rPr lang="en-US" i="1" dirty="0"/>
              <a:t> reasoner</a:t>
            </a:r>
            <a:r>
              <a:rPr lang="en-US" dirty="0"/>
              <a:t>) sentiment analysis tool was used to find the sentiment of the reviews.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150</TotalTime>
  <Words>62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Bahnschrift Condensed</vt:lpstr>
      <vt:lpstr>Calibri</vt:lpstr>
      <vt:lpstr>Calibri Light</vt:lpstr>
      <vt:lpstr>Rockwell</vt:lpstr>
      <vt:lpstr>Wingdings</vt:lpstr>
      <vt:lpstr>Atlas</vt:lpstr>
      <vt:lpstr>Virtual Internship</vt:lpstr>
      <vt:lpstr>Sentiment Analysis of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Dunga Srihridai</cp:lastModifiedBy>
  <cp:revision>16</cp:revision>
  <dcterms:created xsi:type="dcterms:W3CDTF">2022-12-06T11:13:27Z</dcterms:created>
  <dcterms:modified xsi:type="dcterms:W3CDTF">2023-11-15T07:02:42Z</dcterms:modified>
</cp:coreProperties>
</file>