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300DE-02D0-437B-ABDF-B406635965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A5307-3B1A-4A55-91DC-E81CA4300F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FD30-B27C-4ECB-BE54-3E1CCA122852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93B7B-FB5C-477E-88CF-953609A711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9B98-BD37-40D5-BCB0-307CA6ABD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9FEB6-8EAD-49B3-80F9-EC9A0BD17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9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670FE10-F406-47AF-8AE1-E9BA4C7E25F2}" type="datetimeFigureOut">
              <a:rPr lang="en-GB" smtClean="0"/>
              <a:t>24/11/2023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B922B21C-9B69-4CEC-A408-11A756BCB63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3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59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78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5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9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6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7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99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E5334-FFD4-4839-AC13-E72D8D8956F6}"/>
              </a:ext>
            </a:extLst>
          </p:cNvPr>
          <p:cNvSpPr txBox="1"/>
          <p:nvPr userDrawn="1"/>
        </p:nvSpPr>
        <p:spPr>
          <a:xfrm rot="5400000">
            <a:off x="11639032" y="6056302"/>
            <a:ext cx="816866" cy="252798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en-US" sz="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Srihridai</a:t>
            </a:r>
            <a:endParaRPr lang="en-IN" sz="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90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DC109-4D6A-4F65-B231-B7E4A75A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20989"/>
            <a:ext cx="5746377" cy="120576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Virtual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859" y="5526748"/>
            <a:ext cx="4876800" cy="1122362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>
                <a:solidFill>
                  <a:srgbClr val="0070C0"/>
                </a:solidFill>
              </a:rPr>
              <a:t>Task-2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478E8-8972-453C-98A6-3EE3C5290031}"/>
              </a:ext>
            </a:extLst>
          </p:cNvPr>
          <p:cNvSpPr txBox="1"/>
          <p:nvPr/>
        </p:nvSpPr>
        <p:spPr>
          <a:xfrm>
            <a:off x="10862734" y="6279778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Srihridai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98" y="14647"/>
            <a:ext cx="6249396" cy="555532"/>
          </a:xfrm>
          <a:blipFill dpi="0" rotWithShape="1">
            <a:blip r:embed="rId2">
              <a:alphaModFix amt="16000"/>
            </a:blip>
            <a:srcRect/>
            <a:stretch>
              <a:fillRect/>
            </a:stretch>
          </a:blipFill>
        </p:spPr>
        <p:txBody>
          <a:bodyPr>
            <a:prstTxWarp prst="textCanUp">
              <a:avLst/>
            </a:prstTxWarp>
            <a:normAutofit fontScale="90000"/>
          </a:bodyPr>
          <a:lstStyle/>
          <a:p>
            <a:pPr algn="ctr"/>
            <a:r>
              <a:rPr lang="en-GB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Customer Booking Completion Prediction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8BAF50-F74A-4F44-8D46-F3202DB7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" y="3685759"/>
            <a:ext cx="5325034" cy="3117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842EEF-6313-4EE6-86A3-46F44FA1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" y="1313028"/>
            <a:ext cx="5191477" cy="1877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7166D1-6897-4670-AA08-B85263AAF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1179" r="48603" b="-1179"/>
          <a:stretch/>
        </p:blipFill>
        <p:spPr bwMode="auto">
          <a:xfrm>
            <a:off x="5567081" y="764826"/>
            <a:ext cx="3496237" cy="2762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C19F7D-3921-4D4E-9564-DF5B445DE493}"/>
              </a:ext>
            </a:extLst>
          </p:cNvPr>
          <p:cNvSpPr txBox="1"/>
          <p:nvPr/>
        </p:nvSpPr>
        <p:spPr>
          <a:xfrm>
            <a:off x="9177794" y="1776783"/>
            <a:ext cx="242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Metrics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99E64AA-4072-4822-B0F0-5EEBDB7F0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3" t="956" r="-518" b="3706"/>
          <a:stretch/>
        </p:blipFill>
        <p:spPr bwMode="auto">
          <a:xfrm>
            <a:off x="8243042" y="3701566"/>
            <a:ext cx="3650240" cy="3117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4B81D-0F11-42A4-B3BC-71653F07B5C7}"/>
              </a:ext>
            </a:extLst>
          </p:cNvPr>
          <p:cNvSpPr txBox="1"/>
          <p:nvPr/>
        </p:nvSpPr>
        <p:spPr>
          <a:xfrm>
            <a:off x="6109440" y="4827517"/>
            <a:ext cx="210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2056-CBCE-42A4-BABB-487ABF5D54B1}"/>
              </a:ext>
            </a:extLst>
          </p:cNvPr>
          <p:cNvSpPr txBox="1"/>
          <p:nvPr/>
        </p:nvSpPr>
        <p:spPr>
          <a:xfrm>
            <a:off x="80685" y="538504"/>
            <a:ext cx="5325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This is a binary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 is imbalanced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SMOTEENN technique is implemented to balance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CBE52-2E16-48D8-9B22-5BE518289830}"/>
              </a:ext>
            </a:extLst>
          </p:cNvPr>
          <p:cNvSpPr txBox="1"/>
          <p:nvPr/>
        </p:nvSpPr>
        <p:spPr>
          <a:xfrm>
            <a:off x="1510551" y="3253672"/>
            <a:ext cx="23039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215</TotalTime>
  <Words>32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Agency FB</vt:lpstr>
      <vt:lpstr>Arial</vt:lpstr>
      <vt:lpstr>Bahnschrift Condensed</vt:lpstr>
      <vt:lpstr>Calibri</vt:lpstr>
      <vt:lpstr>Calibri Light</vt:lpstr>
      <vt:lpstr>Rockwell</vt:lpstr>
      <vt:lpstr>Wingdings</vt:lpstr>
      <vt:lpstr>Atlas</vt:lpstr>
      <vt:lpstr>Virtual Internship</vt:lpstr>
      <vt:lpstr>Customer Booking Completion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Dunga Srihridai</cp:lastModifiedBy>
  <cp:revision>23</cp:revision>
  <dcterms:created xsi:type="dcterms:W3CDTF">2022-12-06T11:13:27Z</dcterms:created>
  <dcterms:modified xsi:type="dcterms:W3CDTF">2023-11-24T19:03:57Z</dcterms:modified>
</cp:coreProperties>
</file>