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A600B-BAAC-4B2A-9FD6-5E799A87C1A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0F7B476B-4242-4F30-92D6-D6C5B20A8232}">
      <dgm:prSet phldrT="[Text]"/>
      <dgm:spPr/>
      <dgm:t>
        <a:bodyPr/>
        <a:lstStyle/>
        <a:p>
          <a:r>
            <a:rPr lang="en-US" dirty="0"/>
            <a:t>Kitchen Setup (350 </a:t>
          </a:r>
          <a:r>
            <a:rPr lang="en-US" dirty="0" err="1"/>
            <a:t>sft</a:t>
          </a:r>
          <a:r>
            <a:rPr lang="en-US" dirty="0"/>
            <a:t>)</a:t>
          </a:r>
          <a:endParaRPr lang="en-IN" dirty="0"/>
        </a:p>
      </dgm:t>
    </dgm:pt>
    <dgm:pt modelId="{D72D8939-29CF-4CDB-8775-C07396B4CE61}" type="parTrans" cxnId="{7EA6EA1B-1C16-4203-8EBD-8F79DFE59FC2}">
      <dgm:prSet/>
      <dgm:spPr/>
      <dgm:t>
        <a:bodyPr/>
        <a:lstStyle/>
        <a:p>
          <a:endParaRPr lang="en-IN"/>
        </a:p>
      </dgm:t>
    </dgm:pt>
    <dgm:pt modelId="{6DA957D8-B354-48BB-BF52-10DE80E71664}" type="sibTrans" cxnId="{7EA6EA1B-1C16-4203-8EBD-8F79DFE59FC2}">
      <dgm:prSet/>
      <dgm:spPr/>
      <dgm:t>
        <a:bodyPr/>
        <a:lstStyle/>
        <a:p>
          <a:endParaRPr lang="en-IN"/>
        </a:p>
      </dgm:t>
    </dgm:pt>
    <dgm:pt modelId="{FFB44EEB-7276-42C5-A57F-FBF75F3DF50A}">
      <dgm:prSet phldrT="[Text]" custT="1"/>
      <dgm:spPr/>
      <dgm:t>
        <a:bodyPr/>
        <a:lstStyle/>
        <a:p>
          <a:pPr>
            <a:buFont typeface="Arial" panose="020B0604020202020204" pitchFamily="34" charset="0"/>
            <a:buChar char="•"/>
          </a:pPr>
          <a:r>
            <a:rPr lang="en-US" sz="1000" b="0" i="0" dirty="0"/>
            <a:t>Efficient kitchen design to maximize space utilization.</a:t>
          </a:r>
          <a:endParaRPr lang="en-IN" sz="1000" dirty="0"/>
        </a:p>
      </dgm:t>
    </dgm:pt>
    <dgm:pt modelId="{3B551A99-1632-417F-B731-B3DD44D741A8}" type="parTrans" cxnId="{189A42C5-0C10-44A0-B258-13B592A38C36}">
      <dgm:prSet/>
      <dgm:spPr/>
      <dgm:t>
        <a:bodyPr/>
        <a:lstStyle/>
        <a:p>
          <a:endParaRPr lang="en-IN"/>
        </a:p>
      </dgm:t>
    </dgm:pt>
    <dgm:pt modelId="{9B20E2AD-0DD9-4DE4-BF8D-09FC45D51E34}" type="sibTrans" cxnId="{189A42C5-0C10-44A0-B258-13B592A38C36}">
      <dgm:prSet/>
      <dgm:spPr/>
      <dgm:t>
        <a:bodyPr/>
        <a:lstStyle/>
        <a:p>
          <a:endParaRPr lang="en-IN"/>
        </a:p>
      </dgm:t>
    </dgm:pt>
    <dgm:pt modelId="{B457F7F5-BDD4-41B7-9ACF-CBF14DAD6DF6}">
      <dgm:prSet phldrT="[Text]" custT="1"/>
      <dgm:spPr/>
      <dgm:t>
        <a:bodyPr/>
        <a:lstStyle/>
        <a:p>
          <a:r>
            <a:rPr lang="en-US" sz="1200" b="0" i="0" dirty="0"/>
            <a:t>If applicable, efficient design for drive-thru or takeaway services.</a:t>
          </a:r>
          <a:endParaRPr lang="en-IN" sz="1200" dirty="0"/>
        </a:p>
      </dgm:t>
    </dgm:pt>
    <dgm:pt modelId="{043FB0B0-D107-4C1E-BBCF-F061E46A014B}" type="parTrans" cxnId="{C6B626FD-410E-47ED-ADF2-A7EA863A7660}">
      <dgm:prSet/>
      <dgm:spPr/>
      <dgm:t>
        <a:bodyPr/>
        <a:lstStyle/>
        <a:p>
          <a:endParaRPr lang="en-IN"/>
        </a:p>
      </dgm:t>
    </dgm:pt>
    <dgm:pt modelId="{E3D565FF-DCDD-40B9-8A9E-80440B8E1BF9}" type="sibTrans" cxnId="{C6B626FD-410E-47ED-ADF2-A7EA863A7660}">
      <dgm:prSet/>
      <dgm:spPr/>
      <dgm:t>
        <a:bodyPr/>
        <a:lstStyle/>
        <a:p>
          <a:endParaRPr lang="en-IN"/>
        </a:p>
      </dgm:t>
    </dgm:pt>
    <dgm:pt modelId="{0DD53B36-55BB-4C78-B916-CC69A3B3A417}">
      <dgm:prSet phldrT="[Text]"/>
      <dgm:spPr/>
      <dgm:t>
        <a:bodyPr/>
        <a:lstStyle/>
        <a:p>
          <a:r>
            <a:rPr lang="en-US" dirty="0"/>
            <a:t>Drive-Through or Takeaway Counter (150sft)</a:t>
          </a:r>
          <a:endParaRPr lang="en-IN" dirty="0"/>
        </a:p>
      </dgm:t>
    </dgm:pt>
    <dgm:pt modelId="{C6F057E9-DDC6-40C4-96F8-E47919970AEE}" type="sibTrans" cxnId="{7ABB2129-7AF0-4CDC-8B90-81FBF03A19CA}">
      <dgm:prSet/>
      <dgm:spPr/>
      <dgm:t>
        <a:bodyPr/>
        <a:lstStyle/>
        <a:p>
          <a:endParaRPr lang="en-IN"/>
        </a:p>
      </dgm:t>
    </dgm:pt>
    <dgm:pt modelId="{63989236-8254-437F-832D-F801ADEF12EE}" type="parTrans" cxnId="{7ABB2129-7AF0-4CDC-8B90-81FBF03A19CA}">
      <dgm:prSet/>
      <dgm:spPr/>
      <dgm:t>
        <a:bodyPr/>
        <a:lstStyle/>
        <a:p>
          <a:endParaRPr lang="en-IN"/>
        </a:p>
      </dgm:t>
    </dgm:pt>
    <dgm:pt modelId="{BD24361B-C931-41B1-A90A-87AAE3B1C68F}">
      <dgm:prSet/>
      <dgm:spPr/>
      <dgm:t>
        <a:bodyPr/>
        <a:lstStyle/>
        <a:p>
          <a:r>
            <a:rPr lang="en-US" dirty="0"/>
            <a:t>Customer Seating and Ordering Area (250 </a:t>
          </a:r>
          <a:r>
            <a:rPr lang="en-US" dirty="0" err="1"/>
            <a:t>sft</a:t>
          </a:r>
          <a:r>
            <a:rPr lang="en-US" dirty="0"/>
            <a:t>)</a:t>
          </a:r>
          <a:endParaRPr lang="en-IN" dirty="0"/>
        </a:p>
      </dgm:t>
    </dgm:pt>
    <dgm:pt modelId="{180C3C21-B6CE-4FEC-BB34-8E8D7BCC1F39}" type="sibTrans" cxnId="{01EA51F4-CC84-4D0E-BFF0-98D3BFE09C04}">
      <dgm:prSet/>
      <dgm:spPr/>
      <dgm:t>
        <a:bodyPr/>
        <a:lstStyle/>
        <a:p>
          <a:endParaRPr lang="en-IN"/>
        </a:p>
      </dgm:t>
    </dgm:pt>
    <dgm:pt modelId="{233F54FC-CDE1-4130-B802-501F16136BDC}" type="parTrans" cxnId="{01EA51F4-CC84-4D0E-BFF0-98D3BFE09C04}">
      <dgm:prSet/>
      <dgm:spPr/>
      <dgm:t>
        <a:bodyPr/>
        <a:lstStyle/>
        <a:p>
          <a:endParaRPr lang="en-IN"/>
        </a:p>
      </dgm:t>
    </dgm:pt>
    <dgm:pt modelId="{ADB82D8E-748E-4874-8B0C-3AAA7F35818F}">
      <dgm:prSet/>
      <dgm:spPr/>
      <dgm:t>
        <a:bodyPr/>
        <a:lstStyle/>
        <a:p>
          <a:r>
            <a:rPr lang="en-US" dirty="0"/>
            <a:t>Staff Workstations and Rest Area (150 </a:t>
          </a:r>
          <a:r>
            <a:rPr lang="en-US" dirty="0" err="1"/>
            <a:t>sft</a:t>
          </a:r>
          <a:r>
            <a:rPr lang="en-US" dirty="0"/>
            <a:t>)</a:t>
          </a:r>
          <a:endParaRPr lang="en-IN" dirty="0"/>
        </a:p>
      </dgm:t>
    </dgm:pt>
    <dgm:pt modelId="{5A52C52D-E30F-4C1E-91D6-66CFC4DD500C}" type="parTrans" cxnId="{AF582CB4-2DC3-499F-A074-F75692F6E032}">
      <dgm:prSet/>
      <dgm:spPr/>
      <dgm:t>
        <a:bodyPr/>
        <a:lstStyle/>
        <a:p>
          <a:endParaRPr lang="en-IN"/>
        </a:p>
      </dgm:t>
    </dgm:pt>
    <dgm:pt modelId="{6DDEEBCD-B499-4400-ABB4-491C263F2D10}" type="sibTrans" cxnId="{AF582CB4-2DC3-499F-A074-F75692F6E032}">
      <dgm:prSet/>
      <dgm:spPr/>
      <dgm:t>
        <a:bodyPr/>
        <a:lstStyle/>
        <a:p>
          <a:endParaRPr lang="en-IN"/>
        </a:p>
      </dgm:t>
    </dgm:pt>
    <dgm:pt modelId="{51EAE156-FAB1-42A7-9866-A67BB2BCFA2A}">
      <dgm:prSet/>
      <dgm:spPr/>
      <dgm:t>
        <a:bodyPr/>
        <a:lstStyle/>
        <a:p>
          <a:r>
            <a:rPr lang="en-US" dirty="0"/>
            <a:t>Storage and Inventory Management (100 </a:t>
          </a:r>
          <a:r>
            <a:rPr lang="en-US" dirty="0" err="1"/>
            <a:t>sft</a:t>
          </a:r>
          <a:r>
            <a:rPr lang="en-US" dirty="0"/>
            <a:t>)</a:t>
          </a:r>
          <a:endParaRPr lang="en-IN" dirty="0"/>
        </a:p>
      </dgm:t>
    </dgm:pt>
    <dgm:pt modelId="{D180D16B-CC75-4861-A879-345AFE299E86}" type="parTrans" cxnId="{C3319050-6333-4D02-AD7F-F855DA947EE9}">
      <dgm:prSet/>
      <dgm:spPr/>
      <dgm:t>
        <a:bodyPr/>
        <a:lstStyle/>
        <a:p>
          <a:endParaRPr lang="en-IN"/>
        </a:p>
      </dgm:t>
    </dgm:pt>
    <dgm:pt modelId="{791EF241-9911-447E-BBB8-D38B2329B815}" type="sibTrans" cxnId="{C3319050-6333-4D02-AD7F-F855DA947EE9}">
      <dgm:prSet/>
      <dgm:spPr/>
      <dgm:t>
        <a:bodyPr/>
        <a:lstStyle/>
        <a:p>
          <a:endParaRPr lang="en-IN"/>
        </a:p>
      </dgm:t>
    </dgm:pt>
    <dgm:pt modelId="{33FAF9FA-8895-4FA5-8DFD-CD7B0BF4BD4B}">
      <dgm:prSet custT="1"/>
      <dgm:spPr/>
      <dgm:t>
        <a:bodyPr/>
        <a:lstStyle/>
        <a:p>
          <a:pPr>
            <a:buFont typeface="Arial" panose="020B0604020202020204" pitchFamily="34" charset="0"/>
            <a:buChar char="•"/>
          </a:pPr>
          <a:r>
            <a:rPr lang="en-US" sz="1000" b="0" i="0" dirty="0"/>
            <a:t>Placement of cooking stations, prep areas, and storage for optimal workflow.</a:t>
          </a:r>
        </a:p>
      </dgm:t>
    </dgm:pt>
    <dgm:pt modelId="{E8A41586-70FC-4C58-8A30-367177550358}" type="parTrans" cxnId="{E8D9E4B1-73A0-48B4-89EC-E7A0D92434F3}">
      <dgm:prSet/>
      <dgm:spPr/>
      <dgm:t>
        <a:bodyPr/>
        <a:lstStyle/>
        <a:p>
          <a:endParaRPr lang="en-IN"/>
        </a:p>
      </dgm:t>
    </dgm:pt>
    <dgm:pt modelId="{8F8DD82D-0431-491E-8B1E-F5AC4DF122BD}" type="sibTrans" cxnId="{E8D9E4B1-73A0-48B4-89EC-E7A0D92434F3}">
      <dgm:prSet/>
      <dgm:spPr/>
      <dgm:t>
        <a:bodyPr/>
        <a:lstStyle/>
        <a:p>
          <a:endParaRPr lang="en-IN"/>
        </a:p>
      </dgm:t>
    </dgm:pt>
    <dgm:pt modelId="{A26B34D7-93B8-44BF-BA6E-FEEA630B91EC}">
      <dgm:prSet custT="1"/>
      <dgm:spPr/>
      <dgm:t>
        <a:bodyPr/>
        <a:lstStyle/>
        <a:p>
          <a:pPr>
            <a:buFont typeface="Arial" panose="020B0604020202020204" pitchFamily="34" charset="0"/>
            <a:buChar char="•"/>
          </a:pPr>
          <a:r>
            <a:rPr lang="en-US" sz="1000" b="0" i="0" dirty="0"/>
            <a:t>Investment in modern kitchen equipment for speed and efficiency.</a:t>
          </a:r>
        </a:p>
      </dgm:t>
    </dgm:pt>
    <dgm:pt modelId="{AB4FA535-2928-45C1-B477-90B627BF4BB7}" type="parTrans" cxnId="{D28F3200-A7C1-4045-A28E-364EA0774C71}">
      <dgm:prSet/>
      <dgm:spPr/>
      <dgm:t>
        <a:bodyPr/>
        <a:lstStyle/>
        <a:p>
          <a:endParaRPr lang="en-IN"/>
        </a:p>
      </dgm:t>
    </dgm:pt>
    <dgm:pt modelId="{1E3D1AC2-5470-4099-9A04-72B3E256A324}" type="sibTrans" cxnId="{D28F3200-A7C1-4045-A28E-364EA0774C71}">
      <dgm:prSet/>
      <dgm:spPr/>
      <dgm:t>
        <a:bodyPr/>
        <a:lstStyle/>
        <a:p>
          <a:endParaRPr lang="en-IN"/>
        </a:p>
      </dgm:t>
    </dgm:pt>
    <dgm:pt modelId="{CFDE05D9-1EE0-47CA-A8A8-311EEF7D2298}">
      <dgm:prSet custT="1"/>
      <dgm:spPr/>
      <dgm:t>
        <a:bodyPr/>
        <a:lstStyle/>
        <a:p>
          <a:pPr>
            <a:buFont typeface="Arial" panose="020B0604020202020204" pitchFamily="34" charset="0"/>
            <a:buChar char="•"/>
          </a:pPr>
          <a:r>
            <a:rPr lang="en-US" sz="1000" b="0" i="0" dirty="0"/>
            <a:t>Comfortable seating arrangements to accommodate customer flow.</a:t>
          </a:r>
          <a:endParaRPr lang="en-IN" sz="1000" dirty="0"/>
        </a:p>
      </dgm:t>
    </dgm:pt>
    <dgm:pt modelId="{5F44141F-A619-4AB1-BF5D-B179E4EB3697}" type="parTrans" cxnId="{8B252275-9752-47D3-AE6E-135EE1410FE4}">
      <dgm:prSet/>
      <dgm:spPr/>
      <dgm:t>
        <a:bodyPr/>
        <a:lstStyle/>
        <a:p>
          <a:endParaRPr lang="en-IN"/>
        </a:p>
      </dgm:t>
    </dgm:pt>
    <dgm:pt modelId="{2AD2720D-351E-467B-A514-CE79C135015E}" type="sibTrans" cxnId="{8B252275-9752-47D3-AE6E-135EE1410FE4}">
      <dgm:prSet/>
      <dgm:spPr/>
      <dgm:t>
        <a:bodyPr/>
        <a:lstStyle/>
        <a:p>
          <a:endParaRPr lang="en-IN"/>
        </a:p>
      </dgm:t>
    </dgm:pt>
    <dgm:pt modelId="{1B04A812-140D-4541-876F-462DD62B871D}">
      <dgm:prSet custT="1"/>
      <dgm:spPr/>
      <dgm:t>
        <a:bodyPr/>
        <a:lstStyle/>
        <a:p>
          <a:pPr>
            <a:buFont typeface="Arial" panose="020B0604020202020204" pitchFamily="34" charset="0"/>
            <a:buChar char="•"/>
          </a:pPr>
          <a:r>
            <a:rPr lang="en-US" sz="1000" b="0" i="0" dirty="0"/>
            <a:t>Integration of digital ordering systems to streamline the ordering process.</a:t>
          </a:r>
        </a:p>
      </dgm:t>
    </dgm:pt>
    <dgm:pt modelId="{A5A49C28-1B99-40EB-8E5E-AFCC30F294CE}" type="parTrans" cxnId="{DC1C6E97-738D-469D-B93F-A71B988E8792}">
      <dgm:prSet/>
      <dgm:spPr/>
      <dgm:t>
        <a:bodyPr/>
        <a:lstStyle/>
        <a:p>
          <a:endParaRPr lang="en-IN"/>
        </a:p>
      </dgm:t>
    </dgm:pt>
    <dgm:pt modelId="{E1F06A2C-4DE4-4D21-99E4-7B01C66A1330}" type="sibTrans" cxnId="{DC1C6E97-738D-469D-B93F-A71B988E8792}">
      <dgm:prSet/>
      <dgm:spPr/>
      <dgm:t>
        <a:bodyPr/>
        <a:lstStyle/>
        <a:p>
          <a:endParaRPr lang="en-IN"/>
        </a:p>
      </dgm:t>
    </dgm:pt>
    <dgm:pt modelId="{C2906A93-13B0-4CBF-B7B3-D769751133BA}">
      <dgm:prSet custT="1"/>
      <dgm:spPr/>
      <dgm:t>
        <a:bodyPr/>
        <a:lstStyle/>
        <a:p>
          <a:pPr>
            <a:buFont typeface="Arial" panose="020B0604020202020204" pitchFamily="34" charset="0"/>
            <a:buChar char="•"/>
          </a:pPr>
          <a:r>
            <a:rPr lang="en-US" sz="1200" b="0" i="0" dirty="0"/>
            <a:t>Dedicated area for packaging and order pickup to ensure a smooth process.</a:t>
          </a:r>
        </a:p>
      </dgm:t>
    </dgm:pt>
    <dgm:pt modelId="{830A0FC6-972E-459A-9606-19E9A17AC1E5}" type="parTrans" cxnId="{CFDDBB65-42E5-4CEF-9634-2D710E8B3691}">
      <dgm:prSet/>
      <dgm:spPr/>
      <dgm:t>
        <a:bodyPr/>
        <a:lstStyle/>
        <a:p>
          <a:endParaRPr lang="en-IN"/>
        </a:p>
      </dgm:t>
    </dgm:pt>
    <dgm:pt modelId="{2D964403-8184-4DE3-9F13-3D1343606446}" type="sibTrans" cxnId="{CFDDBB65-42E5-4CEF-9634-2D710E8B3691}">
      <dgm:prSet/>
      <dgm:spPr/>
      <dgm:t>
        <a:bodyPr/>
        <a:lstStyle/>
        <a:p>
          <a:endParaRPr lang="en-IN"/>
        </a:p>
      </dgm:t>
    </dgm:pt>
    <dgm:pt modelId="{F8A36EB2-61BC-4E55-9042-F21C32F9DEC4}">
      <dgm:prSet custT="1"/>
      <dgm:spPr/>
      <dgm:t>
        <a:bodyPr/>
        <a:lstStyle/>
        <a:p>
          <a:pPr>
            <a:buFont typeface="Arial" panose="020B0604020202020204" pitchFamily="34" charset="0"/>
            <a:buChar char="•"/>
          </a:pPr>
          <a:r>
            <a:rPr lang="en-US" sz="1200" b="0" i="0" dirty="0"/>
            <a:t>Designated workstations for staff handling different tasks.</a:t>
          </a:r>
          <a:endParaRPr lang="en-IN" sz="1200" dirty="0"/>
        </a:p>
      </dgm:t>
    </dgm:pt>
    <dgm:pt modelId="{14663176-B8B3-4C51-80CC-A0BBC364A740}" type="parTrans" cxnId="{DA1288A3-985C-4C3C-B70E-B1D91F254F45}">
      <dgm:prSet/>
      <dgm:spPr/>
      <dgm:t>
        <a:bodyPr/>
        <a:lstStyle/>
        <a:p>
          <a:endParaRPr lang="en-IN"/>
        </a:p>
      </dgm:t>
    </dgm:pt>
    <dgm:pt modelId="{0E01BFF4-3556-4D3F-B2AD-76CA64B2928B}" type="sibTrans" cxnId="{DA1288A3-985C-4C3C-B70E-B1D91F254F45}">
      <dgm:prSet/>
      <dgm:spPr/>
      <dgm:t>
        <a:bodyPr/>
        <a:lstStyle/>
        <a:p>
          <a:endParaRPr lang="en-IN"/>
        </a:p>
      </dgm:t>
    </dgm:pt>
    <dgm:pt modelId="{457682E3-C3CD-418A-9B8B-018DBCD734A0}">
      <dgm:prSet custT="1"/>
      <dgm:spPr/>
      <dgm:t>
        <a:bodyPr/>
        <a:lstStyle/>
        <a:p>
          <a:pPr>
            <a:buFont typeface="Arial" panose="020B0604020202020204" pitchFamily="34" charset="0"/>
            <a:buChar char="•"/>
          </a:pPr>
          <a:r>
            <a:rPr lang="en-US" sz="1200" b="0" i="0" dirty="0"/>
            <a:t>Consideration of staff comfort with a designated rest area.</a:t>
          </a:r>
        </a:p>
      </dgm:t>
    </dgm:pt>
    <dgm:pt modelId="{BD557816-476D-40BA-9088-EE5A66E09703}" type="parTrans" cxnId="{0430B901-B40C-4755-8BB6-6E505D79F44E}">
      <dgm:prSet/>
      <dgm:spPr/>
      <dgm:t>
        <a:bodyPr/>
        <a:lstStyle/>
        <a:p>
          <a:endParaRPr lang="en-IN"/>
        </a:p>
      </dgm:t>
    </dgm:pt>
    <dgm:pt modelId="{358E34D8-F3B4-446C-80BD-656E53A10C45}" type="sibTrans" cxnId="{0430B901-B40C-4755-8BB6-6E505D79F44E}">
      <dgm:prSet/>
      <dgm:spPr/>
      <dgm:t>
        <a:bodyPr/>
        <a:lstStyle/>
        <a:p>
          <a:endParaRPr lang="en-IN"/>
        </a:p>
      </dgm:t>
    </dgm:pt>
    <dgm:pt modelId="{24B29CAA-0E94-4E3C-8F8A-A9A3EDFE4AF0}">
      <dgm:prSet/>
      <dgm:spPr/>
      <dgm:t>
        <a:bodyPr/>
        <a:lstStyle/>
        <a:p>
          <a:pPr>
            <a:buFont typeface="Arial" panose="020B0604020202020204" pitchFamily="34" charset="0"/>
            <a:buChar char="•"/>
          </a:pPr>
          <a:r>
            <a:rPr lang="en-US" b="0" i="0" dirty="0"/>
            <a:t>Adequate space for storing raw materials and inventory.</a:t>
          </a:r>
          <a:endParaRPr lang="en-IN" dirty="0"/>
        </a:p>
      </dgm:t>
    </dgm:pt>
    <dgm:pt modelId="{2D378902-58EF-4845-B441-421210D1D48A}" type="parTrans" cxnId="{5761EB99-64E1-445A-9B75-65D1023DE9B6}">
      <dgm:prSet/>
      <dgm:spPr/>
      <dgm:t>
        <a:bodyPr/>
        <a:lstStyle/>
        <a:p>
          <a:endParaRPr lang="en-IN"/>
        </a:p>
      </dgm:t>
    </dgm:pt>
    <dgm:pt modelId="{60F7F940-85F8-4AB9-8304-1BA90CDCEEBF}" type="sibTrans" cxnId="{5761EB99-64E1-445A-9B75-65D1023DE9B6}">
      <dgm:prSet/>
      <dgm:spPr/>
      <dgm:t>
        <a:bodyPr/>
        <a:lstStyle/>
        <a:p>
          <a:endParaRPr lang="en-IN"/>
        </a:p>
      </dgm:t>
    </dgm:pt>
    <dgm:pt modelId="{8772EE5F-73B0-41D2-8578-8F096AD0F091}">
      <dgm:prSet/>
      <dgm:spPr/>
      <dgm:t>
        <a:bodyPr/>
        <a:lstStyle/>
        <a:p>
          <a:pPr>
            <a:buFont typeface="Arial" panose="020B0604020202020204" pitchFamily="34" charset="0"/>
            <a:buChar char="•"/>
          </a:pPr>
          <a:r>
            <a:rPr lang="en-US" b="0" i="0" dirty="0"/>
            <a:t>Implementation of inventory management systems for efficient stock control.</a:t>
          </a:r>
        </a:p>
      </dgm:t>
    </dgm:pt>
    <dgm:pt modelId="{6860EB7F-5FB5-4FD2-8D55-BD8F9B657DA2}" type="parTrans" cxnId="{BE7291D0-6001-439E-817E-2C658E67E03B}">
      <dgm:prSet/>
      <dgm:spPr/>
      <dgm:t>
        <a:bodyPr/>
        <a:lstStyle/>
        <a:p>
          <a:endParaRPr lang="en-IN"/>
        </a:p>
      </dgm:t>
    </dgm:pt>
    <dgm:pt modelId="{269AC0C1-A1C4-4E13-802B-F348D084D630}" type="sibTrans" cxnId="{BE7291D0-6001-439E-817E-2C658E67E03B}">
      <dgm:prSet/>
      <dgm:spPr/>
      <dgm:t>
        <a:bodyPr/>
        <a:lstStyle/>
        <a:p>
          <a:endParaRPr lang="en-IN"/>
        </a:p>
      </dgm:t>
    </dgm:pt>
    <dgm:pt modelId="{60BFB193-7860-43C5-A9BD-8A5FEA5996DB}">
      <dgm:prSet custT="1"/>
      <dgm:spPr/>
      <dgm:t>
        <a:bodyPr/>
        <a:lstStyle/>
        <a:p>
          <a:pPr>
            <a:buFont typeface="Arial" panose="020B0604020202020204" pitchFamily="34" charset="0"/>
            <a:buChar char="•"/>
          </a:pPr>
          <a:r>
            <a:rPr lang="en-US" sz="1000" b="0" i="0" dirty="0"/>
            <a:t>Well-designed order and payment counters for quick and easy transactions.</a:t>
          </a:r>
        </a:p>
      </dgm:t>
    </dgm:pt>
    <dgm:pt modelId="{3225F53C-66CA-4F44-A744-59A877AB6C76}" type="sibTrans" cxnId="{9F2C46BB-7C8A-4CE1-B8E5-A67DBF53C6B8}">
      <dgm:prSet/>
      <dgm:spPr/>
      <dgm:t>
        <a:bodyPr/>
        <a:lstStyle/>
        <a:p>
          <a:endParaRPr lang="en-IN"/>
        </a:p>
      </dgm:t>
    </dgm:pt>
    <dgm:pt modelId="{A43419B3-8A73-4A6A-B954-863B3ED50EA9}" type="parTrans" cxnId="{9F2C46BB-7C8A-4CE1-B8E5-A67DBF53C6B8}">
      <dgm:prSet/>
      <dgm:spPr/>
      <dgm:t>
        <a:bodyPr/>
        <a:lstStyle/>
        <a:p>
          <a:endParaRPr lang="en-IN"/>
        </a:p>
      </dgm:t>
    </dgm:pt>
    <dgm:pt modelId="{C638161B-1F55-4D9B-A094-9B4B3173A364}" type="pres">
      <dgm:prSet presAssocID="{9F8A600B-BAAC-4B2A-9FD6-5E799A87C1AF}" presName="Name0" presStyleCnt="0">
        <dgm:presLayoutVars>
          <dgm:dir/>
          <dgm:animLvl val="lvl"/>
          <dgm:resizeHandles/>
        </dgm:presLayoutVars>
      </dgm:prSet>
      <dgm:spPr/>
    </dgm:pt>
    <dgm:pt modelId="{0D04093C-0D20-4DA2-8FDA-CC76ABB87BBD}" type="pres">
      <dgm:prSet presAssocID="{0F7B476B-4242-4F30-92D6-D6C5B20A8232}" presName="linNode" presStyleCnt="0"/>
      <dgm:spPr/>
    </dgm:pt>
    <dgm:pt modelId="{41196446-D68E-4EC2-AC95-0B0FAAD72665}" type="pres">
      <dgm:prSet presAssocID="{0F7B476B-4242-4F30-92D6-D6C5B20A8232}" presName="parentShp" presStyleLbl="node1" presStyleIdx="0" presStyleCnt="5">
        <dgm:presLayoutVars>
          <dgm:bulletEnabled val="1"/>
        </dgm:presLayoutVars>
      </dgm:prSet>
      <dgm:spPr/>
    </dgm:pt>
    <dgm:pt modelId="{1A59AD46-1B15-4DB2-8101-A4E46B2BB3FA}" type="pres">
      <dgm:prSet presAssocID="{0F7B476B-4242-4F30-92D6-D6C5B20A8232}" presName="childShp" presStyleLbl="bgAccFollowNode1" presStyleIdx="0" presStyleCnt="5">
        <dgm:presLayoutVars>
          <dgm:bulletEnabled val="1"/>
        </dgm:presLayoutVars>
      </dgm:prSet>
      <dgm:spPr/>
    </dgm:pt>
    <dgm:pt modelId="{7B481AD3-F432-4969-B71D-B96B9C53347C}" type="pres">
      <dgm:prSet presAssocID="{6DA957D8-B354-48BB-BF52-10DE80E71664}" presName="spacing" presStyleCnt="0"/>
      <dgm:spPr/>
    </dgm:pt>
    <dgm:pt modelId="{20D1179A-B6B9-4410-AAAA-00519391F086}" type="pres">
      <dgm:prSet presAssocID="{BD24361B-C931-41B1-A90A-87AAE3B1C68F}" presName="linNode" presStyleCnt="0"/>
      <dgm:spPr/>
    </dgm:pt>
    <dgm:pt modelId="{5C68A8B6-6501-4E38-93B7-45384AB88765}" type="pres">
      <dgm:prSet presAssocID="{BD24361B-C931-41B1-A90A-87AAE3B1C68F}" presName="parentShp" presStyleLbl="node1" presStyleIdx="1" presStyleCnt="5" custLinFactNeighborY="-3484">
        <dgm:presLayoutVars>
          <dgm:bulletEnabled val="1"/>
        </dgm:presLayoutVars>
      </dgm:prSet>
      <dgm:spPr/>
    </dgm:pt>
    <dgm:pt modelId="{BDF65F15-2600-4ECC-98F5-DA583E161AF8}" type="pres">
      <dgm:prSet presAssocID="{BD24361B-C931-41B1-A90A-87AAE3B1C68F}" presName="childShp" presStyleLbl="bgAccFollowNode1" presStyleIdx="1" presStyleCnt="5" custScaleY="102301" custLinFactNeighborY="-3484">
        <dgm:presLayoutVars>
          <dgm:bulletEnabled val="1"/>
        </dgm:presLayoutVars>
      </dgm:prSet>
      <dgm:spPr/>
    </dgm:pt>
    <dgm:pt modelId="{7C23B9A9-DB68-4A34-A6FF-A7AC163683ED}" type="pres">
      <dgm:prSet presAssocID="{180C3C21-B6CE-4FEC-BB34-8E8D7BCC1F39}" presName="spacing" presStyleCnt="0"/>
      <dgm:spPr/>
    </dgm:pt>
    <dgm:pt modelId="{1D0126B7-FE60-4387-8782-EFAF4A4EE98D}" type="pres">
      <dgm:prSet presAssocID="{ADB82D8E-748E-4874-8B0C-3AAA7F35818F}" presName="linNode" presStyleCnt="0"/>
      <dgm:spPr/>
    </dgm:pt>
    <dgm:pt modelId="{7C6BAE19-5FCD-48A0-8A82-69DB0A74F9AB}" type="pres">
      <dgm:prSet presAssocID="{ADB82D8E-748E-4874-8B0C-3AAA7F35818F}" presName="parentShp" presStyleLbl="node1" presStyleIdx="2" presStyleCnt="5">
        <dgm:presLayoutVars>
          <dgm:bulletEnabled val="1"/>
        </dgm:presLayoutVars>
      </dgm:prSet>
      <dgm:spPr/>
    </dgm:pt>
    <dgm:pt modelId="{481BFC1F-D7D1-480D-BEBE-F3E851125E66}" type="pres">
      <dgm:prSet presAssocID="{ADB82D8E-748E-4874-8B0C-3AAA7F35818F}" presName="childShp" presStyleLbl="bgAccFollowNode1" presStyleIdx="2" presStyleCnt="5">
        <dgm:presLayoutVars>
          <dgm:bulletEnabled val="1"/>
        </dgm:presLayoutVars>
      </dgm:prSet>
      <dgm:spPr/>
    </dgm:pt>
    <dgm:pt modelId="{5949B3F0-F8C2-456C-A240-CE36343FCFE0}" type="pres">
      <dgm:prSet presAssocID="{6DDEEBCD-B499-4400-ABB4-491C263F2D10}" presName="spacing" presStyleCnt="0"/>
      <dgm:spPr/>
    </dgm:pt>
    <dgm:pt modelId="{7B37CC08-20FB-459E-BE89-3CC0C5A49546}" type="pres">
      <dgm:prSet presAssocID="{0DD53B36-55BB-4C78-B916-CC69A3B3A417}" presName="linNode" presStyleCnt="0"/>
      <dgm:spPr/>
    </dgm:pt>
    <dgm:pt modelId="{54706E95-E62B-4ADE-883D-6DF769FA217E}" type="pres">
      <dgm:prSet presAssocID="{0DD53B36-55BB-4C78-B916-CC69A3B3A417}" presName="parentShp" presStyleLbl="node1" presStyleIdx="3" presStyleCnt="5">
        <dgm:presLayoutVars>
          <dgm:bulletEnabled val="1"/>
        </dgm:presLayoutVars>
      </dgm:prSet>
      <dgm:spPr/>
    </dgm:pt>
    <dgm:pt modelId="{600C58F7-20F8-49E9-8F36-83D90C7AEAF6}" type="pres">
      <dgm:prSet presAssocID="{0DD53B36-55BB-4C78-B916-CC69A3B3A417}" presName="childShp" presStyleLbl="bgAccFollowNode1" presStyleIdx="3" presStyleCnt="5">
        <dgm:presLayoutVars>
          <dgm:bulletEnabled val="1"/>
        </dgm:presLayoutVars>
      </dgm:prSet>
      <dgm:spPr/>
    </dgm:pt>
    <dgm:pt modelId="{E88236CB-04F0-4398-B538-DE8BCF93B5AA}" type="pres">
      <dgm:prSet presAssocID="{C6F057E9-DDC6-40C4-96F8-E47919970AEE}" presName="spacing" presStyleCnt="0"/>
      <dgm:spPr/>
    </dgm:pt>
    <dgm:pt modelId="{65F57C5C-2E6E-437C-9799-44D5DC0533AF}" type="pres">
      <dgm:prSet presAssocID="{51EAE156-FAB1-42A7-9866-A67BB2BCFA2A}" presName="linNode" presStyleCnt="0"/>
      <dgm:spPr/>
    </dgm:pt>
    <dgm:pt modelId="{6DDBC94D-E456-4576-B996-C235F440CFE2}" type="pres">
      <dgm:prSet presAssocID="{51EAE156-FAB1-42A7-9866-A67BB2BCFA2A}" presName="parentShp" presStyleLbl="node1" presStyleIdx="4" presStyleCnt="5">
        <dgm:presLayoutVars>
          <dgm:bulletEnabled val="1"/>
        </dgm:presLayoutVars>
      </dgm:prSet>
      <dgm:spPr/>
    </dgm:pt>
    <dgm:pt modelId="{BE517BF2-2C69-4297-BFA4-CA9C1B2E4F10}" type="pres">
      <dgm:prSet presAssocID="{51EAE156-FAB1-42A7-9866-A67BB2BCFA2A}" presName="childShp" presStyleLbl="bgAccFollowNode1" presStyleIdx="4" presStyleCnt="5">
        <dgm:presLayoutVars>
          <dgm:bulletEnabled val="1"/>
        </dgm:presLayoutVars>
      </dgm:prSet>
      <dgm:spPr/>
    </dgm:pt>
  </dgm:ptLst>
  <dgm:cxnLst>
    <dgm:cxn modelId="{D28F3200-A7C1-4045-A28E-364EA0774C71}" srcId="{0F7B476B-4242-4F30-92D6-D6C5B20A8232}" destId="{A26B34D7-93B8-44BF-BA6E-FEEA630B91EC}" srcOrd="2" destOrd="0" parTransId="{AB4FA535-2928-45C1-B477-90B627BF4BB7}" sibTransId="{1E3D1AC2-5470-4099-9A04-72B3E256A324}"/>
    <dgm:cxn modelId="{0430B901-B40C-4755-8BB6-6E505D79F44E}" srcId="{ADB82D8E-748E-4874-8B0C-3AAA7F35818F}" destId="{457682E3-C3CD-418A-9B8B-018DBCD734A0}" srcOrd="1" destOrd="0" parTransId="{BD557816-476D-40BA-9088-EE5A66E09703}" sibTransId="{358E34D8-F3B4-446C-80BD-656E53A10C45}"/>
    <dgm:cxn modelId="{BA05C91B-B6A8-48E1-92F8-3B66977CBE50}" type="presOf" srcId="{FFB44EEB-7276-42C5-A57F-FBF75F3DF50A}" destId="{1A59AD46-1B15-4DB2-8101-A4E46B2BB3FA}" srcOrd="0" destOrd="0" presId="urn:microsoft.com/office/officeart/2005/8/layout/vList6"/>
    <dgm:cxn modelId="{7EA6EA1B-1C16-4203-8EBD-8F79DFE59FC2}" srcId="{9F8A600B-BAAC-4B2A-9FD6-5E799A87C1AF}" destId="{0F7B476B-4242-4F30-92D6-D6C5B20A8232}" srcOrd="0" destOrd="0" parTransId="{D72D8939-29CF-4CDB-8775-C07396B4CE61}" sibTransId="{6DA957D8-B354-48BB-BF52-10DE80E71664}"/>
    <dgm:cxn modelId="{7ABB2129-7AF0-4CDC-8B90-81FBF03A19CA}" srcId="{9F8A600B-BAAC-4B2A-9FD6-5E799A87C1AF}" destId="{0DD53B36-55BB-4C78-B916-CC69A3B3A417}" srcOrd="3" destOrd="0" parTransId="{63989236-8254-437F-832D-F801ADEF12EE}" sibTransId="{C6F057E9-DDC6-40C4-96F8-E47919970AEE}"/>
    <dgm:cxn modelId="{5CFE9A2A-EEC3-45C2-A29A-FDD2D14ABA06}" type="presOf" srcId="{F8A36EB2-61BC-4E55-9042-F21C32F9DEC4}" destId="{481BFC1F-D7D1-480D-BEBE-F3E851125E66}" srcOrd="0" destOrd="0" presId="urn:microsoft.com/office/officeart/2005/8/layout/vList6"/>
    <dgm:cxn modelId="{C250A238-7D00-415A-9CA9-CB8F7FD72797}" type="presOf" srcId="{33FAF9FA-8895-4FA5-8DFD-CD7B0BF4BD4B}" destId="{1A59AD46-1B15-4DB2-8101-A4E46B2BB3FA}" srcOrd="0" destOrd="1" presId="urn:microsoft.com/office/officeart/2005/8/layout/vList6"/>
    <dgm:cxn modelId="{797D465C-CC6D-4CCF-A419-D16D3C6D3F29}" type="presOf" srcId="{A26B34D7-93B8-44BF-BA6E-FEEA630B91EC}" destId="{1A59AD46-1B15-4DB2-8101-A4E46B2BB3FA}" srcOrd="0" destOrd="2" presId="urn:microsoft.com/office/officeart/2005/8/layout/vList6"/>
    <dgm:cxn modelId="{CFDDBB65-42E5-4CEF-9634-2D710E8B3691}" srcId="{0DD53B36-55BB-4C78-B916-CC69A3B3A417}" destId="{C2906A93-13B0-4CBF-B7B3-D769751133BA}" srcOrd="1" destOrd="0" parTransId="{830A0FC6-972E-459A-9606-19E9A17AC1E5}" sibTransId="{2D964403-8184-4DE3-9F13-3D1343606446}"/>
    <dgm:cxn modelId="{E0613E6C-8FC4-4492-B1AF-79C92CB59EDD}" type="presOf" srcId="{51EAE156-FAB1-42A7-9866-A67BB2BCFA2A}" destId="{6DDBC94D-E456-4576-B996-C235F440CFE2}" srcOrd="0" destOrd="0" presId="urn:microsoft.com/office/officeart/2005/8/layout/vList6"/>
    <dgm:cxn modelId="{FB82356D-42D2-45E4-B523-C7A3E3C87B7E}" type="presOf" srcId="{60BFB193-7860-43C5-A9BD-8A5FEA5996DB}" destId="{BDF65F15-2600-4ECC-98F5-DA583E161AF8}" srcOrd="0" destOrd="1" presId="urn:microsoft.com/office/officeart/2005/8/layout/vList6"/>
    <dgm:cxn modelId="{3072F76D-F200-40B1-A6EE-B0896F9D9AA6}" type="presOf" srcId="{24B29CAA-0E94-4E3C-8F8A-A9A3EDFE4AF0}" destId="{BE517BF2-2C69-4297-BFA4-CA9C1B2E4F10}" srcOrd="0" destOrd="0" presId="urn:microsoft.com/office/officeart/2005/8/layout/vList6"/>
    <dgm:cxn modelId="{C3319050-6333-4D02-AD7F-F855DA947EE9}" srcId="{9F8A600B-BAAC-4B2A-9FD6-5E799A87C1AF}" destId="{51EAE156-FAB1-42A7-9866-A67BB2BCFA2A}" srcOrd="4" destOrd="0" parTransId="{D180D16B-CC75-4861-A879-345AFE299E86}" sibTransId="{791EF241-9911-447E-BBB8-D38B2329B815}"/>
    <dgm:cxn modelId="{8B252275-9752-47D3-AE6E-135EE1410FE4}" srcId="{BD24361B-C931-41B1-A90A-87AAE3B1C68F}" destId="{CFDE05D9-1EE0-47CA-A8A8-311EEF7D2298}" srcOrd="0" destOrd="0" parTransId="{5F44141F-A619-4AB1-BF5D-B179E4EB3697}" sibTransId="{2AD2720D-351E-467B-A514-CE79C135015E}"/>
    <dgm:cxn modelId="{F80E4B88-2593-4305-A1BA-D068B77A8B56}" type="presOf" srcId="{457682E3-C3CD-418A-9B8B-018DBCD734A0}" destId="{481BFC1F-D7D1-480D-BEBE-F3E851125E66}" srcOrd="0" destOrd="1" presId="urn:microsoft.com/office/officeart/2005/8/layout/vList6"/>
    <dgm:cxn modelId="{B0DCBE8C-F657-41E4-8BAC-5453BA461562}" type="presOf" srcId="{9F8A600B-BAAC-4B2A-9FD6-5E799A87C1AF}" destId="{C638161B-1F55-4D9B-A094-9B4B3173A364}" srcOrd="0" destOrd="0" presId="urn:microsoft.com/office/officeart/2005/8/layout/vList6"/>
    <dgm:cxn modelId="{DC1C6E97-738D-469D-B93F-A71B988E8792}" srcId="{BD24361B-C931-41B1-A90A-87AAE3B1C68F}" destId="{1B04A812-140D-4541-876F-462DD62B871D}" srcOrd="2" destOrd="0" parTransId="{A5A49C28-1B99-40EB-8E5E-AFCC30F294CE}" sibTransId="{E1F06A2C-4DE4-4D21-99E4-7B01C66A1330}"/>
    <dgm:cxn modelId="{E6257098-979C-439B-ABDE-18912D6EB8AB}" type="presOf" srcId="{0F7B476B-4242-4F30-92D6-D6C5B20A8232}" destId="{41196446-D68E-4EC2-AC95-0B0FAAD72665}" srcOrd="0" destOrd="0" presId="urn:microsoft.com/office/officeart/2005/8/layout/vList6"/>
    <dgm:cxn modelId="{5761EB99-64E1-445A-9B75-65D1023DE9B6}" srcId="{51EAE156-FAB1-42A7-9866-A67BB2BCFA2A}" destId="{24B29CAA-0E94-4E3C-8F8A-A9A3EDFE4AF0}" srcOrd="0" destOrd="0" parTransId="{2D378902-58EF-4845-B441-421210D1D48A}" sibTransId="{60F7F940-85F8-4AB9-8304-1BA90CDCEEBF}"/>
    <dgm:cxn modelId="{9BE91A9C-AE00-4946-8DAA-09F82893FEC6}" type="presOf" srcId="{8772EE5F-73B0-41D2-8578-8F096AD0F091}" destId="{BE517BF2-2C69-4297-BFA4-CA9C1B2E4F10}" srcOrd="0" destOrd="1" presId="urn:microsoft.com/office/officeart/2005/8/layout/vList6"/>
    <dgm:cxn modelId="{DA1288A3-985C-4C3C-B70E-B1D91F254F45}" srcId="{ADB82D8E-748E-4874-8B0C-3AAA7F35818F}" destId="{F8A36EB2-61BC-4E55-9042-F21C32F9DEC4}" srcOrd="0" destOrd="0" parTransId="{14663176-B8B3-4C51-80CC-A0BBC364A740}" sibTransId="{0E01BFF4-3556-4D3F-B2AD-76CA64B2928B}"/>
    <dgm:cxn modelId="{2A33E6A4-9782-41A6-A930-7713E9FD6D15}" type="presOf" srcId="{1B04A812-140D-4541-876F-462DD62B871D}" destId="{BDF65F15-2600-4ECC-98F5-DA583E161AF8}" srcOrd="0" destOrd="2" presId="urn:microsoft.com/office/officeart/2005/8/layout/vList6"/>
    <dgm:cxn modelId="{222D65A9-F881-4288-BBD2-E305BFC9B335}" type="presOf" srcId="{0DD53B36-55BB-4C78-B916-CC69A3B3A417}" destId="{54706E95-E62B-4ADE-883D-6DF769FA217E}" srcOrd="0" destOrd="0" presId="urn:microsoft.com/office/officeart/2005/8/layout/vList6"/>
    <dgm:cxn modelId="{FA0712AC-B28A-4CA9-89B6-ACA853D20994}" type="presOf" srcId="{B457F7F5-BDD4-41B7-9ACF-CBF14DAD6DF6}" destId="{600C58F7-20F8-49E9-8F36-83D90C7AEAF6}" srcOrd="0" destOrd="0" presId="urn:microsoft.com/office/officeart/2005/8/layout/vList6"/>
    <dgm:cxn modelId="{B54B6AAF-8A7A-4D31-B7B2-42D06D3E8B72}" type="presOf" srcId="{ADB82D8E-748E-4874-8B0C-3AAA7F35818F}" destId="{7C6BAE19-5FCD-48A0-8A82-69DB0A74F9AB}" srcOrd="0" destOrd="0" presId="urn:microsoft.com/office/officeart/2005/8/layout/vList6"/>
    <dgm:cxn modelId="{E8D9E4B1-73A0-48B4-89EC-E7A0D92434F3}" srcId="{0F7B476B-4242-4F30-92D6-D6C5B20A8232}" destId="{33FAF9FA-8895-4FA5-8DFD-CD7B0BF4BD4B}" srcOrd="1" destOrd="0" parTransId="{E8A41586-70FC-4C58-8A30-367177550358}" sibTransId="{8F8DD82D-0431-491E-8B1E-F5AC4DF122BD}"/>
    <dgm:cxn modelId="{AF582CB4-2DC3-499F-A074-F75692F6E032}" srcId="{9F8A600B-BAAC-4B2A-9FD6-5E799A87C1AF}" destId="{ADB82D8E-748E-4874-8B0C-3AAA7F35818F}" srcOrd="2" destOrd="0" parTransId="{5A52C52D-E30F-4C1E-91D6-66CFC4DD500C}" sibTransId="{6DDEEBCD-B499-4400-ABB4-491C263F2D10}"/>
    <dgm:cxn modelId="{2AAE01B8-5DFB-48AE-9CAE-F07C591584BC}" type="presOf" srcId="{BD24361B-C931-41B1-A90A-87AAE3B1C68F}" destId="{5C68A8B6-6501-4E38-93B7-45384AB88765}" srcOrd="0" destOrd="0" presId="urn:microsoft.com/office/officeart/2005/8/layout/vList6"/>
    <dgm:cxn modelId="{9F2C46BB-7C8A-4CE1-B8E5-A67DBF53C6B8}" srcId="{BD24361B-C931-41B1-A90A-87AAE3B1C68F}" destId="{60BFB193-7860-43C5-A9BD-8A5FEA5996DB}" srcOrd="1" destOrd="0" parTransId="{A43419B3-8A73-4A6A-B954-863B3ED50EA9}" sibTransId="{3225F53C-66CA-4F44-A744-59A877AB6C76}"/>
    <dgm:cxn modelId="{189A42C5-0C10-44A0-B258-13B592A38C36}" srcId="{0F7B476B-4242-4F30-92D6-D6C5B20A8232}" destId="{FFB44EEB-7276-42C5-A57F-FBF75F3DF50A}" srcOrd="0" destOrd="0" parTransId="{3B551A99-1632-417F-B731-B3DD44D741A8}" sibTransId="{9B20E2AD-0DD9-4DE4-BF8D-09FC45D51E34}"/>
    <dgm:cxn modelId="{F7A383C5-32B0-4424-95EB-D945E8E64959}" type="presOf" srcId="{CFDE05D9-1EE0-47CA-A8A8-311EEF7D2298}" destId="{BDF65F15-2600-4ECC-98F5-DA583E161AF8}" srcOrd="0" destOrd="0" presId="urn:microsoft.com/office/officeart/2005/8/layout/vList6"/>
    <dgm:cxn modelId="{BE7291D0-6001-439E-817E-2C658E67E03B}" srcId="{51EAE156-FAB1-42A7-9866-A67BB2BCFA2A}" destId="{8772EE5F-73B0-41D2-8578-8F096AD0F091}" srcOrd="1" destOrd="0" parTransId="{6860EB7F-5FB5-4FD2-8D55-BD8F9B657DA2}" sibTransId="{269AC0C1-A1C4-4E13-802B-F348D084D630}"/>
    <dgm:cxn modelId="{ACB253D1-D002-4FD9-88BF-E8B46DAB6F27}" type="presOf" srcId="{C2906A93-13B0-4CBF-B7B3-D769751133BA}" destId="{600C58F7-20F8-49E9-8F36-83D90C7AEAF6}" srcOrd="0" destOrd="1" presId="urn:microsoft.com/office/officeart/2005/8/layout/vList6"/>
    <dgm:cxn modelId="{01EA51F4-CC84-4D0E-BFF0-98D3BFE09C04}" srcId="{9F8A600B-BAAC-4B2A-9FD6-5E799A87C1AF}" destId="{BD24361B-C931-41B1-A90A-87AAE3B1C68F}" srcOrd="1" destOrd="0" parTransId="{233F54FC-CDE1-4130-B802-501F16136BDC}" sibTransId="{180C3C21-B6CE-4FEC-BB34-8E8D7BCC1F39}"/>
    <dgm:cxn modelId="{C6B626FD-410E-47ED-ADF2-A7EA863A7660}" srcId="{0DD53B36-55BB-4C78-B916-CC69A3B3A417}" destId="{B457F7F5-BDD4-41B7-9ACF-CBF14DAD6DF6}" srcOrd="0" destOrd="0" parTransId="{043FB0B0-D107-4C1E-BBCF-F061E46A014B}" sibTransId="{E3D565FF-DCDD-40B9-8A9E-80440B8E1BF9}"/>
    <dgm:cxn modelId="{1039AF55-C5D1-4782-9D5B-9AE6EA989DB5}" type="presParOf" srcId="{C638161B-1F55-4D9B-A094-9B4B3173A364}" destId="{0D04093C-0D20-4DA2-8FDA-CC76ABB87BBD}" srcOrd="0" destOrd="0" presId="urn:microsoft.com/office/officeart/2005/8/layout/vList6"/>
    <dgm:cxn modelId="{600AC23D-A873-4609-8770-AA2926D8CE63}" type="presParOf" srcId="{0D04093C-0D20-4DA2-8FDA-CC76ABB87BBD}" destId="{41196446-D68E-4EC2-AC95-0B0FAAD72665}" srcOrd="0" destOrd="0" presId="urn:microsoft.com/office/officeart/2005/8/layout/vList6"/>
    <dgm:cxn modelId="{F4441C94-6DD2-4A31-BFEB-468E82BF4104}" type="presParOf" srcId="{0D04093C-0D20-4DA2-8FDA-CC76ABB87BBD}" destId="{1A59AD46-1B15-4DB2-8101-A4E46B2BB3FA}" srcOrd="1" destOrd="0" presId="urn:microsoft.com/office/officeart/2005/8/layout/vList6"/>
    <dgm:cxn modelId="{926BD655-9858-4A40-99E2-FB2018A60BDD}" type="presParOf" srcId="{C638161B-1F55-4D9B-A094-9B4B3173A364}" destId="{7B481AD3-F432-4969-B71D-B96B9C53347C}" srcOrd="1" destOrd="0" presId="urn:microsoft.com/office/officeart/2005/8/layout/vList6"/>
    <dgm:cxn modelId="{3D8F5DC4-FCDA-4F7B-86FE-C2530F1379E6}" type="presParOf" srcId="{C638161B-1F55-4D9B-A094-9B4B3173A364}" destId="{20D1179A-B6B9-4410-AAAA-00519391F086}" srcOrd="2" destOrd="0" presId="urn:microsoft.com/office/officeart/2005/8/layout/vList6"/>
    <dgm:cxn modelId="{28F51CAE-DA02-4A87-BEEC-CE433BC3606D}" type="presParOf" srcId="{20D1179A-B6B9-4410-AAAA-00519391F086}" destId="{5C68A8B6-6501-4E38-93B7-45384AB88765}" srcOrd="0" destOrd="0" presId="urn:microsoft.com/office/officeart/2005/8/layout/vList6"/>
    <dgm:cxn modelId="{7D5490F0-7F6F-44E0-BA6D-EF5E871DB296}" type="presParOf" srcId="{20D1179A-B6B9-4410-AAAA-00519391F086}" destId="{BDF65F15-2600-4ECC-98F5-DA583E161AF8}" srcOrd="1" destOrd="0" presId="urn:microsoft.com/office/officeart/2005/8/layout/vList6"/>
    <dgm:cxn modelId="{E64AF7B5-89EF-4BA3-BD9C-4C1AEB8F1F10}" type="presParOf" srcId="{C638161B-1F55-4D9B-A094-9B4B3173A364}" destId="{7C23B9A9-DB68-4A34-A6FF-A7AC163683ED}" srcOrd="3" destOrd="0" presId="urn:microsoft.com/office/officeart/2005/8/layout/vList6"/>
    <dgm:cxn modelId="{B3423B75-3BE3-4632-90E4-1F65A5A38F97}" type="presParOf" srcId="{C638161B-1F55-4D9B-A094-9B4B3173A364}" destId="{1D0126B7-FE60-4387-8782-EFAF4A4EE98D}" srcOrd="4" destOrd="0" presId="urn:microsoft.com/office/officeart/2005/8/layout/vList6"/>
    <dgm:cxn modelId="{0CC8BAC2-21BC-42A4-9A93-DBE53664FC0B}" type="presParOf" srcId="{1D0126B7-FE60-4387-8782-EFAF4A4EE98D}" destId="{7C6BAE19-5FCD-48A0-8A82-69DB0A74F9AB}" srcOrd="0" destOrd="0" presId="urn:microsoft.com/office/officeart/2005/8/layout/vList6"/>
    <dgm:cxn modelId="{2531B491-E1DB-45D5-BB2B-6A67AC276555}" type="presParOf" srcId="{1D0126B7-FE60-4387-8782-EFAF4A4EE98D}" destId="{481BFC1F-D7D1-480D-BEBE-F3E851125E66}" srcOrd="1" destOrd="0" presId="urn:microsoft.com/office/officeart/2005/8/layout/vList6"/>
    <dgm:cxn modelId="{F1155089-25BA-4DF0-95CF-CCACD855F514}" type="presParOf" srcId="{C638161B-1F55-4D9B-A094-9B4B3173A364}" destId="{5949B3F0-F8C2-456C-A240-CE36343FCFE0}" srcOrd="5" destOrd="0" presId="urn:microsoft.com/office/officeart/2005/8/layout/vList6"/>
    <dgm:cxn modelId="{5621B1AA-9BC1-4B01-BAD3-C50ED69E3BE7}" type="presParOf" srcId="{C638161B-1F55-4D9B-A094-9B4B3173A364}" destId="{7B37CC08-20FB-459E-BE89-3CC0C5A49546}" srcOrd="6" destOrd="0" presId="urn:microsoft.com/office/officeart/2005/8/layout/vList6"/>
    <dgm:cxn modelId="{43F0E352-9B2B-45C9-B202-B44FEC36A2E0}" type="presParOf" srcId="{7B37CC08-20FB-459E-BE89-3CC0C5A49546}" destId="{54706E95-E62B-4ADE-883D-6DF769FA217E}" srcOrd="0" destOrd="0" presId="urn:microsoft.com/office/officeart/2005/8/layout/vList6"/>
    <dgm:cxn modelId="{29E10040-05DC-4E99-B954-1E15D895B4D4}" type="presParOf" srcId="{7B37CC08-20FB-459E-BE89-3CC0C5A49546}" destId="{600C58F7-20F8-49E9-8F36-83D90C7AEAF6}" srcOrd="1" destOrd="0" presId="urn:microsoft.com/office/officeart/2005/8/layout/vList6"/>
    <dgm:cxn modelId="{4F0E621C-E09D-492A-977B-B48187C60944}" type="presParOf" srcId="{C638161B-1F55-4D9B-A094-9B4B3173A364}" destId="{E88236CB-04F0-4398-B538-DE8BCF93B5AA}" srcOrd="7" destOrd="0" presId="urn:microsoft.com/office/officeart/2005/8/layout/vList6"/>
    <dgm:cxn modelId="{52EB9724-55C4-4AB9-8484-0805D83AC87A}" type="presParOf" srcId="{C638161B-1F55-4D9B-A094-9B4B3173A364}" destId="{65F57C5C-2E6E-437C-9799-44D5DC0533AF}" srcOrd="8" destOrd="0" presId="urn:microsoft.com/office/officeart/2005/8/layout/vList6"/>
    <dgm:cxn modelId="{0CBB37D3-9813-4081-A46B-ECFD976DD116}" type="presParOf" srcId="{65F57C5C-2E6E-437C-9799-44D5DC0533AF}" destId="{6DDBC94D-E456-4576-B996-C235F440CFE2}" srcOrd="0" destOrd="0" presId="urn:microsoft.com/office/officeart/2005/8/layout/vList6"/>
    <dgm:cxn modelId="{58A0721A-D09D-45F8-BC39-01C8C6B43285}" type="presParOf" srcId="{65F57C5C-2E6E-437C-9799-44D5DC0533AF}" destId="{BE517BF2-2C69-4297-BFA4-CA9C1B2E4F10}" srcOrd="1" destOrd="0" presId="urn:microsoft.com/office/officeart/2005/8/layout/vList6"/>
  </dgm:cxnLst>
  <dgm:bg>
    <a:solidFill>
      <a:srgbClr val="00206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A081C6-EDC3-4597-BB86-04AEA069DC1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IN"/>
        </a:p>
      </dgm:t>
    </dgm:pt>
    <dgm:pt modelId="{9B421DDD-3AC5-47D8-885D-86C285139FFC}">
      <dgm:prSet phldrT="[Text]"/>
      <dgm:spPr/>
      <dgm:t>
        <a:bodyPr/>
        <a:lstStyle/>
        <a:p>
          <a:r>
            <a:rPr lang="en-IN" b="1" i="0" dirty="0"/>
            <a:t>Strengths:</a:t>
          </a:r>
          <a:endParaRPr lang="en-IN" dirty="0"/>
        </a:p>
      </dgm:t>
    </dgm:pt>
    <dgm:pt modelId="{E2092A54-7AE1-4DBF-A913-10A320FD8DD3}" type="parTrans" cxnId="{668A53DD-57AE-405B-870F-D603FA4AC38E}">
      <dgm:prSet/>
      <dgm:spPr/>
      <dgm:t>
        <a:bodyPr/>
        <a:lstStyle/>
        <a:p>
          <a:endParaRPr lang="en-IN"/>
        </a:p>
      </dgm:t>
    </dgm:pt>
    <dgm:pt modelId="{013800BC-B967-4166-A8BC-0C851BEA1EE8}" type="sibTrans" cxnId="{668A53DD-57AE-405B-870F-D603FA4AC38E}">
      <dgm:prSet/>
      <dgm:spPr/>
      <dgm:t>
        <a:bodyPr/>
        <a:lstStyle/>
        <a:p>
          <a:endParaRPr lang="en-IN"/>
        </a:p>
      </dgm:t>
    </dgm:pt>
    <dgm:pt modelId="{425DDDC4-F586-427E-A1B3-FAB7A1FD77A6}">
      <dgm:prSet phldrT="[Text]"/>
      <dgm:spPr/>
      <dgm:t>
        <a:bodyPr/>
        <a:lstStyle/>
        <a:p>
          <a:pPr>
            <a:buFont typeface="+mj-lt"/>
            <a:buAutoNum type="arabicPeriod"/>
          </a:pPr>
          <a:r>
            <a:rPr lang="en-US" b="1" i="0" dirty="0"/>
            <a:t>Strong Branding:</a:t>
          </a:r>
          <a:r>
            <a:rPr lang="en-US" b="0" i="0" dirty="0"/>
            <a:t> Establishing a strong brand identity through effective marketing and customer engagement.</a:t>
          </a:r>
          <a:endParaRPr lang="en-IN" dirty="0"/>
        </a:p>
      </dgm:t>
    </dgm:pt>
    <dgm:pt modelId="{922C7CC9-66CC-40C7-9908-2A2BA3ED16EF}" type="parTrans" cxnId="{0E05C61B-EBE3-4851-83D7-0C2F4A167CFA}">
      <dgm:prSet/>
      <dgm:spPr/>
      <dgm:t>
        <a:bodyPr/>
        <a:lstStyle/>
        <a:p>
          <a:endParaRPr lang="en-IN"/>
        </a:p>
      </dgm:t>
    </dgm:pt>
    <dgm:pt modelId="{950D449B-E13E-408A-908D-9DF47BBBC157}" type="sibTrans" cxnId="{0E05C61B-EBE3-4851-83D7-0C2F4A167CFA}">
      <dgm:prSet/>
      <dgm:spPr/>
      <dgm:t>
        <a:bodyPr/>
        <a:lstStyle/>
        <a:p>
          <a:endParaRPr lang="en-IN"/>
        </a:p>
      </dgm:t>
    </dgm:pt>
    <dgm:pt modelId="{5ADB4253-F8C1-40E6-85AE-C174A8AE4C25}">
      <dgm:prSet phldrT="[Text]"/>
      <dgm:spPr/>
      <dgm:t>
        <a:bodyPr/>
        <a:lstStyle/>
        <a:p>
          <a:r>
            <a:rPr lang="en-IN" b="1" i="0" dirty="0"/>
            <a:t>Weaknesses:</a:t>
          </a:r>
          <a:endParaRPr lang="en-IN" dirty="0"/>
        </a:p>
      </dgm:t>
    </dgm:pt>
    <dgm:pt modelId="{9D12BBD1-724D-4BD1-8D2F-6EA2AA9C00A5}" type="parTrans" cxnId="{93232E91-82D9-42A0-A4E1-1CF4B14E3FBF}">
      <dgm:prSet/>
      <dgm:spPr/>
      <dgm:t>
        <a:bodyPr/>
        <a:lstStyle/>
        <a:p>
          <a:endParaRPr lang="en-IN"/>
        </a:p>
      </dgm:t>
    </dgm:pt>
    <dgm:pt modelId="{1B2ED9C0-33DE-43D4-993F-D6B159F8BE7B}" type="sibTrans" cxnId="{93232E91-82D9-42A0-A4E1-1CF4B14E3FBF}">
      <dgm:prSet/>
      <dgm:spPr/>
      <dgm:t>
        <a:bodyPr/>
        <a:lstStyle/>
        <a:p>
          <a:endParaRPr lang="en-IN"/>
        </a:p>
      </dgm:t>
    </dgm:pt>
    <dgm:pt modelId="{B0DEFE3C-E2B3-4DE1-B955-08207E0CC430}">
      <dgm:prSet phldrT="[Text]"/>
      <dgm:spPr/>
      <dgm:t>
        <a:bodyPr/>
        <a:lstStyle/>
        <a:p>
          <a:r>
            <a:rPr lang="en-IN" b="1" i="0" dirty="0"/>
            <a:t>Opportunities:</a:t>
          </a:r>
          <a:endParaRPr lang="en-IN" dirty="0"/>
        </a:p>
      </dgm:t>
    </dgm:pt>
    <dgm:pt modelId="{E4881999-E193-4163-8830-9383C18ECACF}" type="parTrans" cxnId="{9C3C9380-5775-441E-83BD-9564CE88EDBC}">
      <dgm:prSet/>
      <dgm:spPr/>
      <dgm:t>
        <a:bodyPr/>
        <a:lstStyle/>
        <a:p>
          <a:endParaRPr lang="en-IN"/>
        </a:p>
      </dgm:t>
    </dgm:pt>
    <dgm:pt modelId="{5F32E2D7-770C-4D21-BF3B-8D9022A5FC45}" type="sibTrans" cxnId="{9C3C9380-5775-441E-83BD-9564CE88EDBC}">
      <dgm:prSet/>
      <dgm:spPr/>
      <dgm:t>
        <a:bodyPr/>
        <a:lstStyle/>
        <a:p>
          <a:endParaRPr lang="en-IN"/>
        </a:p>
      </dgm:t>
    </dgm:pt>
    <dgm:pt modelId="{E334BE77-04EC-49D1-96FD-7714FB18270E}">
      <dgm:prSet/>
      <dgm:spPr/>
      <dgm:t>
        <a:bodyPr/>
        <a:lstStyle/>
        <a:p>
          <a:pPr>
            <a:buFont typeface="+mj-lt"/>
            <a:buAutoNum type="arabicPeriod"/>
          </a:pPr>
          <a:r>
            <a:rPr lang="en-US" b="1" i="0"/>
            <a:t>Diverse Menu:</a:t>
          </a:r>
          <a:r>
            <a:rPr lang="en-US" b="0" i="0"/>
            <a:t> Offering a diverse range of menu items to cater to various customer preferences.</a:t>
          </a:r>
        </a:p>
      </dgm:t>
    </dgm:pt>
    <dgm:pt modelId="{5DE2B4C0-5024-47DC-84E4-1B4BE80026A9}" type="parTrans" cxnId="{23322807-1141-4595-8CBC-193A70A7F436}">
      <dgm:prSet/>
      <dgm:spPr/>
      <dgm:t>
        <a:bodyPr/>
        <a:lstStyle/>
        <a:p>
          <a:endParaRPr lang="en-IN"/>
        </a:p>
      </dgm:t>
    </dgm:pt>
    <dgm:pt modelId="{389EA8E1-B691-4958-8CDB-FB0E26CCFC7F}" type="sibTrans" cxnId="{23322807-1141-4595-8CBC-193A70A7F436}">
      <dgm:prSet/>
      <dgm:spPr/>
      <dgm:t>
        <a:bodyPr/>
        <a:lstStyle/>
        <a:p>
          <a:endParaRPr lang="en-IN"/>
        </a:p>
      </dgm:t>
    </dgm:pt>
    <dgm:pt modelId="{8FCC639D-0275-4001-A32A-46F0842BD1CB}">
      <dgm:prSet/>
      <dgm:spPr/>
      <dgm:t>
        <a:bodyPr/>
        <a:lstStyle/>
        <a:p>
          <a:pPr>
            <a:buFont typeface="+mj-lt"/>
            <a:buAutoNum type="arabicPeriod"/>
          </a:pPr>
          <a:r>
            <a:rPr lang="en-US" b="1" i="0" dirty="0"/>
            <a:t>Location Advantage:</a:t>
          </a:r>
          <a:r>
            <a:rPr lang="en-US" b="0" i="0" dirty="0"/>
            <a:t> Strategic location in a high-traffic area or near offices/residential areas.</a:t>
          </a:r>
        </a:p>
      </dgm:t>
    </dgm:pt>
    <dgm:pt modelId="{87EB4543-6683-4100-8F5F-9E1A5FD741B0}" type="parTrans" cxnId="{06214C47-C9BC-4D8F-8B4E-071649C58A92}">
      <dgm:prSet/>
      <dgm:spPr/>
      <dgm:t>
        <a:bodyPr/>
        <a:lstStyle/>
        <a:p>
          <a:endParaRPr lang="en-IN"/>
        </a:p>
      </dgm:t>
    </dgm:pt>
    <dgm:pt modelId="{B0B07BA6-A8A3-427C-9094-38C9A13DBBDE}" type="sibTrans" cxnId="{06214C47-C9BC-4D8F-8B4E-071649C58A92}">
      <dgm:prSet/>
      <dgm:spPr/>
      <dgm:t>
        <a:bodyPr/>
        <a:lstStyle/>
        <a:p>
          <a:endParaRPr lang="en-IN"/>
        </a:p>
      </dgm:t>
    </dgm:pt>
    <dgm:pt modelId="{61062CB4-424E-4D5C-838C-C5291666648B}">
      <dgm:prSet/>
      <dgm:spPr/>
      <dgm:t>
        <a:bodyPr/>
        <a:lstStyle/>
        <a:p>
          <a:pPr>
            <a:buFont typeface="+mj-lt"/>
            <a:buAutoNum type="arabicPeriod"/>
          </a:pPr>
          <a:r>
            <a:rPr lang="en-US" b="1" i="0"/>
            <a:t>Quality Ingredients:</a:t>
          </a:r>
          <a:r>
            <a:rPr lang="en-US" b="0" i="0"/>
            <a:t> Emphasizing the use of high-quality and locally sourced ingredients for better taste and health-conscious consumers.</a:t>
          </a:r>
        </a:p>
      </dgm:t>
    </dgm:pt>
    <dgm:pt modelId="{D72EBE89-886F-463D-AFCB-DABC973D00D3}" type="parTrans" cxnId="{0D912084-9130-47DD-9EC5-131841E303F4}">
      <dgm:prSet/>
      <dgm:spPr/>
      <dgm:t>
        <a:bodyPr/>
        <a:lstStyle/>
        <a:p>
          <a:endParaRPr lang="en-IN"/>
        </a:p>
      </dgm:t>
    </dgm:pt>
    <dgm:pt modelId="{0F8B3688-2B3F-493C-B4B5-EE3DC82C54D1}" type="sibTrans" cxnId="{0D912084-9130-47DD-9EC5-131841E303F4}">
      <dgm:prSet/>
      <dgm:spPr/>
      <dgm:t>
        <a:bodyPr/>
        <a:lstStyle/>
        <a:p>
          <a:endParaRPr lang="en-IN"/>
        </a:p>
      </dgm:t>
    </dgm:pt>
    <dgm:pt modelId="{CE308505-6295-4BDA-A4E2-BD2C1BCE8E27}">
      <dgm:prSet/>
      <dgm:spPr/>
      <dgm:t>
        <a:bodyPr/>
        <a:lstStyle/>
        <a:p>
          <a:pPr>
            <a:buFont typeface="+mj-lt"/>
            <a:buAutoNum type="arabicPeriod"/>
          </a:pPr>
          <a:r>
            <a:rPr lang="en-US" b="1" i="0" dirty="0"/>
            <a:t>Digital Presence:</a:t>
          </a:r>
          <a:r>
            <a:rPr lang="en-US" b="0" i="0" dirty="0"/>
            <a:t> Utilizing a robust online presence for orders, promotions, and customer engagement.</a:t>
          </a:r>
        </a:p>
      </dgm:t>
    </dgm:pt>
    <dgm:pt modelId="{7C95D866-87E1-4A94-9031-A37756473172}" type="parTrans" cxnId="{041C31C4-83EE-4AE9-A037-CF4B1AD9BF28}">
      <dgm:prSet/>
      <dgm:spPr/>
      <dgm:t>
        <a:bodyPr/>
        <a:lstStyle/>
        <a:p>
          <a:endParaRPr lang="en-IN"/>
        </a:p>
      </dgm:t>
    </dgm:pt>
    <dgm:pt modelId="{6EBED59A-E0DA-4290-A057-C93153B0D427}" type="sibTrans" cxnId="{041C31C4-83EE-4AE9-A037-CF4B1AD9BF28}">
      <dgm:prSet/>
      <dgm:spPr/>
      <dgm:t>
        <a:bodyPr/>
        <a:lstStyle/>
        <a:p>
          <a:endParaRPr lang="en-IN"/>
        </a:p>
      </dgm:t>
    </dgm:pt>
    <dgm:pt modelId="{ECE8BF71-638A-44A0-9B4E-2C7A276AC686}">
      <dgm:prSet/>
      <dgm:spPr/>
      <dgm:t>
        <a:bodyPr/>
        <a:lstStyle/>
        <a:p>
          <a:r>
            <a:rPr lang="en-IN" b="1" i="0"/>
            <a:t>Threats:</a:t>
          </a:r>
          <a:endParaRPr lang="en-IN"/>
        </a:p>
      </dgm:t>
    </dgm:pt>
    <dgm:pt modelId="{0CFDECBE-9E9E-4FD0-8CB2-DCF3578322ED}" type="parTrans" cxnId="{D5D723C9-071D-4DA0-92EE-3E9A529EE498}">
      <dgm:prSet/>
      <dgm:spPr/>
      <dgm:t>
        <a:bodyPr/>
        <a:lstStyle/>
        <a:p>
          <a:endParaRPr lang="en-IN"/>
        </a:p>
      </dgm:t>
    </dgm:pt>
    <dgm:pt modelId="{49015EDD-357E-41B8-99C9-D7BBEC934D61}" type="sibTrans" cxnId="{D5D723C9-071D-4DA0-92EE-3E9A529EE498}">
      <dgm:prSet/>
      <dgm:spPr/>
      <dgm:t>
        <a:bodyPr/>
        <a:lstStyle/>
        <a:p>
          <a:endParaRPr lang="en-IN"/>
        </a:p>
      </dgm:t>
    </dgm:pt>
    <dgm:pt modelId="{4F945FD5-AEB4-4EA2-83FB-1A4AFF7A7882}">
      <dgm:prSet/>
      <dgm:spPr/>
      <dgm:t>
        <a:bodyPr/>
        <a:lstStyle/>
        <a:p>
          <a:pPr>
            <a:buFont typeface="+mj-lt"/>
            <a:buAutoNum type="arabicPeriod"/>
          </a:pPr>
          <a:r>
            <a:rPr lang="en-US" b="1" i="0"/>
            <a:t>Competition:</a:t>
          </a:r>
          <a:r>
            <a:rPr lang="en-US" b="0" i="0"/>
            <a:t> Intense competition from established and new players in the fast-food industry.</a:t>
          </a:r>
          <a:endParaRPr lang="en-IN"/>
        </a:p>
      </dgm:t>
    </dgm:pt>
    <dgm:pt modelId="{29829CBE-6EFF-4B03-BC65-19E0D039CA88}" type="parTrans" cxnId="{8EC6EA47-B0F0-46EB-8049-FB6D7D667E2B}">
      <dgm:prSet/>
      <dgm:spPr/>
      <dgm:t>
        <a:bodyPr/>
        <a:lstStyle/>
        <a:p>
          <a:endParaRPr lang="en-IN"/>
        </a:p>
      </dgm:t>
    </dgm:pt>
    <dgm:pt modelId="{C1034F95-3853-44EB-936E-B9C2CAE23639}" type="sibTrans" cxnId="{8EC6EA47-B0F0-46EB-8049-FB6D7D667E2B}">
      <dgm:prSet/>
      <dgm:spPr/>
      <dgm:t>
        <a:bodyPr/>
        <a:lstStyle/>
        <a:p>
          <a:endParaRPr lang="en-IN"/>
        </a:p>
      </dgm:t>
    </dgm:pt>
    <dgm:pt modelId="{87BA80AB-650B-47DB-8F89-58644E2D910A}">
      <dgm:prSet/>
      <dgm:spPr/>
      <dgm:t>
        <a:bodyPr/>
        <a:lstStyle/>
        <a:p>
          <a:pPr>
            <a:buFont typeface="+mj-lt"/>
            <a:buAutoNum type="arabicPeriod"/>
          </a:pPr>
          <a:r>
            <a:rPr lang="en-US" b="1" i="0"/>
            <a:t>Changing Consumer Preferences:</a:t>
          </a:r>
          <a:r>
            <a:rPr lang="en-US" b="0" i="0"/>
            <a:t> Shifting consumer preferences towards healthier or alternative food options.</a:t>
          </a:r>
        </a:p>
      </dgm:t>
    </dgm:pt>
    <dgm:pt modelId="{26267842-33F2-4D97-BD80-571BF2A73764}" type="parTrans" cxnId="{9431DAF9-7712-45D1-9B10-D0DA4071C79F}">
      <dgm:prSet/>
      <dgm:spPr/>
      <dgm:t>
        <a:bodyPr/>
        <a:lstStyle/>
        <a:p>
          <a:endParaRPr lang="en-IN"/>
        </a:p>
      </dgm:t>
    </dgm:pt>
    <dgm:pt modelId="{3D2AB397-0337-4E3D-87F3-BE01295B1988}" type="sibTrans" cxnId="{9431DAF9-7712-45D1-9B10-D0DA4071C79F}">
      <dgm:prSet/>
      <dgm:spPr/>
      <dgm:t>
        <a:bodyPr/>
        <a:lstStyle/>
        <a:p>
          <a:endParaRPr lang="en-IN"/>
        </a:p>
      </dgm:t>
    </dgm:pt>
    <dgm:pt modelId="{1CA7CB3F-942A-4513-B34F-19F60F08AE80}">
      <dgm:prSet/>
      <dgm:spPr/>
      <dgm:t>
        <a:bodyPr/>
        <a:lstStyle/>
        <a:p>
          <a:pPr>
            <a:buFont typeface="+mj-lt"/>
            <a:buAutoNum type="arabicPeriod"/>
          </a:pPr>
          <a:r>
            <a:rPr lang="en-US" b="1" i="0"/>
            <a:t>Economic Downturn:</a:t>
          </a:r>
          <a:r>
            <a:rPr lang="en-US" b="0" i="0"/>
            <a:t> Economic instability affecting consumer spending on non-essential items, including dining out.</a:t>
          </a:r>
        </a:p>
      </dgm:t>
    </dgm:pt>
    <dgm:pt modelId="{2FD7454A-5237-411F-85EF-A40F53F39A98}" type="parTrans" cxnId="{194497E3-CF23-4CCE-8E17-9E4231CE2F58}">
      <dgm:prSet/>
      <dgm:spPr/>
      <dgm:t>
        <a:bodyPr/>
        <a:lstStyle/>
        <a:p>
          <a:endParaRPr lang="en-IN"/>
        </a:p>
      </dgm:t>
    </dgm:pt>
    <dgm:pt modelId="{E984FFD8-7F30-495A-B626-5CB1514BCB44}" type="sibTrans" cxnId="{194497E3-CF23-4CCE-8E17-9E4231CE2F58}">
      <dgm:prSet/>
      <dgm:spPr/>
      <dgm:t>
        <a:bodyPr/>
        <a:lstStyle/>
        <a:p>
          <a:endParaRPr lang="en-IN"/>
        </a:p>
      </dgm:t>
    </dgm:pt>
    <dgm:pt modelId="{58807DB0-B30E-4DE5-B2B0-6902CBD45094}">
      <dgm:prSet/>
      <dgm:spPr/>
      <dgm:t>
        <a:bodyPr/>
        <a:lstStyle/>
        <a:p>
          <a:pPr>
            <a:buFont typeface="+mj-lt"/>
            <a:buAutoNum type="arabicPeriod"/>
          </a:pPr>
          <a:r>
            <a:rPr lang="en-US" b="1" i="0"/>
            <a:t>Regulatory Challenges:</a:t>
          </a:r>
          <a:r>
            <a:rPr lang="en-US" b="0" i="0"/>
            <a:t> Changes in food safety regulations or licensing requirements impacting operations.</a:t>
          </a:r>
        </a:p>
      </dgm:t>
    </dgm:pt>
    <dgm:pt modelId="{88C49511-8456-4604-86EB-64ED2E0131D5}" type="parTrans" cxnId="{ACF85E7D-110A-4AA4-8505-78A3FC8C9C3E}">
      <dgm:prSet/>
      <dgm:spPr/>
      <dgm:t>
        <a:bodyPr/>
        <a:lstStyle/>
        <a:p>
          <a:endParaRPr lang="en-IN"/>
        </a:p>
      </dgm:t>
    </dgm:pt>
    <dgm:pt modelId="{91330EF9-806D-4802-848E-F20EE7FA1D48}" type="sibTrans" cxnId="{ACF85E7D-110A-4AA4-8505-78A3FC8C9C3E}">
      <dgm:prSet/>
      <dgm:spPr/>
      <dgm:t>
        <a:bodyPr/>
        <a:lstStyle/>
        <a:p>
          <a:endParaRPr lang="en-IN"/>
        </a:p>
      </dgm:t>
    </dgm:pt>
    <dgm:pt modelId="{196D5618-C30C-417C-8828-E0504E74B988}">
      <dgm:prSet/>
      <dgm:spPr/>
      <dgm:t>
        <a:bodyPr/>
        <a:lstStyle/>
        <a:p>
          <a:pPr>
            <a:buFont typeface="+mj-lt"/>
            <a:buAutoNum type="arabicPeriod"/>
          </a:pPr>
          <a:r>
            <a:rPr lang="en-US" b="1" i="0"/>
            <a:t>Health-Conscious Trends:</a:t>
          </a:r>
          <a:r>
            <a:rPr lang="en-US" b="0" i="0"/>
            <a:t> Capitalizing on the growing demand for healthier fast-food options by introducing low-calorie or organic choices.</a:t>
          </a:r>
          <a:endParaRPr lang="en-IN"/>
        </a:p>
      </dgm:t>
    </dgm:pt>
    <dgm:pt modelId="{B6E67383-6A34-4BAD-B202-632838B8B8FC}" type="parTrans" cxnId="{FA4F7BD0-52CE-4D75-9256-D8D2BBA91129}">
      <dgm:prSet/>
      <dgm:spPr/>
      <dgm:t>
        <a:bodyPr/>
        <a:lstStyle/>
        <a:p>
          <a:endParaRPr lang="en-IN"/>
        </a:p>
      </dgm:t>
    </dgm:pt>
    <dgm:pt modelId="{8EEC6BB0-925C-4790-91FE-DD6A61AEF71C}" type="sibTrans" cxnId="{FA4F7BD0-52CE-4D75-9256-D8D2BBA91129}">
      <dgm:prSet/>
      <dgm:spPr/>
      <dgm:t>
        <a:bodyPr/>
        <a:lstStyle/>
        <a:p>
          <a:endParaRPr lang="en-IN"/>
        </a:p>
      </dgm:t>
    </dgm:pt>
    <dgm:pt modelId="{D6289790-7AD9-4728-AA87-1C034F4B4811}">
      <dgm:prSet/>
      <dgm:spPr/>
      <dgm:t>
        <a:bodyPr/>
        <a:lstStyle/>
        <a:p>
          <a:pPr>
            <a:buFont typeface="+mj-lt"/>
            <a:buAutoNum type="arabicPeriod"/>
          </a:pPr>
          <a:r>
            <a:rPr lang="en-US" b="1" i="0"/>
            <a:t>Digital Marketing:</a:t>
          </a:r>
          <a:r>
            <a:rPr lang="en-US" b="0" i="0"/>
            <a:t> Expanding digital marketing efforts to reach a broader audience through social media and online advertising.</a:t>
          </a:r>
        </a:p>
      </dgm:t>
    </dgm:pt>
    <dgm:pt modelId="{A50056AC-880C-41E2-A83E-59AC8E13705F}" type="parTrans" cxnId="{18ECD91C-F864-4864-A3E0-D4DAA7D1F5BC}">
      <dgm:prSet/>
      <dgm:spPr/>
      <dgm:t>
        <a:bodyPr/>
        <a:lstStyle/>
        <a:p>
          <a:endParaRPr lang="en-IN"/>
        </a:p>
      </dgm:t>
    </dgm:pt>
    <dgm:pt modelId="{109D5091-E8C4-4633-B3D5-86E8998AE769}" type="sibTrans" cxnId="{18ECD91C-F864-4864-A3E0-D4DAA7D1F5BC}">
      <dgm:prSet/>
      <dgm:spPr/>
      <dgm:t>
        <a:bodyPr/>
        <a:lstStyle/>
        <a:p>
          <a:endParaRPr lang="en-IN"/>
        </a:p>
      </dgm:t>
    </dgm:pt>
    <dgm:pt modelId="{E217B7C5-3D13-4331-A433-03812494B0AC}">
      <dgm:prSet/>
      <dgm:spPr/>
      <dgm:t>
        <a:bodyPr/>
        <a:lstStyle/>
        <a:p>
          <a:pPr>
            <a:buFont typeface="+mj-lt"/>
            <a:buAutoNum type="arabicPeriod"/>
          </a:pPr>
          <a:r>
            <a:rPr lang="en-US" b="1" i="0"/>
            <a:t>Partnerships and Collaborations:</a:t>
          </a:r>
          <a:r>
            <a:rPr lang="en-US" b="0" i="0"/>
            <a:t> Exploring partnerships with food delivery platforms or other local businesses to expand reach.</a:t>
          </a:r>
        </a:p>
      </dgm:t>
    </dgm:pt>
    <dgm:pt modelId="{98323D5C-CF82-416B-B409-30B79CF8FDE4}" type="parTrans" cxnId="{8BC15039-CF7B-4C8A-94A0-B9C7D9D11A78}">
      <dgm:prSet/>
      <dgm:spPr/>
      <dgm:t>
        <a:bodyPr/>
        <a:lstStyle/>
        <a:p>
          <a:endParaRPr lang="en-IN"/>
        </a:p>
      </dgm:t>
    </dgm:pt>
    <dgm:pt modelId="{F1D43844-8DAB-4ECC-82F1-D7A78C29C2C3}" type="sibTrans" cxnId="{8BC15039-CF7B-4C8A-94A0-B9C7D9D11A78}">
      <dgm:prSet/>
      <dgm:spPr/>
      <dgm:t>
        <a:bodyPr/>
        <a:lstStyle/>
        <a:p>
          <a:endParaRPr lang="en-IN"/>
        </a:p>
      </dgm:t>
    </dgm:pt>
    <dgm:pt modelId="{17964202-20D7-4DC7-AB1B-77334813F231}">
      <dgm:prSet/>
      <dgm:spPr/>
      <dgm:t>
        <a:bodyPr/>
        <a:lstStyle/>
        <a:p>
          <a:pPr>
            <a:buFont typeface="+mj-lt"/>
            <a:buAutoNum type="arabicPeriod"/>
          </a:pPr>
          <a:r>
            <a:rPr lang="en-US" b="1" i="0"/>
            <a:t>Special Events and Promotions:</a:t>
          </a:r>
          <a:r>
            <a:rPr lang="en-US" b="0" i="0"/>
            <a:t> Creating special promotions or events to attract customers during specific periods or holidays.</a:t>
          </a:r>
        </a:p>
      </dgm:t>
    </dgm:pt>
    <dgm:pt modelId="{E73025EE-F093-4AA0-8E1C-8139D31726C3}" type="parTrans" cxnId="{1CA33FB6-29AE-48BD-A9F0-CA09A86C0A34}">
      <dgm:prSet/>
      <dgm:spPr/>
      <dgm:t>
        <a:bodyPr/>
        <a:lstStyle/>
        <a:p>
          <a:endParaRPr lang="en-IN"/>
        </a:p>
      </dgm:t>
    </dgm:pt>
    <dgm:pt modelId="{218CC5C6-99B0-4663-BDDB-D4525875D9FB}" type="sibTrans" cxnId="{1CA33FB6-29AE-48BD-A9F0-CA09A86C0A34}">
      <dgm:prSet/>
      <dgm:spPr/>
      <dgm:t>
        <a:bodyPr/>
        <a:lstStyle/>
        <a:p>
          <a:endParaRPr lang="en-IN"/>
        </a:p>
      </dgm:t>
    </dgm:pt>
    <dgm:pt modelId="{70005C1B-5E12-4976-967C-ECE9EE2EF17B}">
      <dgm:prSet/>
      <dgm:spPr/>
      <dgm:t>
        <a:bodyPr/>
        <a:lstStyle/>
        <a:p>
          <a:pPr>
            <a:buFont typeface="+mj-lt"/>
            <a:buAutoNum type="arabicPeriod"/>
          </a:pPr>
          <a:r>
            <a:rPr lang="en-US" b="1" i="0" dirty="0"/>
            <a:t>Dependence on Suppliers:</a:t>
          </a:r>
          <a:r>
            <a:rPr lang="en-US" b="0" i="0" dirty="0"/>
            <a:t> Reliance on specific suppliers for key ingredients, leading to vulnerability in the supply chain.</a:t>
          </a:r>
          <a:endParaRPr lang="en-IN" dirty="0"/>
        </a:p>
      </dgm:t>
    </dgm:pt>
    <dgm:pt modelId="{D4D92FBA-8003-4918-BA68-ABE4F45634B7}" type="parTrans" cxnId="{21B8C916-BE8E-45DC-B396-19AB1EA1CC51}">
      <dgm:prSet/>
      <dgm:spPr/>
      <dgm:t>
        <a:bodyPr/>
        <a:lstStyle/>
        <a:p>
          <a:endParaRPr lang="en-IN"/>
        </a:p>
      </dgm:t>
    </dgm:pt>
    <dgm:pt modelId="{19AC2FE6-79DC-4E30-9CE4-EAD55C460F53}" type="sibTrans" cxnId="{21B8C916-BE8E-45DC-B396-19AB1EA1CC51}">
      <dgm:prSet/>
      <dgm:spPr/>
      <dgm:t>
        <a:bodyPr/>
        <a:lstStyle/>
        <a:p>
          <a:endParaRPr lang="en-IN"/>
        </a:p>
      </dgm:t>
    </dgm:pt>
    <dgm:pt modelId="{97C909C8-1554-49F7-8744-CBD922FDE6D1}">
      <dgm:prSet/>
      <dgm:spPr/>
      <dgm:t>
        <a:bodyPr/>
        <a:lstStyle/>
        <a:p>
          <a:pPr>
            <a:buFont typeface="+mj-lt"/>
            <a:buAutoNum type="arabicPeriod"/>
          </a:pPr>
          <a:r>
            <a:rPr lang="en-US" b="1" i="0"/>
            <a:t>Limited Marketing Budget:</a:t>
          </a:r>
          <a:r>
            <a:rPr lang="en-US" b="0" i="0"/>
            <a:t> Constraints on marketing budgets compared to larger competitors.</a:t>
          </a:r>
        </a:p>
      </dgm:t>
    </dgm:pt>
    <dgm:pt modelId="{D4BC914B-5C8B-4ECD-BBD2-3FB77F5E5D0F}" type="parTrans" cxnId="{28806D35-02D6-4C12-B31D-F695F9E0DAD0}">
      <dgm:prSet/>
      <dgm:spPr/>
      <dgm:t>
        <a:bodyPr/>
        <a:lstStyle/>
        <a:p>
          <a:endParaRPr lang="en-IN"/>
        </a:p>
      </dgm:t>
    </dgm:pt>
    <dgm:pt modelId="{C7A6C05A-767A-4F30-8EAA-9C6C60EE3846}" type="sibTrans" cxnId="{28806D35-02D6-4C12-B31D-F695F9E0DAD0}">
      <dgm:prSet/>
      <dgm:spPr/>
      <dgm:t>
        <a:bodyPr/>
        <a:lstStyle/>
        <a:p>
          <a:endParaRPr lang="en-IN"/>
        </a:p>
      </dgm:t>
    </dgm:pt>
    <dgm:pt modelId="{6B2551E7-63D6-4C73-8DD4-3C550FFB9E4A}">
      <dgm:prSet/>
      <dgm:spPr/>
      <dgm:t>
        <a:bodyPr/>
        <a:lstStyle/>
        <a:p>
          <a:pPr>
            <a:buFont typeface="+mj-lt"/>
            <a:buAutoNum type="arabicPeriod"/>
          </a:pPr>
          <a:r>
            <a:rPr lang="en-US" b="1" i="0"/>
            <a:t>Training Requirements:</a:t>
          </a:r>
          <a:r>
            <a:rPr lang="en-US" b="0" i="0"/>
            <a:t> Ensuring consistent quality may be a challenge, particularly with new or less experienced staff.</a:t>
          </a:r>
        </a:p>
      </dgm:t>
    </dgm:pt>
    <dgm:pt modelId="{F923CF04-4C18-4774-B329-6087CDFBEF27}" type="parTrans" cxnId="{73EA77CE-EF2E-46C9-AF79-7598B91E5384}">
      <dgm:prSet/>
      <dgm:spPr/>
      <dgm:t>
        <a:bodyPr/>
        <a:lstStyle/>
        <a:p>
          <a:endParaRPr lang="en-IN"/>
        </a:p>
      </dgm:t>
    </dgm:pt>
    <dgm:pt modelId="{80FA6EEC-C424-44F8-AE18-DC5E3DE99EB2}" type="sibTrans" cxnId="{73EA77CE-EF2E-46C9-AF79-7598B91E5384}">
      <dgm:prSet/>
      <dgm:spPr/>
      <dgm:t>
        <a:bodyPr/>
        <a:lstStyle/>
        <a:p>
          <a:endParaRPr lang="en-IN"/>
        </a:p>
      </dgm:t>
    </dgm:pt>
    <dgm:pt modelId="{94ACD7A0-72F1-45B1-B0CF-2F805FDC2856}">
      <dgm:prSet/>
      <dgm:spPr/>
      <dgm:t>
        <a:bodyPr/>
        <a:lstStyle/>
        <a:p>
          <a:pPr>
            <a:buFont typeface="+mj-lt"/>
            <a:buAutoNum type="arabicPeriod"/>
          </a:pPr>
          <a:r>
            <a:rPr lang="en-US" b="1" i="0"/>
            <a:t>Seasonal Demand:</a:t>
          </a:r>
          <a:r>
            <a:rPr lang="en-US" b="0" i="0"/>
            <a:t> Fluctuations in customer demand based on seasons and local events.</a:t>
          </a:r>
        </a:p>
      </dgm:t>
    </dgm:pt>
    <dgm:pt modelId="{BB44B128-5170-438D-AA2F-D96E74EA72DB}" type="parTrans" cxnId="{91571660-506A-4306-B993-E160B964C351}">
      <dgm:prSet/>
      <dgm:spPr/>
      <dgm:t>
        <a:bodyPr/>
        <a:lstStyle/>
        <a:p>
          <a:endParaRPr lang="en-IN"/>
        </a:p>
      </dgm:t>
    </dgm:pt>
    <dgm:pt modelId="{2DDC1398-933B-4938-B963-41F4F3A8A86A}" type="sibTrans" cxnId="{91571660-506A-4306-B993-E160B964C351}">
      <dgm:prSet/>
      <dgm:spPr/>
      <dgm:t>
        <a:bodyPr/>
        <a:lstStyle/>
        <a:p>
          <a:endParaRPr lang="en-IN"/>
        </a:p>
      </dgm:t>
    </dgm:pt>
    <dgm:pt modelId="{52ED3255-6A95-4B70-818C-9EAFB1B7923E}" type="pres">
      <dgm:prSet presAssocID="{24A081C6-EDC3-4597-BB86-04AEA069DC12}" presName="Name0" presStyleCnt="0">
        <dgm:presLayoutVars>
          <dgm:dir/>
          <dgm:animLvl val="lvl"/>
          <dgm:resizeHandles val="exact"/>
        </dgm:presLayoutVars>
      </dgm:prSet>
      <dgm:spPr/>
    </dgm:pt>
    <dgm:pt modelId="{CE276909-817B-4885-B432-D0D06FDD38F5}" type="pres">
      <dgm:prSet presAssocID="{9B421DDD-3AC5-47D8-885D-86C285139FFC}" presName="composite" presStyleCnt="0"/>
      <dgm:spPr/>
    </dgm:pt>
    <dgm:pt modelId="{F34E0B59-13A9-4B45-8F4B-0BEBF1FFA0D9}" type="pres">
      <dgm:prSet presAssocID="{9B421DDD-3AC5-47D8-885D-86C285139FFC}" presName="parTx" presStyleLbl="alignNode1" presStyleIdx="0" presStyleCnt="4">
        <dgm:presLayoutVars>
          <dgm:chMax val="0"/>
          <dgm:chPref val="0"/>
          <dgm:bulletEnabled val="1"/>
        </dgm:presLayoutVars>
      </dgm:prSet>
      <dgm:spPr/>
    </dgm:pt>
    <dgm:pt modelId="{55D7D9B7-06D5-4E2C-AD6F-6CBBAC2F21CF}" type="pres">
      <dgm:prSet presAssocID="{9B421DDD-3AC5-47D8-885D-86C285139FFC}" presName="desTx" presStyleLbl="alignAccFollowNode1" presStyleIdx="0" presStyleCnt="4">
        <dgm:presLayoutVars>
          <dgm:bulletEnabled val="1"/>
        </dgm:presLayoutVars>
      </dgm:prSet>
      <dgm:spPr/>
    </dgm:pt>
    <dgm:pt modelId="{BDE55919-515F-4FCD-A5EE-482B4CCF5A9D}" type="pres">
      <dgm:prSet presAssocID="{013800BC-B967-4166-A8BC-0C851BEA1EE8}" presName="space" presStyleCnt="0"/>
      <dgm:spPr/>
    </dgm:pt>
    <dgm:pt modelId="{5902923F-BD57-4511-9837-9EC902D4B406}" type="pres">
      <dgm:prSet presAssocID="{5ADB4253-F8C1-40E6-85AE-C174A8AE4C25}" presName="composite" presStyleCnt="0"/>
      <dgm:spPr/>
    </dgm:pt>
    <dgm:pt modelId="{5726AB4D-1F3C-4949-A8DD-15609A857466}" type="pres">
      <dgm:prSet presAssocID="{5ADB4253-F8C1-40E6-85AE-C174A8AE4C25}" presName="parTx" presStyleLbl="alignNode1" presStyleIdx="1" presStyleCnt="4">
        <dgm:presLayoutVars>
          <dgm:chMax val="0"/>
          <dgm:chPref val="0"/>
          <dgm:bulletEnabled val="1"/>
        </dgm:presLayoutVars>
      </dgm:prSet>
      <dgm:spPr/>
    </dgm:pt>
    <dgm:pt modelId="{D7ADA028-D924-4B5E-A08B-C19FD1C04B95}" type="pres">
      <dgm:prSet presAssocID="{5ADB4253-F8C1-40E6-85AE-C174A8AE4C25}" presName="desTx" presStyleLbl="alignAccFollowNode1" presStyleIdx="1" presStyleCnt="4">
        <dgm:presLayoutVars>
          <dgm:bulletEnabled val="1"/>
        </dgm:presLayoutVars>
      </dgm:prSet>
      <dgm:spPr/>
    </dgm:pt>
    <dgm:pt modelId="{0B0C8EAC-C6B1-417E-A09B-2D501B523868}" type="pres">
      <dgm:prSet presAssocID="{1B2ED9C0-33DE-43D4-993F-D6B159F8BE7B}" presName="space" presStyleCnt="0"/>
      <dgm:spPr/>
    </dgm:pt>
    <dgm:pt modelId="{6F58A60C-3246-4F2B-996F-07A288091FFC}" type="pres">
      <dgm:prSet presAssocID="{B0DEFE3C-E2B3-4DE1-B955-08207E0CC430}" presName="composite" presStyleCnt="0"/>
      <dgm:spPr/>
    </dgm:pt>
    <dgm:pt modelId="{835DC0D0-6E22-4AE8-A1CD-ABC3CE09D590}" type="pres">
      <dgm:prSet presAssocID="{B0DEFE3C-E2B3-4DE1-B955-08207E0CC430}" presName="parTx" presStyleLbl="alignNode1" presStyleIdx="2" presStyleCnt="4">
        <dgm:presLayoutVars>
          <dgm:chMax val="0"/>
          <dgm:chPref val="0"/>
          <dgm:bulletEnabled val="1"/>
        </dgm:presLayoutVars>
      </dgm:prSet>
      <dgm:spPr/>
    </dgm:pt>
    <dgm:pt modelId="{7C370306-5F5B-4C1D-8054-F592376667FB}" type="pres">
      <dgm:prSet presAssocID="{B0DEFE3C-E2B3-4DE1-B955-08207E0CC430}" presName="desTx" presStyleLbl="alignAccFollowNode1" presStyleIdx="2" presStyleCnt="4">
        <dgm:presLayoutVars>
          <dgm:bulletEnabled val="1"/>
        </dgm:presLayoutVars>
      </dgm:prSet>
      <dgm:spPr/>
    </dgm:pt>
    <dgm:pt modelId="{C9EA3D0E-70AD-4BA8-90DC-3A0AFF09706E}" type="pres">
      <dgm:prSet presAssocID="{5F32E2D7-770C-4D21-BF3B-8D9022A5FC45}" presName="space" presStyleCnt="0"/>
      <dgm:spPr/>
    </dgm:pt>
    <dgm:pt modelId="{6C751F1A-C684-465F-AAF9-5F0B745C2C62}" type="pres">
      <dgm:prSet presAssocID="{ECE8BF71-638A-44A0-9B4E-2C7A276AC686}" presName="composite" presStyleCnt="0"/>
      <dgm:spPr/>
    </dgm:pt>
    <dgm:pt modelId="{5A11A8A7-4B1F-44D3-8557-5BD8C16D9DB0}" type="pres">
      <dgm:prSet presAssocID="{ECE8BF71-638A-44A0-9B4E-2C7A276AC686}" presName="parTx" presStyleLbl="alignNode1" presStyleIdx="3" presStyleCnt="4">
        <dgm:presLayoutVars>
          <dgm:chMax val="0"/>
          <dgm:chPref val="0"/>
          <dgm:bulletEnabled val="1"/>
        </dgm:presLayoutVars>
      </dgm:prSet>
      <dgm:spPr/>
    </dgm:pt>
    <dgm:pt modelId="{8B0340E9-2870-4D54-B858-038B7E9763CB}" type="pres">
      <dgm:prSet presAssocID="{ECE8BF71-638A-44A0-9B4E-2C7A276AC686}" presName="desTx" presStyleLbl="alignAccFollowNode1" presStyleIdx="3" presStyleCnt="4">
        <dgm:presLayoutVars>
          <dgm:bulletEnabled val="1"/>
        </dgm:presLayoutVars>
      </dgm:prSet>
      <dgm:spPr/>
    </dgm:pt>
  </dgm:ptLst>
  <dgm:cxnLst>
    <dgm:cxn modelId="{15C81B03-A091-4C04-B184-2A555EBD5A68}" type="presOf" srcId="{8FCC639D-0275-4001-A32A-46F0842BD1CB}" destId="{55D7D9B7-06D5-4E2C-AD6F-6CBBAC2F21CF}" srcOrd="0" destOrd="2" presId="urn:microsoft.com/office/officeart/2005/8/layout/hList1"/>
    <dgm:cxn modelId="{2BE77304-0284-4147-9257-0DF018E61361}" type="presOf" srcId="{B0DEFE3C-E2B3-4DE1-B955-08207E0CC430}" destId="{835DC0D0-6E22-4AE8-A1CD-ABC3CE09D590}" srcOrd="0" destOrd="0" presId="urn:microsoft.com/office/officeart/2005/8/layout/hList1"/>
    <dgm:cxn modelId="{23322807-1141-4595-8CBC-193A70A7F436}" srcId="{9B421DDD-3AC5-47D8-885D-86C285139FFC}" destId="{E334BE77-04EC-49D1-96FD-7714FB18270E}" srcOrd="1" destOrd="0" parTransId="{5DE2B4C0-5024-47DC-84E4-1B4BE80026A9}" sibTransId="{389EA8E1-B691-4958-8CDB-FB0E26CCFC7F}"/>
    <dgm:cxn modelId="{64D79F13-7CFA-403F-9414-647047156B7B}" type="presOf" srcId="{E217B7C5-3D13-4331-A433-03812494B0AC}" destId="{7C370306-5F5B-4C1D-8054-F592376667FB}" srcOrd="0" destOrd="2" presId="urn:microsoft.com/office/officeart/2005/8/layout/hList1"/>
    <dgm:cxn modelId="{21B8C916-BE8E-45DC-B396-19AB1EA1CC51}" srcId="{5ADB4253-F8C1-40E6-85AE-C174A8AE4C25}" destId="{70005C1B-5E12-4976-967C-ECE9EE2EF17B}" srcOrd="0" destOrd="0" parTransId="{D4D92FBA-8003-4918-BA68-ABE4F45634B7}" sibTransId="{19AC2FE6-79DC-4E30-9CE4-EAD55C460F53}"/>
    <dgm:cxn modelId="{0E05C61B-EBE3-4851-83D7-0C2F4A167CFA}" srcId="{9B421DDD-3AC5-47D8-885D-86C285139FFC}" destId="{425DDDC4-F586-427E-A1B3-FAB7A1FD77A6}" srcOrd="0" destOrd="0" parTransId="{922C7CC9-66CC-40C7-9908-2A2BA3ED16EF}" sibTransId="{950D449B-E13E-408A-908D-9DF47BBBC157}"/>
    <dgm:cxn modelId="{F6DF471C-E8B8-4B0F-99CE-C4EF906E4755}" type="presOf" srcId="{6B2551E7-63D6-4C73-8DD4-3C550FFB9E4A}" destId="{D7ADA028-D924-4B5E-A08B-C19FD1C04B95}" srcOrd="0" destOrd="2" presId="urn:microsoft.com/office/officeart/2005/8/layout/hList1"/>
    <dgm:cxn modelId="{18ECD91C-F864-4864-A3E0-D4DAA7D1F5BC}" srcId="{B0DEFE3C-E2B3-4DE1-B955-08207E0CC430}" destId="{D6289790-7AD9-4728-AA87-1C034F4B4811}" srcOrd="1" destOrd="0" parTransId="{A50056AC-880C-41E2-A83E-59AC8E13705F}" sibTransId="{109D5091-E8C4-4633-B3D5-86E8998AE769}"/>
    <dgm:cxn modelId="{2B428024-BCC3-468B-ACDC-7F98908710E0}" type="presOf" srcId="{97C909C8-1554-49F7-8744-CBD922FDE6D1}" destId="{D7ADA028-D924-4B5E-A08B-C19FD1C04B95}" srcOrd="0" destOrd="1" presId="urn:microsoft.com/office/officeart/2005/8/layout/hList1"/>
    <dgm:cxn modelId="{1715AC2B-83E4-46F4-899E-398144F66287}" type="presOf" srcId="{17964202-20D7-4DC7-AB1B-77334813F231}" destId="{7C370306-5F5B-4C1D-8054-F592376667FB}" srcOrd="0" destOrd="3" presId="urn:microsoft.com/office/officeart/2005/8/layout/hList1"/>
    <dgm:cxn modelId="{AD4CC434-0C5A-4248-9679-E93D9A1FC72D}" type="presOf" srcId="{E334BE77-04EC-49D1-96FD-7714FB18270E}" destId="{55D7D9B7-06D5-4E2C-AD6F-6CBBAC2F21CF}" srcOrd="0" destOrd="1" presId="urn:microsoft.com/office/officeart/2005/8/layout/hList1"/>
    <dgm:cxn modelId="{28806D35-02D6-4C12-B31D-F695F9E0DAD0}" srcId="{5ADB4253-F8C1-40E6-85AE-C174A8AE4C25}" destId="{97C909C8-1554-49F7-8744-CBD922FDE6D1}" srcOrd="1" destOrd="0" parTransId="{D4BC914B-5C8B-4ECD-BBD2-3FB77F5E5D0F}" sibTransId="{C7A6C05A-767A-4F30-8EAA-9C6C60EE3846}"/>
    <dgm:cxn modelId="{A5F62936-995E-4A1A-9BB6-5521A9537B5C}" type="presOf" srcId="{9B421DDD-3AC5-47D8-885D-86C285139FFC}" destId="{F34E0B59-13A9-4B45-8F4B-0BEBF1FFA0D9}" srcOrd="0" destOrd="0" presId="urn:microsoft.com/office/officeart/2005/8/layout/hList1"/>
    <dgm:cxn modelId="{8BC15039-CF7B-4C8A-94A0-B9C7D9D11A78}" srcId="{B0DEFE3C-E2B3-4DE1-B955-08207E0CC430}" destId="{E217B7C5-3D13-4331-A433-03812494B0AC}" srcOrd="2" destOrd="0" parTransId="{98323D5C-CF82-416B-B409-30B79CF8FDE4}" sibTransId="{F1D43844-8DAB-4ECC-82F1-D7A78C29C2C3}"/>
    <dgm:cxn modelId="{B5A9CD3A-4495-4A66-88DE-8CA3E1A628A8}" type="presOf" srcId="{24A081C6-EDC3-4597-BB86-04AEA069DC12}" destId="{52ED3255-6A95-4B70-818C-9EAFB1B7923E}" srcOrd="0" destOrd="0" presId="urn:microsoft.com/office/officeart/2005/8/layout/hList1"/>
    <dgm:cxn modelId="{BCC1693B-2B0D-48CA-AFB0-FDA4627F743C}" type="presOf" srcId="{D6289790-7AD9-4728-AA87-1C034F4B4811}" destId="{7C370306-5F5B-4C1D-8054-F592376667FB}" srcOrd="0" destOrd="1" presId="urn:microsoft.com/office/officeart/2005/8/layout/hList1"/>
    <dgm:cxn modelId="{E92A493F-EACE-448F-B3F9-4B9E6E84CE62}" type="presOf" srcId="{70005C1B-5E12-4976-967C-ECE9EE2EF17B}" destId="{D7ADA028-D924-4B5E-A08B-C19FD1C04B95}" srcOrd="0" destOrd="0" presId="urn:microsoft.com/office/officeart/2005/8/layout/hList1"/>
    <dgm:cxn modelId="{91571660-506A-4306-B993-E160B964C351}" srcId="{5ADB4253-F8C1-40E6-85AE-C174A8AE4C25}" destId="{94ACD7A0-72F1-45B1-B0CF-2F805FDC2856}" srcOrd="3" destOrd="0" parTransId="{BB44B128-5170-438D-AA2F-D96E74EA72DB}" sibTransId="{2DDC1398-933B-4938-B963-41F4F3A8A86A}"/>
    <dgm:cxn modelId="{D41E8E60-E7D6-4792-95C2-D198952D4FF1}" type="presOf" srcId="{ECE8BF71-638A-44A0-9B4E-2C7A276AC686}" destId="{5A11A8A7-4B1F-44D3-8557-5BD8C16D9DB0}" srcOrd="0" destOrd="0" presId="urn:microsoft.com/office/officeart/2005/8/layout/hList1"/>
    <dgm:cxn modelId="{06214C47-C9BC-4D8F-8B4E-071649C58A92}" srcId="{9B421DDD-3AC5-47D8-885D-86C285139FFC}" destId="{8FCC639D-0275-4001-A32A-46F0842BD1CB}" srcOrd="2" destOrd="0" parTransId="{87EB4543-6683-4100-8F5F-9E1A5FD741B0}" sibTransId="{B0B07BA6-A8A3-427C-9094-38C9A13DBBDE}"/>
    <dgm:cxn modelId="{8EC6EA47-B0F0-46EB-8049-FB6D7D667E2B}" srcId="{ECE8BF71-638A-44A0-9B4E-2C7A276AC686}" destId="{4F945FD5-AEB4-4EA2-83FB-1A4AFF7A7882}" srcOrd="0" destOrd="0" parTransId="{29829CBE-6EFF-4B03-BC65-19E0D039CA88}" sibTransId="{C1034F95-3853-44EB-936E-B9C2CAE23639}"/>
    <dgm:cxn modelId="{E33CDF4A-00DA-48C6-9BB5-48F3F0F2BCC1}" type="presOf" srcId="{196D5618-C30C-417C-8828-E0504E74B988}" destId="{7C370306-5F5B-4C1D-8054-F592376667FB}" srcOrd="0" destOrd="0" presId="urn:microsoft.com/office/officeart/2005/8/layout/hList1"/>
    <dgm:cxn modelId="{0C1ED24B-1630-4985-BC8C-A158802EA9A0}" type="presOf" srcId="{CE308505-6295-4BDA-A4E2-BD2C1BCE8E27}" destId="{55D7D9B7-06D5-4E2C-AD6F-6CBBAC2F21CF}" srcOrd="0" destOrd="4" presId="urn:microsoft.com/office/officeart/2005/8/layout/hList1"/>
    <dgm:cxn modelId="{C3FD4973-2A81-4711-905E-A17DAAC74C87}" type="presOf" srcId="{425DDDC4-F586-427E-A1B3-FAB7A1FD77A6}" destId="{55D7D9B7-06D5-4E2C-AD6F-6CBBAC2F21CF}" srcOrd="0" destOrd="0" presId="urn:microsoft.com/office/officeart/2005/8/layout/hList1"/>
    <dgm:cxn modelId="{2269FF77-3107-41FF-86A2-9052A7609FCA}" type="presOf" srcId="{5ADB4253-F8C1-40E6-85AE-C174A8AE4C25}" destId="{5726AB4D-1F3C-4949-A8DD-15609A857466}" srcOrd="0" destOrd="0" presId="urn:microsoft.com/office/officeart/2005/8/layout/hList1"/>
    <dgm:cxn modelId="{ACF85E7D-110A-4AA4-8505-78A3FC8C9C3E}" srcId="{ECE8BF71-638A-44A0-9B4E-2C7A276AC686}" destId="{58807DB0-B30E-4DE5-B2B0-6902CBD45094}" srcOrd="3" destOrd="0" parTransId="{88C49511-8456-4604-86EB-64ED2E0131D5}" sibTransId="{91330EF9-806D-4802-848E-F20EE7FA1D48}"/>
    <dgm:cxn modelId="{9C3C9380-5775-441E-83BD-9564CE88EDBC}" srcId="{24A081C6-EDC3-4597-BB86-04AEA069DC12}" destId="{B0DEFE3C-E2B3-4DE1-B955-08207E0CC430}" srcOrd="2" destOrd="0" parTransId="{E4881999-E193-4163-8830-9383C18ECACF}" sibTransId="{5F32E2D7-770C-4D21-BF3B-8D9022A5FC45}"/>
    <dgm:cxn modelId="{0D912084-9130-47DD-9EC5-131841E303F4}" srcId="{9B421DDD-3AC5-47D8-885D-86C285139FFC}" destId="{61062CB4-424E-4D5C-838C-C5291666648B}" srcOrd="3" destOrd="0" parTransId="{D72EBE89-886F-463D-AFCB-DABC973D00D3}" sibTransId="{0F8B3688-2B3F-493C-B4B5-EE3DC82C54D1}"/>
    <dgm:cxn modelId="{93232E91-82D9-42A0-A4E1-1CF4B14E3FBF}" srcId="{24A081C6-EDC3-4597-BB86-04AEA069DC12}" destId="{5ADB4253-F8C1-40E6-85AE-C174A8AE4C25}" srcOrd="1" destOrd="0" parTransId="{9D12BBD1-724D-4BD1-8D2F-6EA2AA9C00A5}" sibTransId="{1B2ED9C0-33DE-43D4-993F-D6B159F8BE7B}"/>
    <dgm:cxn modelId="{00EBAFA2-AAC7-4CFF-A93C-7FDF376881BB}" type="presOf" srcId="{87BA80AB-650B-47DB-8F89-58644E2D910A}" destId="{8B0340E9-2870-4D54-B858-038B7E9763CB}" srcOrd="0" destOrd="1" presId="urn:microsoft.com/office/officeart/2005/8/layout/hList1"/>
    <dgm:cxn modelId="{3D50FBA3-D01F-430F-A751-98FD2F72042B}" type="presOf" srcId="{4F945FD5-AEB4-4EA2-83FB-1A4AFF7A7882}" destId="{8B0340E9-2870-4D54-B858-038B7E9763CB}" srcOrd="0" destOrd="0" presId="urn:microsoft.com/office/officeart/2005/8/layout/hList1"/>
    <dgm:cxn modelId="{E9E97BB0-654D-43F9-A394-614B873C5C7E}" type="presOf" srcId="{61062CB4-424E-4D5C-838C-C5291666648B}" destId="{55D7D9B7-06D5-4E2C-AD6F-6CBBAC2F21CF}" srcOrd="0" destOrd="3" presId="urn:microsoft.com/office/officeart/2005/8/layout/hList1"/>
    <dgm:cxn modelId="{EB38DCB3-4ECE-46F7-96CA-A7F5B5B51615}" type="presOf" srcId="{1CA7CB3F-942A-4513-B34F-19F60F08AE80}" destId="{8B0340E9-2870-4D54-B858-038B7E9763CB}" srcOrd="0" destOrd="2" presId="urn:microsoft.com/office/officeart/2005/8/layout/hList1"/>
    <dgm:cxn modelId="{1CA33FB6-29AE-48BD-A9F0-CA09A86C0A34}" srcId="{B0DEFE3C-E2B3-4DE1-B955-08207E0CC430}" destId="{17964202-20D7-4DC7-AB1B-77334813F231}" srcOrd="3" destOrd="0" parTransId="{E73025EE-F093-4AA0-8E1C-8139D31726C3}" sibTransId="{218CC5C6-99B0-4663-BDDB-D4525875D9FB}"/>
    <dgm:cxn modelId="{041C31C4-83EE-4AE9-A037-CF4B1AD9BF28}" srcId="{9B421DDD-3AC5-47D8-885D-86C285139FFC}" destId="{CE308505-6295-4BDA-A4E2-BD2C1BCE8E27}" srcOrd="4" destOrd="0" parTransId="{7C95D866-87E1-4A94-9031-A37756473172}" sibTransId="{6EBED59A-E0DA-4290-A057-C93153B0D427}"/>
    <dgm:cxn modelId="{CB8CFAC8-BE5C-4453-B61A-CB07DD4FBEE6}" type="presOf" srcId="{94ACD7A0-72F1-45B1-B0CF-2F805FDC2856}" destId="{D7ADA028-D924-4B5E-A08B-C19FD1C04B95}" srcOrd="0" destOrd="3" presId="urn:microsoft.com/office/officeart/2005/8/layout/hList1"/>
    <dgm:cxn modelId="{D5D723C9-071D-4DA0-92EE-3E9A529EE498}" srcId="{24A081C6-EDC3-4597-BB86-04AEA069DC12}" destId="{ECE8BF71-638A-44A0-9B4E-2C7A276AC686}" srcOrd="3" destOrd="0" parTransId="{0CFDECBE-9E9E-4FD0-8CB2-DCF3578322ED}" sibTransId="{49015EDD-357E-41B8-99C9-D7BBEC934D61}"/>
    <dgm:cxn modelId="{73EA77CE-EF2E-46C9-AF79-7598B91E5384}" srcId="{5ADB4253-F8C1-40E6-85AE-C174A8AE4C25}" destId="{6B2551E7-63D6-4C73-8DD4-3C550FFB9E4A}" srcOrd="2" destOrd="0" parTransId="{F923CF04-4C18-4774-B329-6087CDFBEF27}" sibTransId="{80FA6EEC-C424-44F8-AE18-DC5E3DE99EB2}"/>
    <dgm:cxn modelId="{FA4F7BD0-52CE-4D75-9256-D8D2BBA91129}" srcId="{B0DEFE3C-E2B3-4DE1-B955-08207E0CC430}" destId="{196D5618-C30C-417C-8828-E0504E74B988}" srcOrd="0" destOrd="0" parTransId="{B6E67383-6A34-4BAD-B202-632838B8B8FC}" sibTransId="{8EEC6BB0-925C-4790-91FE-DD6A61AEF71C}"/>
    <dgm:cxn modelId="{A5C822DA-BF2E-45BB-AE26-4462D8235A46}" type="presOf" srcId="{58807DB0-B30E-4DE5-B2B0-6902CBD45094}" destId="{8B0340E9-2870-4D54-B858-038B7E9763CB}" srcOrd="0" destOrd="3" presId="urn:microsoft.com/office/officeart/2005/8/layout/hList1"/>
    <dgm:cxn modelId="{668A53DD-57AE-405B-870F-D603FA4AC38E}" srcId="{24A081C6-EDC3-4597-BB86-04AEA069DC12}" destId="{9B421DDD-3AC5-47D8-885D-86C285139FFC}" srcOrd="0" destOrd="0" parTransId="{E2092A54-7AE1-4DBF-A913-10A320FD8DD3}" sibTransId="{013800BC-B967-4166-A8BC-0C851BEA1EE8}"/>
    <dgm:cxn modelId="{194497E3-CF23-4CCE-8E17-9E4231CE2F58}" srcId="{ECE8BF71-638A-44A0-9B4E-2C7A276AC686}" destId="{1CA7CB3F-942A-4513-B34F-19F60F08AE80}" srcOrd="2" destOrd="0" parTransId="{2FD7454A-5237-411F-85EF-A40F53F39A98}" sibTransId="{E984FFD8-7F30-495A-B626-5CB1514BCB44}"/>
    <dgm:cxn modelId="{9431DAF9-7712-45D1-9B10-D0DA4071C79F}" srcId="{ECE8BF71-638A-44A0-9B4E-2C7A276AC686}" destId="{87BA80AB-650B-47DB-8F89-58644E2D910A}" srcOrd="1" destOrd="0" parTransId="{26267842-33F2-4D97-BD80-571BF2A73764}" sibTransId="{3D2AB397-0337-4E3D-87F3-BE01295B1988}"/>
    <dgm:cxn modelId="{E2C044F3-4B81-40F2-B923-F353BCD8ED6C}" type="presParOf" srcId="{52ED3255-6A95-4B70-818C-9EAFB1B7923E}" destId="{CE276909-817B-4885-B432-D0D06FDD38F5}" srcOrd="0" destOrd="0" presId="urn:microsoft.com/office/officeart/2005/8/layout/hList1"/>
    <dgm:cxn modelId="{D0D78E34-A352-4135-A916-ACAE49978607}" type="presParOf" srcId="{CE276909-817B-4885-B432-D0D06FDD38F5}" destId="{F34E0B59-13A9-4B45-8F4B-0BEBF1FFA0D9}" srcOrd="0" destOrd="0" presId="urn:microsoft.com/office/officeart/2005/8/layout/hList1"/>
    <dgm:cxn modelId="{E3E26463-08D6-454E-8F20-82404C712CB6}" type="presParOf" srcId="{CE276909-817B-4885-B432-D0D06FDD38F5}" destId="{55D7D9B7-06D5-4E2C-AD6F-6CBBAC2F21CF}" srcOrd="1" destOrd="0" presId="urn:microsoft.com/office/officeart/2005/8/layout/hList1"/>
    <dgm:cxn modelId="{5660F9A4-CB63-41BA-88F4-412F9E1B917C}" type="presParOf" srcId="{52ED3255-6A95-4B70-818C-9EAFB1B7923E}" destId="{BDE55919-515F-4FCD-A5EE-482B4CCF5A9D}" srcOrd="1" destOrd="0" presId="urn:microsoft.com/office/officeart/2005/8/layout/hList1"/>
    <dgm:cxn modelId="{A42B8FD6-6FF3-4FB5-8471-490426CBDE08}" type="presParOf" srcId="{52ED3255-6A95-4B70-818C-9EAFB1B7923E}" destId="{5902923F-BD57-4511-9837-9EC902D4B406}" srcOrd="2" destOrd="0" presId="urn:microsoft.com/office/officeart/2005/8/layout/hList1"/>
    <dgm:cxn modelId="{9B9414A4-DE5A-4109-8F11-8374C02909D2}" type="presParOf" srcId="{5902923F-BD57-4511-9837-9EC902D4B406}" destId="{5726AB4D-1F3C-4949-A8DD-15609A857466}" srcOrd="0" destOrd="0" presId="urn:microsoft.com/office/officeart/2005/8/layout/hList1"/>
    <dgm:cxn modelId="{460DC161-BF36-464D-816B-5E0628C9C756}" type="presParOf" srcId="{5902923F-BD57-4511-9837-9EC902D4B406}" destId="{D7ADA028-D924-4B5E-A08B-C19FD1C04B95}" srcOrd="1" destOrd="0" presId="urn:microsoft.com/office/officeart/2005/8/layout/hList1"/>
    <dgm:cxn modelId="{303B66AF-9F16-4B3F-B0DC-391E1FBAF1B4}" type="presParOf" srcId="{52ED3255-6A95-4B70-818C-9EAFB1B7923E}" destId="{0B0C8EAC-C6B1-417E-A09B-2D501B523868}" srcOrd="3" destOrd="0" presId="urn:microsoft.com/office/officeart/2005/8/layout/hList1"/>
    <dgm:cxn modelId="{4482676B-CDFA-4E13-B8FA-89A67139F115}" type="presParOf" srcId="{52ED3255-6A95-4B70-818C-9EAFB1B7923E}" destId="{6F58A60C-3246-4F2B-996F-07A288091FFC}" srcOrd="4" destOrd="0" presId="urn:microsoft.com/office/officeart/2005/8/layout/hList1"/>
    <dgm:cxn modelId="{A12C3FEC-73FB-4C67-B2DC-0CC6C03634B2}" type="presParOf" srcId="{6F58A60C-3246-4F2B-996F-07A288091FFC}" destId="{835DC0D0-6E22-4AE8-A1CD-ABC3CE09D590}" srcOrd="0" destOrd="0" presId="urn:microsoft.com/office/officeart/2005/8/layout/hList1"/>
    <dgm:cxn modelId="{6CB4D234-88CB-4361-9655-56DD345E4931}" type="presParOf" srcId="{6F58A60C-3246-4F2B-996F-07A288091FFC}" destId="{7C370306-5F5B-4C1D-8054-F592376667FB}" srcOrd="1" destOrd="0" presId="urn:microsoft.com/office/officeart/2005/8/layout/hList1"/>
    <dgm:cxn modelId="{02A3E9B4-5BFB-4B86-A574-EAE8B9B2C1FF}" type="presParOf" srcId="{52ED3255-6A95-4B70-818C-9EAFB1B7923E}" destId="{C9EA3D0E-70AD-4BA8-90DC-3A0AFF09706E}" srcOrd="5" destOrd="0" presId="urn:microsoft.com/office/officeart/2005/8/layout/hList1"/>
    <dgm:cxn modelId="{EFC66E31-5B7F-409C-8FF7-66E9CF9DB1ED}" type="presParOf" srcId="{52ED3255-6A95-4B70-818C-9EAFB1B7923E}" destId="{6C751F1A-C684-465F-AAF9-5F0B745C2C62}" srcOrd="6" destOrd="0" presId="urn:microsoft.com/office/officeart/2005/8/layout/hList1"/>
    <dgm:cxn modelId="{073D46BC-2784-4E9B-9B60-9FA014510698}" type="presParOf" srcId="{6C751F1A-C684-465F-AAF9-5F0B745C2C62}" destId="{5A11A8A7-4B1F-44D3-8557-5BD8C16D9DB0}" srcOrd="0" destOrd="0" presId="urn:microsoft.com/office/officeart/2005/8/layout/hList1"/>
    <dgm:cxn modelId="{B2D73387-AF4D-49CB-BAFF-3E5781E14137}" type="presParOf" srcId="{6C751F1A-C684-465F-AAF9-5F0B745C2C62}" destId="{8B0340E9-2870-4D54-B858-038B7E9763C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D54A22-25AC-4EB9-A453-C62B33CF31FB}"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n-IN"/>
        </a:p>
      </dgm:t>
    </dgm:pt>
    <dgm:pt modelId="{C92FDC08-0A01-4CF1-933B-930B55E508D4}">
      <dgm:prSet phldrT="[Text]"/>
      <dgm:spPr/>
      <dgm:t>
        <a:bodyPr/>
        <a:lstStyle/>
        <a:p>
          <a:r>
            <a:rPr lang="en-IN" dirty="0"/>
            <a:t>McDonald's:</a:t>
          </a:r>
        </a:p>
        <a:p>
          <a:r>
            <a:rPr lang="en-US" dirty="0"/>
            <a:t>Global fast-food giant with a wide menu offering.</a:t>
          </a:r>
        </a:p>
        <a:p>
          <a:r>
            <a:rPr lang="en-US" dirty="0"/>
            <a:t>Key Differentiator: Emphasize a localized menu that resonates with the Indian palate.</a:t>
          </a:r>
          <a:endParaRPr lang="en-IN" dirty="0"/>
        </a:p>
      </dgm:t>
    </dgm:pt>
    <dgm:pt modelId="{26575D8D-5E14-4921-90DF-4DC32BEAC8A9}" type="parTrans" cxnId="{FE3A9A7E-F0A4-4AAB-BE4A-829EBD2BA1A9}">
      <dgm:prSet/>
      <dgm:spPr/>
      <dgm:t>
        <a:bodyPr/>
        <a:lstStyle/>
        <a:p>
          <a:endParaRPr lang="en-IN"/>
        </a:p>
      </dgm:t>
    </dgm:pt>
    <dgm:pt modelId="{63EFEAB6-5D71-4271-AF96-220CDCF62A69}" type="sibTrans" cxnId="{FE3A9A7E-F0A4-4AAB-BE4A-829EBD2BA1A9}">
      <dgm:prSet/>
      <dgm:spPr/>
      <dgm:t>
        <a:bodyPr/>
        <a:lstStyle/>
        <a:p>
          <a:endParaRPr lang="en-IN"/>
        </a:p>
      </dgm:t>
    </dgm:pt>
    <dgm:pt modelId="{94557B28-3070-43C5-94FB-353419C8A775}">
      <dgm:prSet phldrT="[Text]"/>
      <dgm:spPr/>
      <dgm:t>
        <a:bodyPr/>
        <a:lstStyle/>
        <a:p>
          <a:r>
            <a:rPr lang="en-IN" dirty="0"/>
            <a:t>KFC:</a:t>
          </a:r>
        </a:p>
        <a:p>
          <a:r>
            <a:rPr lang="en-US" dirty="0"/>
            <a:t>Well-known for its fried chicken and international flavors.</a:t>
          </a:r>
        </a:p>
        <a:p>
          <a:r>
            <a:rPr lang="en-US" dirty="0"/>
            <a:t>Key Differentiator: Highlight a diverse vegetarian menu to cater to a broader customer base.</a:t>
          </a:r>
          <a:endParaRPr lang="en-IN" dirty="0"/>
        </a:p>
      </dgm:t>
    </dgm:pt>
    <dgm:pt modelId="{4F4555BA-F7FB-48F6-A93F-0B103E3C718C}" type="parTrans" cxnId="{8744E624-A1AD-4D68-82AD-DA3536643188}">
      <dgm:prSet/>
      <dgm:spPr/>
      <dgm:t>
        <a:bodyPr/>
        <a:lstStyle/>
        <a:p>
          <a:endParaRPr lang="en-IN"/>
        </a:p>
      </dgm:t>
    </dgm:pt>
    <dgm:pt modelId="{E5B4A80E-FDA6-4422-AE3F-412CF01A5F00}" type="sibTrans" cxnId="{8744E624-A1AD-4D68-82AD-DA3536643188}">
      <dgm:prSet/>
      <dgm:spPr/>
      <dgm:t>
        <a:bodyPr/>
        <a:lstStyle/>
        <a:p>
          <a:endParaRPr lang="en-IN"/>
        </a:p>
      </dgm:t>
    </dgm:pt>
    <dgm:pt modelId="{CFD0DE64-74F7-4A65-A085-E5708252D85D}">
      <dgm:prSet phldrT="[Text]"/>
      <dgm:spPr/>
      <dgm:t>
        <a:bodyPr/>
        <a:lstStyle/>
        <a:p>
          <a:r>
            <a:rPr lang="en-IN" dirty="0"/>
            <a:t>Burger King:</a:t>
          </a:r>
        </a:p>
        <a:p>
          <a:r>
            <a:rPr lang="en-US" dirty="0"/>
            <a:t>Known for flame-grilled burgers and innovative menu items.</a:t>
          </a:r>
        </a:p>
        <a:p>
          <a:r>
            <a:rPr lang="en-US" dirty="0"/>
            <a:t>Key Differentiator: Emphasize a customization option for burgers to provide a unique dining experience.</a:t>
          </a:r>
          <a:endParaRPr lang="en-IN" dirty="0"/>
        </a:p>
      </dgm:t>
    </dgm:pt>
    <dgm:pt modelId="{102DF463-0814-48F5-9CDF-5941C7A98392}" type="parTrans" cxnId="{8304F115-DE4E-472D-9016-E9724FF57B14}">
      <dgm:prSet/>
      <dgm:spPr/>
      <dgm:t>
        <a:bodyPr/>
        <a:lstStyle/>
        <a:p>
          <a:endParaRPr lang="en-IN"/>
        </a:p>
      </dgm:t>
    </dgm:pt>
    <dgm:pt modelId="{8D11FB03-6BC2-4127-9E10-37C590BB2DF0}" type="sibTrans" cxnId="{8304F115-DE4E-472D-9016-E9724FF57B14}">
      <dgm:prSet/>
      <dgm:spPr/>
      <dgm:t>
        <a:bodyPr/>
        <a:lstStyle/>
        <a:p>
          <a:endParaRPr lang="en-IN"/>
        </a:p>
      </dgm:t>
    </dgm:pt>
    <dgm:pt modelId="{A0C9758D-B0F0-4603-9336-25075F9ADC6E}">
      <dgm:prSet phldrT="[Text]"/>
      <dgm:spPr/>
      <dgm:t>
        <a:bodyPr/>
        <a:lstStyle/>
        <a:p>
          <a:r>
            <a:rPr lang="en-IN" dirty="0"/>
            <a:t>Domino's Pizza:</a:t>
          </a:r>
        </a:p>
        <a:p>
          <a:r>
            <a:rPr lang="en-US" dirty="0"/>
            <a:t>Dominant player in the pizza delivery segment.</a:t>
          </a:r>
          <a:endParaRPr lang="en-IN" dirty="0"/>
        </a:p>
        <a:p>
          <a:r>
            <a:rPr lang="en-US" dirty="0"/>
            <a:t>Key Differentiator: Emphasize faster delivery times and a wide variety of pizza customization options.</a:t>
          </a:r>
          <a:endParaRPr lang="en-IN" dirty="0"/>
        </a:p>
      </dgm:t>
    </dgm:pt>
    <dgm:pt modelId="{88238693-24CA-4734-9CBA-9C34445C26F3}" type="parTrans" cxnId="{2E62D441-5AFD-43FA-A0D7-28D01C7ECB64}">
      <dgm:prSet/>
      <dgm:spPr/>
      <dgm:t>
        <a:bodyPr/>
        <a:lstStyle/>
        <a:p>
          <a:endParaRPr lang="en-IN"/>
        </a:p>
      </dgm:t>
    </dgm:pt>
    <dgm:pt modelId="{0E913A5F-0494-4ECA-A3D8-77789DD4D3B4}" type="sibTrans" cxnId="{2E62D441-5AFD-43FA-A0D7-28D01C7ECB64}">
      <dgm:prSet/>
      <dgm:spPr/>
      <dgm:t>
        <a:bodyPr/>
        <a:lstStyle/>
        <a:p>
          <a:endParaRPr lang="en-IN"/>
        </a:p>
      </dgm:t>
    </dgm:pt>
    <dgm:pt modelId="{2A3BC09D-FB2F-4117-AE45-B6C6AB33AAC6}">
      <dgm:prSet phldrT="[Text]"/>
      <dgm:spPr/>
      <dgm:t>
        <a:bodyPr/>
        <a:lstStyle/>
        <a:p>
          <a:r>
            <a:rPr lang="en-IN" dirty="0"/>
            <a:t>ABC </a:t>
          </a:r>
        </a:p>
        <a:p>
          <a:r>
            <a:rPr lang="en-IN" b="1" i="0" dirty="0"/>
            <a:t>Customization and Personalization:</a:t>
          </a:r>
          <a:endParaRPr lang="en-IN" b="0" i="0" dirty="0"/>
        </a:p>
        <a:p>
          <a:pPr>
            <a:buFont typeface="Arial" panose="020B0604020202020204" pitchFamily="34" charset="0"/>
            <a:buChar char="•"/>
          </a:pPr>
          <a:r>
            <a:rPr lang="en-US" b="0" i="0" dirty="0"/>
            <a:t>Offering a high level of customization for each menu item to cater to individual preferences.</a:t>
          </a:r>
          <a:endParaRPr lang="en-IN" dirty="0"/>
        </a:p>
      </dgm:t>
    </dgm:pt>
    <dgm:pt modelId="{B0571267-DB94-4D49-9D11-15DB595C07C0}" type="parTrans" cxnId="{8DD5CBEB-C611-4033-B817-191240A86F78}">
      <dgm:prSet/>
      <dgm:spPr/>
      <dgm:t>
        <a:bodyPr/>
        <a:lstStyle/>
        <a:p>
          <a:endParaRPr lang="en-IN"/>
        </a:p>
      </dgm:t>
    </dgm:pt>
    <dgm:pt modelId="{A52939B8-919F-497B-A08B-6F9DC3851BD8}" type="sibTrans" cxnId="{8DD5CBEB-C611-4033-B817-191240A86F78}">
      <dgm:prSet/>
      <dgm:spPr/>
      <dgm:t>
        <a:bodyPr/>
        <a:lstStyle/>
        <a:p>
          <a:endParaRPr lang="en-IN"/>
        </a:p>
      </dgm:t>
    </dgm:pt>
    <dgm:pt modelId="{9B70BE4A-00B0-4332-8C0A-E0626E56CDF0}" type="pres">
      <dgm:prSet presAssocID="{B6D54A22-25AC-4EB9-A453-C62B33CF31FB}" presName="linear" presStyleCnt="0">
        <dgm:presLayoutVars>
          <dgm:dir/>
          <dgm:resizeHandles val="exact"/>
        </dgm:presLayoutVars>
      </dgm:prSet>
      <dgm:spPr/>
    </dgm:pt>
    <dgm:pt modelId="{38310A85-873F-4163-8546-603D85EF43BE}" type="pres">
      <dgm:prSet presAssocID="{C92FDC08-0A01-4CF1-933B-930B55E508D4}" presName="comp" presStyleCnt="0"/>
      <dgm:spPr/>
    </dgm:pt>
    <dgm:pt modelId="{E5A80EE4-3C8E-4C85-A0AE-57C6390ED338}" type="pres">
      <dgm:prSet presAssocID="{C92FDC08-0A01-4CF1-933B-930B55E508D4}" presName="box" presStyleLbl="node1" presStyleIdx="0" presStyleCnt="5" custLinFactNeighborY="-1033"/>
      <dgm:spPr/>
    </dgm:pt>
    <dgm:pt modelId="{0A2939DB-6263-4F35-BAAA-84D1FBBE6A49}" type="pres">
      <dgm:prSet presAssocID="{C92FDC08-0A01-4CF1-933B-930B55E508D4}" presName="img"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6000" b="-106000"/>
          </a:stretch>
        </a:blipFill>
      </dgm:spPr>
    </dgm:pt>
    <dgm:pt modelId="{5C2342D7-D317-4339-ABA3-23E8893B920C}" type="pres">
      <dgm:prSet presAssocID="{C92FDC08-0A01-4CF1-933B-930B55E508D4}" presName="text" presStyleLbl="node1" presStyleIdx="0" presStyleCnt="5">
        <dgm:presLayoutVars>
          <dgm:bulletEnabled val="1"/>
        </dgm:presLayoutVars>
      </dgm:prSet>
      <dgm:spPr/>
    </dgm:pt>
    <dgm:pt modelId="{B9C26F46-3F97-49F0-B316-DB9EC257B480}" type="pres">
      <dgm:prSet presAssocID="{63EFEAB6-5D71-4271-AF96-220CDCF62A69}" presName="spacer" presStyleCnt="0"/>
      <dgm:spPr/>
    </dgm:pt>
    <dgm:pt modelId="{AF7A326F-632B-4F00-8D1F-E138C9FE5D10}" type="pres">
      <dgm:prSet presAssocID="{94557B28-3070-43C5-94FB-353419C8A775}" presName="comp" presStyleCnt="0"/>
      <dgm:spPr/>
    </dgm:pt>
    <dgm:pt modelId="{0CC6FD85-9267-4524-8FE2-61A3EA8749B6}" type="pres">
      <dgm:prSet presAssocID="{94557B28-3070-43C5-94FB-353419C8A775}" presName="box" presStyleLbl="node1" presStyleIdx="1" presStyleCnt="5" custScaleY="91071"/>
      <dgm:spPr/>
    </dgm:pt>
    <dgm:pt modelId="{B5F913F3-2D27-4781-84DB-B9001F19844E}" type="pres">
      <dgm:prSet presAssocID="{94557B28-3070-43C5-94FB-353419C8A775}" presName="img"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106000" b="-106000"/>
          </a:stretch>
        </a:blipFill>
      </dgm:spPr>
    </dgm:pt>
    <dgm:pt modelId="{5DED9CC5-C5B3-4500-B09A-C3B69B4480A3}" type="pres">
      <dgm:prSet presAssocID="{94557B28-3070-43C5-94FB-353419C8A775}" presName="text" presStyleLbl="node1" presStyleIdx="1" presStyleCnt="5">
        <dgm:presLayoutVars>
          <dgm:bulletEnabled val="1"/>
        </dgm:presLayoutVars>
      </dgm:prSet>
      <dgm:spPr/>
    </dgm:pt>
    <dgm:pt modelId="{A42DEC66-E1AE-4E50-B685-F17CBC16F94E}" type="pres">
      <dgm:prSet presAssocID="{E5B4A80E-FDA6-4422-AE3F-412CF01A5F00}" presName="spacer" presStyleCnt="0"/>
      <dgm:spPr/>
    </dgm:pt>
    <dgm:pt modelId="{B43D8C8D-C14A-42AE-8669-EA0970BE2DB7}" type="pres">
      <dgm:prSet presAssocID="{CFD0DE64-74F7-4A65-A085-E5708252D85D}" presName="comp" presStyleCnt="0"/>
      <dgm:spPr/>
    </dgm:pt>
    <dgm:pt modelId="{BF532F84-AD62-474A-A39A-D6C3E46D81FA}" type="pres">
      <dgm:prSet presAssocID="{CFD0DE64-74F7-4A65-A085-E5708252D85D}" presName="box" presStyleLbl="node1" presStyleIdx="2" presStyleCnt="5"/>
      <dgm:spPr/>
    </dgm:pt>
    <dgm:pt modelId="{D9637B4C-E90C-4C6A-8D4B-288A77244DFF}" type="pres">
      <dgm:prSet presAssocID="{CFD0DE64-74F7-4A65-A085-E5708252D85D}" presName="img"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110000" b="-110000"/>
          </a:stretch>
        </a:blipFill>
      </dgm:spPr>
    </dgm:pt>
    <dgm:pt modelId="{89A61D7F-8283-403F-B3E3-AC5B6C935DA5}" type="pres">
      <dgm:prSet presAssocID="{CFD0DE64-74F7-4A65-A085-E5708252D85D}" presName="text" presStyleLbl="node1" presStyleIdx="2" presStyleCnt="5">
        <dgm:presLayoutVars>
          <dgm:bulletEnabled val="1"/>
        </dgm:presLayoutVars>
      </dgm:prSet>
      <dgm:spPr/>
    </dgm:pt>
    <dgm:pt modelId="{929E0A73-8D4D-4500-B093-80CB028A677E}" type="pres">
      <dgm:prSet presAssocID="{8D11FB03-6BC2-4127-9E10-37C590BB2DF0}" presName="spacer" presStyleCnt="0"/>
      <dgm:spPr/>
    </dgm:pt>
    <dgm:pt modelId="{36EB13C0-BB02-4897-82D2-C18EC47A9A6C}" type="pres">
      <dgm:prSet presAssocID="{A0C9758D-B0F0-4603-9336-25075F9ADC6E}" presName="comp" presStyleCnt="0"/>
      <dgm:spPr/>
    </dgm:pt>
    <dgm:pt modelId="{F36A1C49-51B2-4E26-926F-16C85268A67D}" type="pres">
      <dgm:prSet presAssocID="{A0C9758D-B0F0-4603-9336-25075F9ADC6E}" presName="box" presStyleLbl="node1" presStyleIdx="3" presStyleCnt="5"/>
      <dgm:spPr/>
    </dgm:pt>
    <dgm:pt modelId="{AF995F99-8368-4BB6-9636-C9ADA8778C8C}" type="pres">
      <dgm:prSet presAssocID="{A0C9758D-B0F0-4603-9336-25075F9ADC6E}" presName="img"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07000" b="-107000"/>
          </a:stretch>
        </a:blipFill>
      </dgm:spPr>
    </dgm:pt>
    <dgm:pt modelId="{3B47A2D0-0503-43CC-8A89-9FEF1E634C11}" type="pres">
      <dgm:prSet presAssocID="{A0C9758D-B0F0-4603-9336-25075F9ADC6E}" presName="text" presStyleLbl="node1" presStyleIdx="3" presStyleCnt="5">
        <dgm:presLayoutVars>
          <dgm:bulletEnabled val="1"/>
        </dgm:presLayoutVars>
      </dgm:prSet>
      <dgm:spPr/>
    </dgm:pt>
    <dgm:pt modelId="{380F867A-5537-46B4-91FF-B0DFB98A78AB}" type="pres">
      <dgm:prSet presAssocID="{0E913A5F-0494-4ECA-A3D8-77789DD4D3B4}" presName="spacer" presStyleCnt="0"/>
      <dgm:spPr/>
    </dgm:pt>
    <dgm:pt modelId="{98D53F2A-4748-4104-850B-EC36ED0F1C09}" type="pres">
      <dgm:prSet presAssocID="{2A3BC09D-FB2F-4117-AE45-B6C6AB33AAC6}" presName="comp" presStyleCnt="0"/>
      <dgm:spPr/>
    </dgm:pt>
    <dgm:pt modelId="{DA058CAB-419F-4EC1-B14D-C4128ABFF721}" type="pres">
      <dgm:prSet presAssocID="{2A3BC09D-FB2F-4117-AE45-B6C6AB33AAC6}" presName="box" presStyleLbl="node1" presStyleIdx="4" presStyleCnt="5" custScaleY="91071"/>
      <dgm:spPr/>
    </dgm:pt>
    <dgm:pt modelId="{BB1B50FC-AF66-4051-B800-6FCC8D2BB650}" type="pres">
      <dgm:prSet presAssocID="{2A3BC09D-FB2F-4117-AE45-B6C6AB33AAC6}" presName="img"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25000" b="-25000"/>
          </a:stretch>
        </a:blipFill>
      </dgm:spPr>
    </dgm:pt>
    <dgm:pt modelId="{BB950513-F74B-4C65-B2CF-69ADBCB15D88}" type="pres">
      <dgm:prSet presAssocID="{2A3BC09D-FB2F-4117-AE45-B6C6AB33AAC6}" presName="text" presStyleLbl="node1" presStyleIdx="4" presStyleCnt="5">
        <dgm:presLayoutVars>
          <dgm:bulletEnabled val="1"/>
        </dgm:presLayoutVars>
      </dgm:prSet>
      <dgm:spPr/>
    </dgm:pt>
  </dgm:ptLst>
  <dgm:cxnLst>
    <dgm:cxn modelId="{8304F115-DE4E-472D-9016-E9724FF57B14}" srcId="{B6D54A22-25AC-4EB9-A453-C62B33CF31FB}" destId="{CFD0DE64-74F7-4A65-A085-E5708252D85D}" srcOrd="2" destOrd="0" parTransId="{102DF463-0814-48F5-9CDF-5941C7A98392}" sibTransId="{8D11FB03-6BC2-4127-9E10-37C590BB2DF0}"/>
    <dgm:cxn modelId="{2B396421-7973-46DE-B5EE-916CC9AE953B}" type="presOf" srcId="{94557B28-3070-43C5-94FB-353419C8A775}" destId="{0CC6FD85-9267-4524-8FE2-61A3EA8749B6}" srcOrd="0" destOrd="0" presId="urn:microsoft.com/office/officeart/2005/8/layout/vList4"/>
    <dgm:cxn modelId="{8744E624-A1AD-4D68-82AD-DA3536643188}" srcId="{B6D54A22-25AC-4EB9-A453-C62B33CF31FB}" destId="{94557B28-3070-43C5-94FB-353419C8A775}" srcOrd="1" destOrd="0" parTransId="{4F4555BA-F7FB-48F6-A93F-0B103E3C718C}" sibTransId="{E5B4A80E-FDA6-4422-AE3F-412CF01A5F00}"/>
    <dgm:cxn modelId="{A32EFB26-16AA-49DA-BFCE-6F2E1C6AF7A9}" type="presOf" srcId="{A0C9758D-B0F0-4603-9336-25075F9ADC6E}" destId="{F36A1C49-51B2-4E26-926F-16C85268A67D}" srcOrd="0" destOrd="0" presId="urn:microsoft.com/office/officeart/2005/8/layout/vList4"/>
    <dgm:cxn modelId="{2E62D441-5AFD-43FA-A0D7-28D01C7ECB64}" srcId="{B6D54A22-25AC-4EB9-A453-C62B33CF31FB}" destId="{A0C9758D-B0F0-4603-9336-25075F9ADC6E}" srcOrd="3" destOrd="0" parTransId="{88238693-24CA-4734-9CBA-9C34445C26F3}" sibTransId="{0E913A5F-0494-4ECA-A3D8-77789DD4D3B4}"/>
    <dgm:cxn modelId="{A8E0AF64-FFEC-4AE5-81B9-435A9F9E8EBB}" type="presOf" srcId="{A0C9758D-B0F0-4603-9336-25075F9ADC6E}" destId="{3B47A2D0-0503-43CC-8A89-9FEF1E634C11}" srcOrd="1" destOrd="0" presId="urn:microsoft.com/office/officeart/2005/8/layout/vList4"/>
    <dgm:cxn modelId="{1DFF544F-1165-48D6-B0BC-071D1C6F9565}" type="presOf" srcId="{CFD0DE64-74F7-4A65-A085-E5708252D85D}" destId="{89A61D7F-8283-403F-B3E3-AC5B6C935DA5}" srcOrd="1" destOrd="0" presId="urn:microsoft.com/office/officeart/2005/8/layout/vList4"/>
    <dgm:cxn modelId="{134AC753-00E3-40F3-A2D7-EE26893B819C}" type="presOf" srcId="{2A3BC09D-FB2F-4117-AE45-B6C6AB33AAC6}" destId="{BB950513-F74B-4C65-B2CF-69ADBCB15D88}" srcOrd="1" destOrd="0" presId="urn:microsoft.com/office/officeart/2005/8/layout/vList4"/>
    <dgm:cxn modelId="{FE3A9A7E-F0A4-4AAB-BE4A-829EBD2BA1A9}" srcId="{B6D54A22-25AC-4EB9-A453-C62B33CF31FB}" destId="{C92FDC08-0A01-4CF1-933B-930B55E508D4}" srcOrd="0" destOrd="0" parTransId="{26575D8D-5E14-4921-90DF-4DC32BEAC8A9}" sibTransId="{63EFEAB6-5D71-4271-AF96-220CDCF62A69}"/>
    <dgm:cxn modelId="{0A7D6490-F4EA-42E5-88B2-0944FC6DC974}" type="presOf" srcId="{C92FDC08-0A01-4CF1-933B-930B55E508D4}" destId="{E5A80EE4-3C8E-4C85-A0AE-57C6390ED338}" srcOrd="0" destOrd="0" presId="urn:microsoft.com/office/officeart/2005/8/layout/vList4"/>
    <dgm:cxn modelId="{37C05DBD-ABFC-4CD8-80EC-06B98C3DC1E3}" type="presOf" srcId="{CFD0DE64-74F7-4A65-A085-E5708252D85D}" destId="{BF532F84-AD62-474A-A39A-D6C3E46D81FA}" srcOrd="0" destOrd="0" presId="urn:microsoft.com/office/officeart/2005/8/layout/vList4"/>
    <dgm:cxn modelId="{4C2A59C6-2B8D-4000-9CC5-673131EBE58E}" type="presOf" srcId="{2A3BC09D-FB2F-4117-AE45-B6C6AB33AAC6}" destId="{DA058CAB-419F-4EC1-B14D-C4128ABFF721}" srcOrd="0" destOrd="0" presId="urn:microsoft.com/office/officeart/2005/8/layout/vList4"/>
    <dgm:cxn modelId="{CB0561E7-6F29-4290-98DC-099AA6409523}" type="presOf" srcId="{C92FDC08-0A01-4CF1-933B-930B55E508D4}" destId="{5C2342D7-D317-4339-ABA3-23E8893B920C}" srcOrd="1" destOrd="0" presId="urn:microsoft.com/office/officeart/2005/8/layout/vList4"/>
    <dgm:cxn modelId="{8DD5CBEB-C611-4033-B817-191240A86F78}" srcId="{B6D54A22-25AC-4EB9-A453-C62B33CF31FB}" destId="{2A3BC09D-FB2F-4117-AE45-B6C6AB33AAC6}" srcOrd="4" destOrd="0" parTransId="{B0571267-DB94-4D49-9D11-15DB595C07C0}" sibTransId="{A52939B8-919F-497B-A08B-6F9DC3851BD8}"/>
    <dgm:cxn modelId="{EFC678ED-8CE5-4429-8464-82EC4A9B6F31}" type="presOf" srcId="{94557B28-3070-43C5-94FB-353419C8A775}" destId="{5DED9CC5-C5B3-4500-B09A-C3B69B4480A3}" srcOrd="1" destOrd="0" presId="urn:microsoft.com/office/officeart/2005/8/layout/vList4"/>
    <dgm:cxn modelId="{F01270F4-8792-4F87-9E59-8BC0CEE1FD0D}" type="presOf" srcId="{B6D54A22-25AC-4EB9-A453-C62B33CF31FB}" destId="{9B70BE4A-00B0-4332-8C0A-E0626E56CDF0}" srcOrd="0" destOrd="0" presId="urn:microsoft.com/office/officeart/2005/8/layout/vList4"/>
    <dgm:cxn modelId="{D916123E-2B9D-4433-A9CA-B8B8449E25B8}" type="presParOf" srcId="{9B70BE4A-00B0-4332-8C0A-E0626E56CDF0}" destId="{38310A85-873F-4163-8546-603D85EF43BE}" srcOrd="0" destOrd="0" presId="urn:microsoft.com/office/officeart/2005/8/layout/vList4"/>
    <dgm:cxn modelId="{F7336E01-942E-40E9-B0BA-3F2E6DD68421}" type="presParOf" srcId="{38310A85-873F-4163-8546-603D85EF43BE}" destId="{E5A80EE4-3C8E-4C85-A0AE-57C6390ED338}" srcOrd="0" destOrd="0" presId="urn:microsoft.com/office/officeart/2005/8/layout/vList4"/>
    <dgm:cxn modelId="{16309C62-A021-4675-978B-BF0DCA921F36}" type="presParOf" srcId="{38310A85-873F-4163-8546-603D85EF43BE}" destId="{0A2939DB-6263-4F35-BAAA-84D1FBBE6A49}" srcOrd="1" destOrd="0" presId="urn:microsoft.com/office/officeart/2005/8/layout/vList4"/>
    <dgm:cxn modelId="{BAA03F3D-485D-4B5C-A716-C9D24A17171E}" type="presParOf" srcId="{38310A85-873F-4163-8546-603D85EF43BE}" destId="{5C2342D7-D317-4339-ABA3-23E8893B920C}" srcOrd="2" destOrd="0" presId="urn:microsoft.com/office/officeart/2005/8/layout/vList4"/>
    <dgm:cxn modelId="{4C24A010-DEC3-46C7-9E4E-0A016CE036A0}" type="presParOf" srcId="{9B70BE4A-00B0-4332-8C0A-E0626E56CDF0}" destId="{B9C26F46-3F97-49F0-B316-DB9EC257B480}" srcOrd="1" destOrd="0" presId="urn:microsoft.com/office/officeart/2005/8/layout/vList4"/>
    <dgm:cxn modelId="{6FD29D47-530A-48E2-8BDD-6E72273D154C}" type="presParOf" srcId="{9B70BE4A-00B0-4332-8C0A-E0626E56CDF0}" destId="{AF7A326F-632B-4F00-8D1F-E138C9FE5D10}" srcOrd="2" destOrd="0" presId="urn:microsoft.com/office/officeart/2005/8/layout/vList4"/>
    <dgm:cxn modelId="{2A038926-BCD7-45F9-8478-A4DD6E187878}" type="presParOf" srcId="{AF7A326F-632B-4F00-8D1F-E138C9FE5D10}" destId="{0CC6FD85-9267-4524-8FE2-61A3EA8749B6}" srcOrd="0" destOrd="0" presId="urn:microsoft.com/office/officeart/2005/8/layout/vList4"/>
    <dgm:cxn modelId="{49555E28-AE8D-4DA0-8562-C1C2AB90601E}" type="presParOf" srcId="{AF7A326F-632B-4F00-8D1F-E138C9FE5D10}" destId="{B5F913F3-2D27-4781-84DB-B9001F19844E}" srcOrd="1" destOrd="0" presId="urn:microsoft.com/office/officeart/2005/8/layout/vList4"/>
    <dgm:cxn modelId="{0DFB2D5C-A05A-4835-8BA7-1DDB0FFAFFC8}" type="presParOf" srcId="{AF7A326F-632B-4F00-8D1F-E138C9FE5D10}" destId="{5DED9CC5-C5B3-4500-B09A-C3B69B4480A3}" srcOrd="2" destOrd="0" presId="urn:microsoft.com/office/officeart/2005/8/layout/vList4"/>
    <dgm:cxn modelId="{4F323AAA-E910-4CBE-BE22-0494DF7D9CAF}" type="presParOf" srcId="{9B70BE4A-00B0-4332-8C0A-E0626E56CDF0}" destId="{A42DEC66-E1AE-4E50-B685-F17CBC16F94E}" srcOrd="3" destOrd="0" presId="urn:microsoft.com/office/officeart/2005/8/layout/vList4"/>
    <dgm:cxn modelId="{428A8549-077E-4EA7-8993-8B817B95D102}" type="presParOf" srcId="{9B70BE4A-00B0-4332-8C0A-E0626E56CDF0}" destId="{B43D8C8D-C14A-42AE-8669-EA0970BE2DB7}" srcOrd="4" destOrd="0" presId="urn:microsoft.com/office/officeart/2005/8/layout/vList4"/>
    <dgm:cxn modelId="{9912D21D-E9C7-4F63-B78B-D5DB57CE06D2}" type="presParOf" srcId="{B43D8C8D-C14A-42AE-8669-EA0970BE2DB7}" destId="{BF532F84-AD62-474A-A39A-D6C3E46D81FA}" srcOrd="0" destOrd="0" presId="urn:microsoft.com/office/officeart/2005/8/layout/vList4"/>
    <dgm:cxn modelId="{390E32AA-B67A-491D-9259-DD1717D908C8}" type="presParOf" srcId="{B43D8C8D-C14A-42AE-8669-EA0970BE2DB7}" destId="{D9637B4C-E90C-4C6A-8D4B-288A77244DFF}" srcOrd="1" destOrd="0" presId="urn:microsoft.com/office/officeart/2005/8/layout/vList4"/>
    <dgm:cxn modelId="{6E78D9B1-52F3-45B4-9D15-9540C36C8E0F}" type="presParOf" srcId="{B43D8C8D-C14A-42AE-8669-EA0970BE2DB7}" destId="{89A61D7F-8283-403F-B3E3-AC5B6C935DA5}" srcOrd="2" destOrd="0" presId="urn:microsoft.com/office/officeart/2005/8/layout/vList4"/>
    <dgm:cxn modelId="{AFC11E2D-FE6E-44DE-8E39-AD02D31B3502}" type="presParOf" srcId="{9B70BE4A-00B0-4332-8C0A-E0626E56CDF0}" destId="{929E0A73-8D4D-4500-B093-80CB028A677E}" srcOrd="5" destOrd="0" presId="urn:microsoft.com/office/officeart/2005/8/layout/vList4"/>
    <dgm:cxn modelId="{93982E8B-ADD8-48BD-8257-FEA1BC7A82EC}" type="presParOf" srcId="{9B70BE4A-00B0-4332-8C0A-E0626E56CDF0}" destId="{36EB13C0-BB02-4897-82D2-C18EC47A9A6C}" srcOrd="6" destOrd="0" presId="urn:microsoft.com/office/officeart/2005/8/layout/vList4"/>
    <dgm:cxn modelId="{EC5FF114-15C7-4C75-81EE-7093F4410087}" type="presParOf" srcId="{36EB13C0-BB02-4897-82D2-C18EC47A9A6C}" destId="{F36A1C49-51B2-4E26-926F-16C85268A67D}" srcOrd="0" destOrd="0" presId="urn:microsoft.com/office/officeart/2005/8/layout/vList4"/>
    <dgm:cxn modelId="{C22B13E9-7CDD-4C6B-A724-5D8DD98B04D4}" type="presParOf" srcId="{36EB13C0-BB02-4897-82D2-C18EC47A9A6C}" destId="{AF995F99-8368-4BB6-9636-C9ADA8778C8C}" srcOrd="1" destOrd="0" presId="urn:microsoft.com/office/officeart/2005/8/layout/vList4"/>
    <dgm:cxn modelId="{7796AEE7-17B7-4A5C-8F2A-10E674E66162}" type="presParOf" srcId="{36EB13C0-BB02-4897-82D2-C18EC47A9A6C}" destId="{3B47A2D0-0503-43CC-8A89-9FEF1E634C11}" srcOrd="2" destOrd="0" presId="urn:microsoft.com/office/officeart/2005/8/layout/vList4"/>
    <dgm:cxn modelId="{388604E6-737E-4CF1-95C4-67F00FE0FD5E}" type="presParOf" srcId="{9B70BE4A-00B0-4332-8C0A-E0626E56CDF0}" destId="{380F867A-5537-46B4-91FF-B0DFB98A78AB}" srcOrd="7" destOrd="0" presId="urn:microsoft.com/office/officeart/2005/8/layout/vList4"/>
    <dgm:cxn modelId="{C50C40A0-6B7F-442B-B9EE-4D95A83D8C87}" type="presParOf" srcId="{9B70BE4A-00B0-4332-8C0A-E0626E56CDF0}" destId="{98D53F2A-4748-4104-850B-EC36ED0F1C09}" srcOrd="8" destOrd="0" presId="urn:microsoft.com/office/officeart/2005/8/layout/vList4"/>
    <dgm:cxn modelId="{F86E6699-AFE5-4CDC-9235-D3722AEA1799}" type="presParOf" srcId="{98D53F2A-4748-4104-850B-EC36ED0F1C09}" destId="{DA058CAB-419F-4EC1-B14D-C4128ABFF721}" srcOrd="0" destOrd="0" presId="urn:microsoft.com/office/officeart/2005/8/layout/vList4"/>
    <dgm:cxn modelId="{56D13F06-939B-4550-AE3F-D5AFD0E4B922}" type="presParOf" srcId="{98D53F2A-4748-4104-850B-EC36ED0F1C09}" destId="{BB1B50FC-AF66-4051-B800-6FCC8D2BB650}" srcOrd="1" destOrd="0" presId="urn:microsoft.com/office/officeart/2005/8/layout/vList4"/>
    <dgm:cxn modelId="{EDDF9047-B1E3-49D3-9FAF-25C2B46FE0B7}" type="presParOf" srcId="{98D53F2A-4748-4104-850B-EC36ED0F1C09}" destId="{BB950513-F74B-4C65-B2CF-69ADBCB15D8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12A8B0-1AF4-4459-8021-43E32D9C9915}"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IN"/>
        </a:p>
      </dgm:t>
    </dgm:pt>
    <dgm:pt modelId="{E79DF7FF-79A2-4C26-8C8C-602EBC5FC0EE}">
      <dgm:prSet phldrT="[Text]"/>
      <dgm:spPr/>
      <dgm:t>
        <a:bodyPr/>
        <a:lstStyle/>
        <a:p>
          <a:r>
            <a:rPr lang="en-IN" dirty="0"/>
            <a:t>Regional Flavours and Spices:</a:t>
          </a:r>
        </a:p>
      </dgm:t>
    </dgm:pt>
    <dgm:pt modelId="{C1B0B4D4-FC67-4EB9-82DF-F949CD20E4CF}" type="parTrans" cxnId="{E470D2BB-C1B9-401E-B3AE-5C09D1EA624A}">
      <dgm:prSet/>
      <dgm:spPr/>
      <dgm:t>
        <a:bodyPr/>
        <a:lstStyle/>
        <a:p>
          <a:endParaRPr lang="en-IN"/>
        </a:p>
      </dgm:t>
    </dgm:pt>
    <dgm:pt modelId="{F05AA1A8-22DB-408E-AB27-1691F1992E10}" type="sibTrans" cxnId="{E470D2BB-C1B9-401E-B3AE-5C09D1EA624A}">
      <dgm:prSet/>
      <dgm:spPr/>
      <dgm:t>
        <a:bodyPr/>
        <a:lstStyle/>
        <a:p>
          <a:endParaRPr lang="en-IN"/>
        </a:p>
      </dgm:t>
    </dgm:pt>
    <dgm:pt modelId="{447B19CE-6D8D-4B20-B6BC-E8BB47A51C64}">
      <dgm:prSet phldrT="[Text]"/>
      <dgm:spPr/>
      <dgm:t>
        <a:bodyPr/>
        <a:lstStyle/>
        <a:p>
          <a:r>
            <a:rPr lang="en-US" dirty="0"/>
            <a:t>Incorporate popular Indian spices and flavors into menu items, catering to the diverse taste preferences of the local population.</a:t>
          </a:r>
          <a:endParaRPr lang="en-IN" dirty="0"/>
        </a:p>
      </dgm:t>
    </dgm:pt>
    <dgm:pt modelId="{64F99270-7FD4-451F-9106-8CDA56AE5EC0}" type="parTrans" cxnId="{CEB22FBE-ECA3-4437-8E59-301026FDE7C7}">
      <dgm:prSet/>
      <dgm:spPr/>
      <dgm:t>
        <a:bodyPr/>
        <a:lstStyle/>
        <a:p>
          <a:endParaRPr lang="en-IN"/>
        </a:p>
      </dgm:t>
    </dgm:pt>
    <dgm:pt modelId="{DA7C235E-CB40-4904-A2A4-6F117571F6DF}" type="sibTrans" cxnId="{CEB22FBE-ECA3-4437-8E59-301026FDE7C7}">
      <dgm:prSet/>
      <dgm:spPr/>
      <dgm:t>
        <a:bodyPr/>
        <a:lstStyle/>
        <a:p>
          <a:endParaRPr lang="en-IN"/>
        </a:p>
      </dgm:t>
    </dgm:pt>
    <dgm:pt modelId="{24DCF104-C4EA-415A-8B20-0CB999A4C914}">
      <dgm:prSet phldrT="[Text]"/>
      <dgm:spPr/>
      <dgm:t>
        <a:bodyPr/>
        <a:lstStyle/>
        <a:p>
          <a:r>
            <a:rPr lang="en-IN" dirty="0"/>
            <a:t>Vegetarian Options:</a:t>
          </a:r>
        </a:p>
      </dgm:t>
    </dgm:pt>
    <dgm:pt modelId="{605B0CAF-FC71-423E-AD29-49EBB7B7C639}" type="parTrans" cxnId="{604D546E-23C1-4851-8C03-96DC6F8580E5}">
      <dgm:prSet/>
      <dgm:spPr/>
      <dgm:t>
        <a:bodyPr/>
        <a:lstStyle/>
        <a:p>
          <a:endParaRPr lang="en-IN"/>
        </a:p>
      </dgm:t>
    </dgm:pt>
    <dgm:pt modelId="{47D8CEC5-9977-43F0-AAAF-57A787196571}" type="sibTrans" cxnId="{604D546E-23C1-4851-8C03-96DC6F8580E5}">
      <dgm:prSet/>
      <dgm:spPr/>
      <dgm:t>
        <a:bodyPr/>
        <a:lstStyle/>
        <a:p>
          <a:endParaRPr lang="en-IN"/>
        </a:p>
      </dgm:t>
    </dgm:pt>
    <dgm:pt modelId="{77F9E721-BA91-44E4-A30B-08CDF7FAE89B}">
      <dgm:prSet phldrT="[Text]"/>
      <dgm:spPr/>
      <dgm:t>
        <a:bodyPr/>
        <a:lstStyle/>
        <a:p>
          <a:r>
            <a:rPr lang="en-US" dirty="0"/>
            <a:t>Develop and promote a robust selection of vegetarian options, considering the significant vegetarian population in India.</a:t>
          </a:r>
          <a:endParaRPr lang="en-IN" dirty="0"/>
        </a:p>
      </dgm:t>
    </dgm:pt>
    <dgm:pt modelId="{05807CE7-812E-4F75-9129-CC273FC09D72}" type="parTrans" cxnId="{D9F343AA-993B-4494-BB13-3027D65079D0}">
      <dgm:prSet/>
      <dgm:spPr/>
      <dgm:t>
        <a:bodyPr/>
        <a:lstStyle/>
        <a:p>
          <a:endParaRPr lang="en-IN"/>
        </a:p>
      </dgm:t>
    </dgm:pt>
    <dgm:pt modelId="{00EFFDA0-134E-4D7F-A148-BFCB8B2BDA45}" type="sibTrans" cxnId="{D9F343AA-993B-4494-BB13-3027D65079D0}">
      <dgm:prSet/>
      <dgm:spPr/>
      <dgm:t>
        <a:bodyPr/>
        <a:lstStyle/>
        <a:p>
          <a:endParaRPr lang="en-IN"/>
        </a:p>
      </dgm:t>
    </dgm:pt>
    <dgm:pt modelId="{55C40018-A176-4FFA-A0F7-7773E720CC03}" type="pres">
      <dgm:prSet presAssocID="{5812A8B0-1AF4-4459-8021-43E32D9C9915}" presName="linear" presStyleCnt="0">
        <dgm:presLayoutVars>
          <dgm:animLvl val="lvl"/>
          <dgm:resizeHandles val="exact"/>
        </dgm:presLayoutVars>
      </dgm:prSet>
      <dgm:spPr/>
    </dgm:pt>
    <dgm:pt modelId="{270F5629-E2E4-4466-8261-3C3A0A2ABA71}" type="pres">
      <dgm:prSet presAssocID="{E79DF7FF-79A2-4C26-8C8C-602EBC5FC0EE}" presName="parentText" presStyleLbl="node1" presStyleIdx="0" presStyleCnt="2">
        <dgm:presLayoutVars>
          <dgm:chMax val="0"/>
          <dgm:bulletEnabled val="1"/>
        </dgm:presLayoutVars>
      </dgm:prSet>
      <dgm:spPr/>
    </dgm:pt>
    <dgm:pt modelId="{43B102C2-DC9D-4336-BBF5-22704B3C2436}" type="pres">
      <dgm:prSet presAssocID="{E79DF7FF-79A2-4C26-8C8C-602EBC5FC0EE}" presName="childText" presStyleLbl="revTx" presStyleIdx="0" presStyleCnt="2">
        <dgm:presLayoutVars>
          <dgm:bulletEnabled val="1"/>
        </dgm:presLayoutVars>
      </dgm:prSet>
      <dgm:spPr/>
    </dgm:pt>
    <dgm:pt modelId="{948AD64D-D1F3-4F9D-98EB-C0A9D3EC7A84}" type="pres">
      <dgm:prSet presAssocID="{24DCF104-C4EA-415A-8B20-0CB999A4C914}" presName="parentText" presStyleLbl="node1" presStyleIdx="1" presStyleCnt="2">
        <dgm:presLayoutVars>
          <dgm:chMax val="0"/>
          <dgm:bulletEnabled val="1"/>
        </dgm:presLayoutVars>
      </dgm:prSet>
      <dgm:spPr/>
    </dgm:pt>
    <dgm:pt modelId="{B97FFA9D-F16A-41BD-99F4-6A5193EC3D56}" type="pres">
      <dgm:prSet presAssocID="{24DCF104-C4EA-415A-8B20-0CB999A4C914}" presName="childText" presStyleLbl="revTx" presStyleIdx="1" presStyleCnt="2">
        <dgm:presLayoutVars>
          <dgm:bulletEnabled val="1"/>
        </dgm:presLayoutVars>
      </dgm:prSet>
      <dgm:spPr/>
    </dgm:pt>
  </dgm:ptLst>
  <dgm:cxnLst>
    <dgm:cxn modelId="{BAB9CA24-925D-463D-9C06-639EBB012BA8}" type="presOf" srcId="{77F9E721-BA91-44E4-A30B-08CDF7FAE89B}" destId="{B97FFA9D-F16A-41BD-99F4-6A5193EC3D56}" srcOrd="0" destOrd="0" presId="urn:microsoft.com/office/officeart/2005/8/layout/vList2"/>
    <dgm:cxn modelId="{604D546E-23C1-4851-8C03-96DC6F8580E5}" srcId="{5812A8B0-1AF4-4459-8021-43E32D9C9915}" destId="{24DCF104-C4EA-415A-8B20-0CB999A4C914}" srcOrd="1" destOrd="0" parTransId="{605B0CAF-FC71-423E-AD29-49EBB7B7C639}" sibTransId="{47D8CEC5-9977-43F0-AAAF-57A787196571}"/>
    <dgm:cxn modelId="{282A8483-2FAB-47B4-A5EC-8069B244F8C7}" type="presOf" srcId="{E79DF7FF-79A2-4C26-8C8C-602EBC5FC0EE}" destId="{270F5629-E2E4-4466-8261-3C3A0A2ABA71}" srcOrd="0" destOrd="0" presId="urn:microsoft.com/office/officeart/2005/8/layout/vList2"/>
    <dgm:cxn modelId="{8E18AB86-4E4F-40BE-842D-5C3CC75F532F}" type="presOf" srcId="{447B19CE-6D8D-4B20-B6BC-E8BB47A51C64}" destId="{43B102C2-DC9D-4336-BBF5-22704B3C2436}" srcOrd="0" destOrd="0" presId="urn:microsoft.com/office/officeart/2005/8/layout/vList2"/>
    <dgm:cxn modelId="{369DFF90-1660-4666-A1AA-F607D20E265C}" type="presOf" srcId="{24DCF104-C4EA-415A-8B20-0CB999A4C914}" destId="{948AD64D-D1F3-4F9D-98EB-C0A9D3EC7A84}" srcOrd="0" destOrd="0" presId="urn:microsoft.com/office/officeart/2005/8/layout/vList2"/>
    <dgm:cxn modelId="{D9F343AA-993B-4494-BB13-3027D65079D0}" srcId="{24DCF104-C4EA-415A-8B20-0CB999A4C914}" destId="{77F9E721-BA91-44E4-A30B-08CDF7FAE89B}" srcOrd="0" destOrd="0" parTransId="{05807CE7-812E-4F75-9129-CC273FC09D72}" sibTransId="{00EFFDA0-134E-4D7F-A148-BFCB8B2BDA45}"/>
    <dgm:cxn modelId="{E470D2BB-C1B9-401E-B3AE-5C09D1EA624A}" srcId="{5812A8B0-1AF4-4459-8021-43E32D9C9915}" destId="{E79DF7FF-79A2-4C26-8C8C-602EBC5FC0EE}" srcOrd="0" destOrd="0" parTransId="{C1B0B4D4-FC67-4EB9-82DF-F949CD20E4CF}" sibTransId="{F05AA1A8-22DB-408E-AB27-1691F1992E10}"/>
    <dgm:cxn modelId="{CEB22FBE-ECA3-4437-8E59-301026FDE7C7}" srcId="{E79DF7FF-79A2-4C26-8C8C-602EBC5FC0EE}" destId="{447B19CE-6D8D-4B20-B6BC-E8BB47A51C64}" srcOrd="0" destOrd="0" parTransId="{64F99270-7FD4-451F-9106-8CDA56AE5EC0}" sibTransId="{DA7C235E-CB40-4904-A2A4-6F117571F6DF}"/>
    <dgm:cxn modelId="{F90D02D1-B6F7-4C98-AB7D-99B25B1AF2D7}" type="presOf" srcId="{5812A8B0-1AF4-4459-8021-43E32D9C9915}" destId="{55C40018-A176-4FFA-A0F7-7773E720CC03}" srcOrd="0" destOrd="0" presId="urn:microsoft.com/office/officeart/2005/8/layout/vList2"/>
    <dgm:cxn modelId="{6E67476B-AC8A-4B17-A923-96608FD9D6C4}" type="presParOf" srcId="{55C40018-A176-4FFA-A0F7-7773E720CC03}" destId="{270F5629-E2E4-4466-8261-3C3A0A2ABA71}" srcOrd="0" destOrd="0" presId="urn:microsoft.com/office/officeart/2005/8/layout/vList2"/>
    <dgm:cxn modelId="{5267B484-E0AC-47A3-BF57-C8A61F724A61}" type="presParOf" srcId="{55C40018-A176-4FFA-A0F7-7773E720CC03}" destId="{43B102C2-DC9D-4336-BBF5-22704B3C2436}" srcOrd="1" destOrd="0" presId="urn:microsoft.com/office/officeart/2005/8/layout/vList2"/>
    <dgm:cxn modelId="{A2819FBF-11FC-472A-B05B-893258F8B922}" type="presParOf" srcId="{55C40018-A176-4FFA-A0F7-7773E720CC03}" destId="{948AD64D-D1F3-4F9D-98EB-C0A9D3EC7A84}" srcOrd="2" destOrd="0" presId="urn:microsoft.com/office/officeart/2005/8/layout/vList2"/>
    <dgm:cxn modelId="{8D0928C5-7B0C-468A-9D20-20610604A3DA}" type="presParOf" srcId="{55C40018-A176-4FFA-A0F7-7773E720CC03}" destId="{B97FFA9D-F16A-41BD-99F4-6A5193EC3D56}" srcOrd="3" destOrd="0" presId="urn:microsoft.com/office/officeart/2005/8/layout/vList2"/>
  </dgm:cxnLst>
  <dgm:bg>
    <a:solidFill>
      <a:schemeClr val="accent5">
        <a:lumMod val="20000"/>
        <a:lumOff val="80000"/>
      </a:schemeClr>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6E3753-496C-44BA-B904-FA5BB3B4DABF}" type="doc">
      <dgm:prSet loTypeId="urn:microsoft.com/office/officeart/2005/8/layout/hList6" loCatId="list" qsTypeId="urn:microsoft.com/office/officeart/2005/8/quickstyle/simple1" qsCatId="simple" csTypeId="urn:microsoft.com/office/officeart/2005/8/colors/colorful5" csCatId="colorful" phldr="1"/>
      <dgm:spPr/>
      <dgm:t>
        <a:bodyPr/>
        <a:lstStyle/>
        <a:p>
          <a:endParaRPr lang="en-IN"/>
        </a:p>
      </dgm:t>
    </dgm:pt>
    <dgm:pt modelId="{2B8830E3-DB77-4B8A-9CAB-7869F19438A5}">
      <dgm:prSet phldrT="[Text]" custT="1"/>
      <dgm:spPr/>
      <dgm:t>
        <a:bodyPr/>
        <a:lstStyle/>
        <a:p>
          <a:r>
            <a:rPr lang="en-IN" sz="1200" b="1" i="0" dirty="0"/>
            <a:t>1. Culinary Innovation</a:t>
          </a:r>
          <a:endParaRPr lang="en-IN" sz="1200" dirty="0"/>
        </a:p>
      </dgm:t>
    </dgm:pt>
    <dgm:pt modelId="{9CE72926-E88B-479C-8CC8-7B69B4E02FFB}" type="parTrans" cxnId="{B1902234-B2F5-4635-9551-89EF4C32C3E6}">
      <dgm:prSet/>
      <dgm:spPr/>
      <dgm:t>
        <a:bodyPr/>
        <a:lstStyle/>
        <a:p>
          <a:endParaRPr lang="en-IN" sz="1200"/>
        </a:p>
      </dgm:t>
    </dgm:pt>
    <dgm:pt modelId="{EEF58CD5-5239-49C8-8CDC-F6CBFF638EAF}" type="sibTrans" cxnId="{B1902234-B2F5-4635-9551-89EF4C32C3E6}">
      <dgm:prSet/>
      <dgm:spPr/>
      <dgm:t>
        <a:bodyPr/>
        <a:lstStyle/>
        <a:p>
          <a:endParaRPr lang="en-IN" sz="1200"/>
        </a:p>
      </dgm:t>
    </dgm:pt>
    <dgm:pt modelId="{6405FC2D-200B-4816-BC79-D67FAEF884D4}">
      <dgm:prSet phldrT="[Text]" custT="1"/>
      <dgm:spPr/>
      <dgm:t>
        <a:bodyPr/>
        <a:lstStyle/>
        <a:p>
          <a:r>
            <a:rPr lang="en-US" sz="1200" b="1" i="0" dirty="0"/>
            <a:t>Advantage:</a:t>
          </a:r>
          <a:r>
            <a:rPr lang="en-US" sz="1200" b="0" i="0" dirty="0"/>
            <a:t> Constant introduction of unique and innovative menu items.</a:t>
          </a:r>
          <a:endParaRPr lang="en-IN" sz="1200" dirty="0"/>
        </a:p>
      </dgm:t>
    </dgm:pt>
    <dgm:pt modelId="{DF3AF5C3-46DE-41FE-A0CD-F20424A894DD}" type="parTrans" cxnId="{EB71B089-528A-41B2-A15E-7AACBF0BD14B}">
      <dgm:prSet/>
      <dgm:spPr/>
      <dgm:t>
        <a:bodyPr/>
        <a:lstStyle/>
        <a:p>
          <a:endParaRPr lang="en-IN" sz="1200"/>
        </a:p>
      </dgm:t>
    </dgm:pt>
    <dgm:pt modelId="{0AE09715-C1B1-4940-A2B4-AC2DEBB37094}" type="sibTrans" cxnId="{EB71B089-528A-41B2-A15E-7AACBF0BD14B}">
      <dgm:prSet/>
      <dgm:spPr/>
      <dgm:t>
        <a:bodyPr/>
        <a:lstStyle/>
        <a:p>
          <a:endParaRPr lang="en-IN" sz="1200"/>
        </a:p>
      </dgm:t>
    </dgm:pt>
    <dgm:pt modelId="{42A9BE7F-4E47-4EA9-ADB5-C10B5E156460}">
      <dgm:prSet phldrT="[Text]" custT="1"/>
      <dgm:spPr/>
      <dgm:t>
        <a:bodyPr/>
        <a:lstStyle/>
        <a:p>
          <a:r>
            <a:rPr lang="en-US" sz="1200" b="1" i="0" dirty="0"/>
            <a:t>Benefit:</a:t>
          </a:r>
          <a:r>
            <a:rPr lang="en-US" sz="1200" b="0" i="0" dirty="0"/>
            <a:t> A diverse and ever-evolving menu that keeps customers excited and engaged.</a:t>
          </a:r>
          <a:endParaRPr lang="en-IN" sz="1200" dirty="0"/>
        </a:p>
      </dgm:t>
    </dgm:pt>
    <dgm:pt modelId="{E38B4D2C-5754-4891-9D52-12474C61085A}" type="parTrans" cxnId="{1FEAE12D-65AD-4877-84C3-ABDC6C307AE2}">
      <dgm:prSet/>
      <dgm:spPr/>
      <dgm:t>
        <a:bodyPr/>
        <a:lstStyle/>
        <a:p>
          <a:endParaRPr lang="en-IN" sz="1200"/>
        </a:p>
      </dgm:t>
    </dgm:pt>
    <dgm:pt modelId="{25207E17-1FB7-4750-9B4B-4E216EFB4663}" type="sibTrans" cxnId="{1FEAE12D-65AD-4877-84C3-ABDC6C307AE2}">
      <dgm:prSet/>
      <dgm:spPr/>
      <dgm:t>
        <a:bodyPr/>
        <a:lstStyle/>
        <a:p>
          <a:endParaRPr lang="en-IN" sz="1200"/>
        </a:p>
      </dgm:t>
    </dgm:pt>
    <dgm:pt modelId="{3B507F1A-68BE-4BC3-9C7D-98B5446CB600}">
      <dgm:prSet phldrT="[Text]" custT="1"/>
      <dgm:spPr/>
      <dgm:t>
        <a:bodyPr/>
        <a:lstStyle/>
        <a:p>
          <a:r>
            <a:rPr lang="en-IN" sz="1200" b="1" i="0" dirty="0"/>
            <a:t>2. Sustainable Sourcing</a:t>
          </a:r>
          <a:endParaRPr lang="en-IN" sz="1200" dirty="0"/>
        </a:p>
      </dgm:t>
    </dgm:pt>
    <dgm:pt modelId="{BA5F5D4A-E523-494B-95F7-2435F918C733}" type="parTrans" cxnId="{5B502DBF-CD27-4E81-AFCB-8D73C768DE8D}">
      <dgm:prSet/>
      <dgm:spPr/>
      <dgm:t>
        <a:bodyPr/>
        <a:lstStyle/>
        <a:p>
          <a:endParaRPr lang="en-IN" sz="1200"/>
        </a:p>
      </dgm:t>
    </dgm:pt>
    <dgm:pt modelId="{C25A4E4A-C3AA-4280-80FA-1D58B7B44E08}" type="sibTrans" cxnId="{5B502DBF-CD27-4E81-AFCB-8D73C768DE8D}">
      <dgm:prSet/>
      <dgm:spPr/>
      <dgm:t>
        <a:bodyPr/>
        <a:lstStyle/>
        <a:p>
          <a:endParaRPr lang="en-IN" sz="1200"/>
        </a:p>
      </dgm:t>
    </dgm:pt>
    <dgm:pt modelId="{DEEC8922-E078-4DF7-9A7B-2DC0AE804B93}">
      <dgm:prSet phldrT="[Text]" custT="1"/>
      <dgm:spPr/>
      <dgm:t>
        <a:bodyPr/>
        <a:lstStyle/>
        <a:p>
          <a:r>
            <a:rPr lang="en-US" sz="1200" b="1" i="0" dirty="0"/>
            <a:t>Advantage:</a:t>
          </a:r>
          <a:r>
            <a:rPr lang="en-US" sz="1200" b="0" i="0" dirty="0"/>
            <a:t> Commitment to environmentally conscious practices and locally sourced ingredients.</a:t>
          </a:r>
          <a:endParaRPr lang="en-IN" sz="1200" dirty="0"/>
        </a:p>
      </dgm:t>
    </dgm:pt>
    <dgm:pt modelId="{308AF9B6-6AA4-4ECF-A702-0F280A99B1DB}" type="parTrans" cxnId="{2636FEF2-F30C-49DB-AEE3-262C81A3D8E2}">
      <dgm:prSet/>
      <dgm:spPr/>
      <dgm:t>
        <a:bodyPr/>
        <a:lstStyle/>
        <a:p>
          <a:endParaRPr lang="en-IN" sz="1200"/>
        </a:p>
      </dgm:t>
    </dgm:pt>
    <dgm:pt modelId="{FFE7D479-FD4A-45BF-8BAC-6FA239190E06}" type="sibTrans" cxnId="{2636FEF2-F30C-49DB-AEE3-262C81A3D8E2}">
      <dgm:prSet/>
      <dgm:spPr/>
      <dgm:t>
        <a:bodyPr/>
        <a:lstStyle/>
        <a:p>
          <a:endParaRPr lang="en-IN" sz="1200"/>
        </a:p>
      </dgm:t>
    </dgm:pt>
    <dgm:pt modelId="{6BA359A7-3D8E-4B3E-8657-9D59C3A744DC}">
      <dgm:prSet phldrT="[Text]" custT="1"/>
      <dgm:spPr/>
      <dgm:t>
        <a:bodyPr/>
        <a:lstStyle/>
        <a:p>
          <a:r>
            <a:rPr lang="en-US" sz="1200" b="1" i="0" dirty="0"/>
            <a:t>Benefit:</a:t>
          </a:r>
          <a:r>
            <a:rPr lang="en-US" sz="1200" b="0" i="0" dirty="0"/>
            <a:t> Appeal to eco-conscious consumers and support for the local community.</a:t>
          </a:r>
          <a:endParaRPr lang="en-IN" sz="1200" dirty="0"/>
        </a:p>
      </dgm:t>
    </dgm:pt>
    <dgm:pt modelId="{CEDB1678-CDC6-4A28-AB9D-911CAA0B095E}" type="parTrans" cxnId="{C31BCC7B-DA8C-4EA5-ADDE-98D728C78ACE}">
      <dgm:prSet/>
      <dgm:spPr/>
      <dgm:t>
        <a:bodyPr/>
        <a:lstStyle/>
        <a:p>
          <a:endParaRPr lang="en-IN" sz="1200"/>
        </a:p>
      </dgm:t>
    </dgm:pt>
    <dgm:pt modelId="{4AB20DD3-C716-4F37-BF53-BA605B5403C0}" type="sibTrans" cxnId="{C31BCC7B-DA8C-4EA5-ADDE-98D728C78ACE}">
      <dgm:prSet/>
      <dgm:spPr/>
      <dgm:t>
        <a:bodyPr/>
        <a:lstStyle/>
        <a:p>
          <a:endParaRPr lang="en-IN" sz="1200"/>
        </a:p>
      </dgm:t>
    </dgm:pt>
    <dgm:pt modelId="{5846A742-512C-42DE-B50A-4CB380E87E10}">
      <dgm:prSet phldrT="[Text]" custT="1"/>
      <dgm:spPr/>
      <dgm:t>
        <a:bodyPr/>
        <a:lstStyle/>
        <a:p>
          <a:r>
            <a:rPr lang="en-IN" sz="1200" b="1" i="0" dirty="0"/>
            <a:t>4. Health-Conscious Choices</a:t>
          </a:r>
          <a:endParaRPr lang="en-IN" sz="1200" dirty="0"/>
        </a:p>
      </dgm:t>
    </dgm:pt>
    <dgm:pt modelId="{610F134F-FBCA-40D4-B6D3-6971EE0581C6}" type="parTrans" cxnId="{BDD8050F-651A-4EFA-9AD0-877AB646BEA8}">
      <dgm:prSet/>
      <dgm:spPr/>
      <dgm:t>
        <a:bodyPr/>
        <a:lstStyle/>
        <a:p>
          <a:endParaRPr lang="en-IN" sz="1200"/>
        </a:p>
      </dgm:t>
    </dgm:pt>
    <dgm:pt modelId="{F7CCBB7D-329A-4924-B6D9-807584F4784A}" type="sibTrans" cxnId="{BDD8050F-651A-4EFA-9AD0-877AB646BEA8}">
      <dgm:prSet/>
      <dgm:spPr/>
      <dgm:t>
        <a:bodyPr/>
        <a:lstStyle/>
        <a:p>
          <a:endParaRPr lang="en-IN" sz="1200"/>
        </a:p>
      </dgm:t>
    </dgm:pt>
    <dgm:pt modelId="{03642E07-C24C-4B10-886E-EA4D23084382}">
      <dgm:prSet phldrT="[Text]" custT="1"/>
      <dgm:spPr/>
      <dgm:t>
        <a:bodyPr/>
        <a:lstStyle/>
        <a:p>
          <a:r>
            <a:rPr lang="en-US" sz="1200" b="1" i="0" dirty="0"/>
            <a:t>Advantage:</a:t>
          </a:r>
          <a:r>
            <a:rPr lang="en-US" sz="1200" b="0" i="0" dirty="0"/>
            <a:t> Extensive selection of health-conscious menu options.</a:t>
          </a:r>
          <a:endParaRPr lang="en-IN" sz="1200" dirty="0"/>
        </a:p>
      </dgm:t>
    </dgm:pt>
    <dgm:pt modelId="{7525E20D-D413-497A-9A6D-D7AFB4CEB7D4}" type="parTrans" cxnId="{21B0836B-C919-4AC6-B1FD-C8082A83BAAF}">
      <dgm:prSet/>
      <dgm:spPr/>
      <dgm:t>
        <a:bodyPr/>
        <a:lstStyle/>
        <a:p>
          <a:endParaRPr lang="en-IN" sz="1200"/>
        </a:p>
      </dgm:t>
    </dgm:pt>
    <dgm:pt modelId="{CC3F05B0-53C9-49EB-A2A5-B2C1F362DED0}" type="sibTrans" cxnId="{21B0836B-C919-4AC6-B1FD-C8082A83BAAF}">
      <dgm:prSet/>
      <dgm:spPr/>
      <dgm:t>
        <a:bodyPr/>
        <a:lstStyle/>
        <a:p>
          <a:endParaRPr lang="en-IN" sz="1200"/>
        </a:p>
      </dgm:t>
    </dgm:pt>
    <dgm:pt modelId="{ECD3B50E-0D6F-4985-94EE-13A6FEE24CCC}">
      <dgm:prSet phldrT="[Text]" custT="1"/>
      <dgm:spPr/>
      <dgm:t>
        <a:bodyPr/>
        <a:lstStyle/>
        <a:p>
          <a:r>
            <a:rPr lang="en-US" sz="1200" b="1" i="0" dirty="0"/>
            <a:t>Benefit:</a:t>
          </a:r>
          <a:r>
            <a:rPr lang="en-US" sz="1200" b="0" i="0" dirty="0"/>
            <a:t> Meeting the demands of health-conscious consumers with flavorful and nutritious choices.</a:t>
          </a:r>
          <a:endParaRPr lang="en-IN" sz="1200" dirty="0"/>
        </a:p>
      </dgm:t>
    </dgm:pt>
    <dgm:pt modelId="{59D57F80-E5DA-4B8C-9AA7-C8F8FDC79168}" type="parTrans" cxnId="{7D8985A9-4B50-4DC7-9A44-9794A79C1BE0}">
      <dgm:prSet/>
      <dgm:spPr/>
      <dgm:t>
        <a:bodyPr/>
        <a:lstStyle/>
        <a:p>
          <a:endParaRPr lang="en-IN" sz="1200"/>
        </a:p>
      </dgm:t>
    </dgm:pt>
    <dgm:pt modelId="{F9C582BC-05FE-4B77-A72F-0DB5024E8487}" type="sibTrans" cxnId="{7D8985A9-4B50-4DC7-9A44-9794A79C1BE0}">
      <dgm:prSet/>
      <dgm:spPr/>
      <dgm:t>
        <a:bodyPr/>
        <a:lstStyle/>
        <a:p>
          <a:endParaRPr lang="en-IN" sz="1200"/>
        </a:p>
      </dgm:t>
    </dgm:pt>
    <dgm:pt modelId="{5BA3B8DD-8B5C-4123-8062-47D4AC59072A}">
      <dgm:prSet custT="1"/>
      <dgm:spPr/>
      <dgm:t>
        <a:bodyPr/>
        <a:lstStyle/>
        <a:p>
          <a:r>
            <a:rPr lang="en-IN" sz="1200" b="1" i="0" dirty="0"/>
            <a:t>3. Hyper-Local Fusion</a:t>
          </a:r>
          <a:endParaRPr lang="en-IN" sz="1200" dirty="0"/>
        </a:p>
      </dgm:t>
    </dgm:pt>
    <dgm:pt modelId="{A5B4FA13-B4B8-4133-937C-3D25DE45C0C3}" type="parTrans" cxnId="{FFAC4402-41EB-45F2-BF20-D5B2AC023E2B}">
      <dgm:prSet/>
      <dgm:spPr/>
      <dgm:t>
        <a:bodyPr/>
        <a:lstStyle/>
        <a:p>
          <a:endParaRPr lang="en-IN" sz="1200"/>
        </a:p>
      </dgm:t>
    </dgm:pt>
    <dgm:pt modelId="{A7AA56BD-F28B-4A34-9E25-5B582C823F4E}" type="sibTrans" cxnId="{FFAC4402-41EB-45F2-BF20-D5B2AC023E2B}">
      <dgm:prSet/>
      <dgm:spPr/>
      <dgm:t>
        <a:bodyPr/>
        <a:lstStyle/>
        <a:p>
          <a:endParaRPr lang="en-IN" sz="1200"/>
        </a:p>
      </dgm:t>
    </dgm:pt>
    <dgm:pt modelId="{8FE65A87-A42E-4A1B-8639-51DA42235BB4}">
      <dgm:prSet custT="1"/>
      <dgm:spPr/>
      <dgm:t>
        <a:bodyPr/>
        <a:lstStyle/>
        <a:p>
          <a:r>
            <a:rPr lang="en-IN" sz="1200" b="1" i="0" dirty="0"/>
            <a:t>5.Rapid Service and Delivery</a:t>
          </a:r>
          <a:endParaRPr lang="en-IN" sz="1200" dirty="0"/>
        </a:p>
      </dgm:t>
    </dgm:pt>
    <dgm:pt modelId="{AA93E406-E17A-49FB-BED9-DECBCBE48476}" type="parTrans" cxnId="{8CED082B-1783-464B-8939-363D203CD7FC}">
      <dgm:prSet/>
      <dgm:spPr/>
      <dgm:t>
        <a:bodyPr/>
        <a:lstStyle/>
        <a:p>
          <a:endParaRPr lang="en-IN" sz="1200"/>
        </a:p>
      </dgm:t>
    </dgm:pt>
    <dgm:pt modelId="{68A463DD-83B2-44FA-BFAD-BAA3E62B1EA7}" type="sibTrans" cxnId="{8CED082B-1783-464B-8939-363D203CD7FC}">
      <dgm:prSet/>
      <dgm:spPr/>
      <dgm:t>
        <a:bodyPr/>
        <a:lstStyle/>
        <a:p>
          <a:endParaRPr lang="en-IN" sz="1200"/>
        </a:p>
      </dgm:t>
    </dgm:pt>
    <dgm:pt modelId="{437CF62A-79DD-471C-870D-ECE7E0E237CD}">
      <dgm:prSet custT="1"/>
      <dgm:spPr/>
      <dgm:t>
        <a:bodyPr/>
        <a:lstStyle/>
        <a:p>
          <a:r>
            <a:rPr lang="en-US" sz="1200" b="1" i="0" dirty="0"/>
            <a:t>Advantage:</a:t>
          </a:r>
          <a:r>
            <a:rPr lang="en-US" sz="1200" b="0" i="0" dirty="0"/>
            <a:t> Expert fusion of global fast-food concepts with hyper-local flavors.</a:t>
          </a:r>
          <a:endParaRPr lang="en-IN" sz="1200" dirty="0"/>
        </a:p>
      </dgm:t>
    </dgm:pt>
    <dgm:pt modelId="{9262EA93-14AD-4DE9-B7A2-DD7C6273889E}" type="parTrans" cxnId="{C8FCE826-1940-48EC-BA78-06BA912EE211}">
      <dgm:prSet/>
      <dgm:spPr/>
      <dgm:t>
        <a:bodyPr/>
        <a:lstStyle/>
        <a:p>
          <a:endParaRPr lang="en-IN" sz="1200"/>
        </a:p>
      </dgm:t>
    </dgm:pt>
    <dgm:pt modelId="{F1543D72-DF6D-4B85-96B5-06398D79B00D}" type="sibTrans" cxnId="{C8FCE826-1940-48EC-BA78-06BA912EE211}">
      <dgm:prSet/>
      <dgm:spPr/>
      <dgm:t>
        <a:bodyPr/>
        <a:lstStyle/>
        <a:p>
          <a:endParaRPr lang="en-IN" sz="1200"/>
        </a:p>
      </dgm:t>
    </dgm:pt>
    <dgm:pt modelId="{BAE0AB08-0939-4E57-B118-7187F0D93767}">
      <dgm:prSet custT="1"/>
      <dgm:spPr/>
      <dgm:t>
        <a:bodyPr/>
        <a:lstStyle/>
        <a:p>
          <a:r>
            <a:rPr lang="en-US" sz="1200" b="1" i="0" dirty="0"/>
            <a:t>Benefit:</a:t>
          </a:r>
          <a:r>
            <a:rPr lang="en-US" sz="1200" b="0" i="0" dirty="0"/>
            <a:t> Offering a truly distinctive and culturally rich dining experience.</a:t>
          </a:r>
          <a:endParaRPr lang="en-IN" sz="1200" dirty="0"/>
        </a:p>
      </dgm:t>
    </dgm:pt>
    <dgm:pt modelId="{56E9AC1A-82E4-4C37-81F9-85B23D14DBBE}" type="parTrans" cxnId="{BC04F6EA-49F6-4453-A1E7-ED95B2A15C41}">
      <dgm:prSet/>
      <dgm:spPr/>
      <dgm:t>
        <a:bodyPr/>
        <a:lstStyle/>
        <a:p>
          <a:endParaRPr lang="en-IN" sz="1200"/>
        </a:p>
      </dgm:t>
    </dgm:pt>
    <dgm:pt modelId="{B48070E3-A136-42BA-A111-5B2B14E78B2B}" type="sibTrans" cxnId="{BC04F6EA-49F6-4453-A1E7-ED95B2A15C41}">
      <dgm:prSet/>
      <dgm:spPr/>
      <dgm:t>
        <a:bodyPr/>
        <a:lstStyle/>
        <a:p>
          <a:endParaRPr lang="en-IN" sz="1200"/>
        </a:p>
      </dgm:t>
    </dgm:pt>
    <dgm:pt modelId="{04B8CAB2-074F-4996-9011-9DAAAC11DE5F}">
      <dgm:prSet custT="1"/>
      <dgm:spPr/>
      <dgm:t>
        <a:bodyPr/>
        <a:lstStyle/>
        <a:p>
          <a:r>
            <a:rPr lang="en-US" sz="1200" b="1" i="0" dirty="0"/>
            <a:t>Advantage:</a:t>
          </a:r>
          <a:r>
            <a:rPr lang="en-US" sz="1200" b="0" i="0" dirty="0"/>
            <a:t> Efficient and swift service with a focus on quick delivery times.</a:t>
          </a:r>
          <a:endParaRPr lang="en-IN" sz="1200" dirty="0"/>
        </a:p>
      </dgm:t>
    </dgm:pt>
    <dgm:pt modelId="{84CD6F82-69B7-4E9F-B7C6-89A4A16ADCBE}" type="parTrans" cxnId="{36CCA195-E5A9-416F-9245-74CEBAAA69E0}">
      <dgm:prSet/>
      <dgm:spPr/>
      <dgm:t>
        <a:bodyPr/>
        <a:lstStyle/>
        <a:p>
          <a:endParaRPr lang="en-IN" sz="1200"/>
        </a:p>
      </dgm:t>
    </dgm:pt>
    <dgm:pt modelId="{0036ACC5-DC24-4726-B15A-69CE0FE52D22}" type="sibTrans" cxnId="{36CCA195-E5A9-416F-9245-74CEBAAA69E0}">
      <dgm:prSet/>
      <dgm:spPr/>
      <dgm:t>
        <a:bodyPr/>
        <a:lstStyle/>
        <a:p>
          <a:endParaRPr lang="en-IN" sz="1200"/>
        </a:p>
      </dgm:t>
    </dgm:pt>
    <dgm:pt modelId="{987BEFA1-DF9F-4EA7-A1A4-4110B35A4C70}">
      <dgm:prSet custT="1"/>
      <dgm:spPr/>
      <dgm:t>
        <a:bodyPr/>
        <a:lstStyle/>
        <a:p>
          <a:r>
            <a:rPr lang="en-US" sz="1200" b="1" i="0" dirty="0"/>
            <a:t>Benefit:</a:t>
          </a:r>
          <a:r>
            <a:rPr lang="en-US" sz="1200" b="0" i="0" dirty="0"/>
            <a:t> Convenience for on-the-go customers and a competitive edge in the fast-paced industry.</a:t>
          </a:r>
          <a:endParaRPr lang="en-IN" sz="1200" dirty="0"/>
        </a:p>
      </dgm:t>
    </dgm:pt>
    <dgm:pt modelId="{C968D8D0-B150-477B-A33E-EE5722E39A25}" type="parTrans" cxnId="{6D2334C9-9A87-4FA6-92BF-18393151846A}">
      <dgm:prSet/>
      <dgm:spPr/>
      <dgm:t>
        <a:bodyPr/>
        <a:lstStyle/>
        <a:p>
          <a:endParaRPr lang="en-IN" sz="1200"/>
        </a:p>
      </dgm:t>
    </dgm:pt>
    <dgm:pt modelId="{4A217885-0A95-484E-AA9A-0011369A578E}" type="sibTrans" cxnId="{6D2334C9-9A87-4FA6-92BF-18393151846A}">
      <dgm:prSet/>
      <dgm:spPr/>
      <dgm:t>
        <a:bodyPr/>
        <a:lstStyle/>
        <a:p>
          <a:endParaRPr lang="en-IN" sz="1200"/>
        </a:p>
      </dgm:t>
    </dgm:pt>
    <dgm:pt modelId="{86AE09DF-E554-4F85-8AEE-08251AD20055}">
      <dgm:prSet custT="1"/>
      <dgm:spPr/>
      <dgm:t>
        <a:bodyPr/>
        <a:lstStyle/>
        <a:p>
          <a:r>
            <a:rPr lang="en-IN" sz="1200" b="1" i="0" dirty="0"/>
            <a:t>6. Digital Integration</a:t>
          </a:r>
          <a:endParaRPr lang="en-IN" sz="1200" dirty="0"/>
        </a:p>
      </dgm:t>
    </dgm:pt>
    <dgm:pt modelId="{0862BA3C-EA15-490C-B2FE-C41B4AA95EAE}" type="parTrans" cxnId="{6797689E-ADAE-4902-B485-00AB5DA5E350}">
      <dgm:prSet/>
      <dgm:spPr/>
      <dgm:t>
        <a:bodyPr/>
        <a:lstStyle/>
        <a:p>
          <a:endParaRPr lang="en-IN" sz="1200"/>
        </a:p>
      </dgm:t>
    </dgm:pt>
    <dgm:pt modelId="{3D345997-B0F9-4A03-9696-7F34391BB425}" type="sibTrans" cxnId="{6797689E-ADAE-4902-B485-00AB5DA5E350}">
      <dgm:prSet/>
      <dgm:spPr/>
      <dgm:t>
        <a:bodyPr/>
        <a:lstStyle/>
        <a:p>
          <a:endParaRPr lang="en-IN" sz="1200"/>
        </a:p>
      </dgm:t>
    </dgm:pt>
    <dgm:pt modelId="{A9ED2C66-C481-4610-A04D-DF80A6C0CE19}">
      <dgm:prSet custT="1"/>
      <dgm:spPr/>
      <dgm:t>
        <a:bodyPr/>
        <a:lstStyle/>
        <a:p>
          <a:pPr>
            <a:buFont typeface="Arial" panose="020B0604020202020204" pitchFamily="34" charset="0"/>
            <a:buChar char="•"/>
          </a:pPr>
          <a:r>
            <a:rPr lang="en-US" sz="1200" b="1" i="0" dirty="0"/>
            <a:t>Advantage:</a:t>
          </a:r>
          <a:r>
            <a:rPr lang="en-US" sz="1200" b="0" i="0" dirty="0"/>
            <a:t> Seamless online ordering experience and tech-driven customer engagement.</a:t>
          </a:r>
          <a:endParaRPr lang="en-IN" sz="1200" dirty="0"/>
        </a:p>
      </dgm:t>
    </dgm:pt>
    <dgm:pt modelId="{9044BA50-9229-4FC8-8E68-4133AF057218}" type="parTrans" cxnId="{ADC04391-BDC1-4F91-B873-9C79F5D54E7E}">
      <dgm:prSet/>
      <dgm:spPr/>
      <dgm:t>
        <a:bodyPr/>
        <a:lstStyle/>
        <a:p>
          <a:endParaRPr lang="en-IN" sz="1200"/>
        </a:p>
      </dgm:t>
    </dgm:pt>
    <dgm:pt modelId="{6F985EA9-FFED-4028-83A7-3DDFAEF04517}" type="sibTrans" cxnId="{ADC04391-BDC1-4F91-B873-9C79F5D54E7E}">
      <dgm:prSet/>
      <dgm:spPr/>
      <dgm:t>
        <a:bodyPr/>
        <a:lstStyle/>
        <a:p>
          <a:endParaRPr lang="en-IN" sz="1200"/>
        </a:p>
      </dgm:t>
    </dgm:pt>
    <dgm:pt modelId="{3DDD3C5B-F53B-433F-94BD-81883B55E531}">
      <dgm:prSet custT="1"/>
      <dgm:spPr/>
      <dgm:t>
        <a:bodyPr/>
        <a:lstStyle/>
        <a:p>
          <a:pPr>
            <a:buFont typeface="Arial" panose="020B0604020202020204" pitchFamily="34" charset="0"/>
            <a:buChar char="•"/>
          </a:pPr>
          <a:r>
            <a:rPr lang="en-US" sz="1200" b="1" i="0"/>
            <a:t>Benefit:</a:t>
          </a:r>
          <a:r>
            <a:rPr lang="en-US" sz="1200" b="0" i="0"/>
            <a:t> Convenience for tech-savvy customers and streamlined operations.</a:t>
          </a:r>
        </a:p>
      </dgm:t>
    </dgm:pt>
    <dgm:pt modelId="{EF93DBA9-46D4-4422-ABF9-42142A20652F}" type="parTrans" cxnId="{83AF6178-8AB4-41C5-95FC-7DEEB4C6DB95}">
      <dgm:prSet/>
      <dgm:spPr/>
      <dgm:t>
        <a:bodyPr/>
        <a:lstStyle/>
        <a:p>
          <a:endParaRPr lang="en-IN" sz="1200"/>
        </a:p>
      </dgm:t>
    </dgm:pt>
    <dgm:pt modelId="{6A68D5E5-E698-4FAB-8583-E08702637108}" type="sibTrans" cxnId="{83AF6178-8AB4-41C5-95FC-7DEEB4C6DB95}">
      <dgm:prSet/>
      <dgm:spPr/>
      <dgm:t>
        <a:bodyPr/>
        <a:lstStyle/>
        <a:p>
          <a:endParaRPr lang="en-IN" sz="1200"/>
        </a:p>
      </dgm:t>
    </dgm:pt>
    <dgm:pt modelId="{65B1C20F-EAA7-4359-8430-1772C4AEF19E}">
      <dgm:prSet custT="1"/>
      <dgm:spPr/>
      <dgm:t>
        <a:bodyPr/>
        <a:lstStyle/>
        <a:p>
          <a:r>
            <a:rPr lang="en-IN" sz="1200" b="1" i="0" dirty="0"/>
            <a:t>7.Seasonal Specials and Celebrations</a:t>
          </a:r>
          <a:endParaRPr lang="en-IN" sz="1200" dirty="0"/>
        </a:p>
      </dgm:t>
    </dgm:pt>
    <dgm:pt modelId="{F330C76E-AF35-4DED-ACE1-BB615669CA31}" type="parTrans" cxnId="{7E5F1004-3CD5-426A-AFBF-4A50BC850D17}">
      <dgm:prSet/>
      <dgm:spPr/>
      <dgm:t>
        <a:bodyPr/>
        <a:lstStyle/>
        <a:p>
          <a:endParaRPr lang="en-IN" sz="1200"/>
        </a:p>
      </dgm:t>
    </dgm:pt>
    <dgm:pt modelId="{18F38F8D-16C0-42F8-804F-CE76F1C689EF}" type="sibTrans" cxnId="{7E5F1004-3CD5-426A-AFBF-4A50BC850D17}">
      <dgm:prSet/>
      <dgm:spPr/>
      <dgm:t>
        <a:bodyPr/>
        <a:lstStyle/>
        <a:p>
          <a:endParaRPr lang="en-IN" sz="1200"/>
        </a:p>
      </dgm:t>
    </dgm:pt>
    <dgm:pt modelId="{388E29AD-C0CA-43B4-96C9-5612BFE9A76E}">
      <dgm:prSet custT="1"/>
      <dgm:spPr/>
      <dgm:t>
        <a:bodyPr/>
        <a:lstStyle/>
        <a:p>
          <a:pPr>
            <a:buFont typeface="Arial" panose="020B0604020202020204" pitchFamily="34" charset="0"/>
            <a:buChar char="•"/>
          </a:pPr>
          <a:r>
            <a:rPr lang="en-US" sz="1200" b="1" i="0"/>
            <a:t>Advantage:</a:t>
          </a:r>
          <a:r>
            <a:rPr lang="en-US" sz="1200" b="0" i="0"/>
            <a:t> Introducing limited-time specials during cultural celebrations.</a:t>
          </a:r>
          <a:endParaRPr lang="en-IN" sz="1200"/>
        </a:p>
      </dgm:t>
    </dgm:pt>
    <dgm:pt modelId="{7260BF58-A1F5-4FBD-94F8-D44E8F3614F0}" type="parTrans" cxnId="{BD9AEDFA-BCC0-4075-9F7F-70B4818D5E6F}">
      <dgm:prSet/>
      <dgm:spPr/>
      <dgm:t>
        <a:bodyPr/>
        <a:lstStyle/>
        <a:p>
          <a:endParaRPr lang="en-IN" sz="1200"/>
        </a:p>
      </dgm:t>
    </dgm:pt>
    <dgm:pt modelId="{78BB5FCE-4489-4778-A33F-8F61E72F3E18}" type="sibTrans" cxnId="{BD9AEDFA-BCC0-4075-9F7F-70B4818D5E6F}">
      <dgm:prSet/>
      <dgm:spPr/>
      <dgm:t>
        <a:bodyPr/>
        <a:lstStyle/>
        <a:p>
          <a:endParaRPr lang="en-IN" sz="1200"/>
        </a:p>
      </dgm:t>
    </dgm:pt>
    <dgm:pt modelId="{5608A34B-D296-4359-8F1F-38C401386E0A}">
      <dgm:prSet custT="1"/>
      <dgm:spPr/>
      <dgm:t>
        <a:bodyPr/>
        <a:lstStyle/>
        <a:p>
          <a:pPr>
            <a:buFont typeface="Arial" panose="020B0604020202020204" pitchFamily="34" charset="0"/>
            <a:buChar char="•"/>
          </a:pPr>
          <a:r>
            <a:rPr lang="en-US" sz="1200" b="1" i="0"/>
            <a:t>Benefit:</a:t>
          </a:r>
          <a:r>
            <a:rPr lang="en-US" sz="1200" b="0" i="0"/>
            <a:t> Connecting with customers during festive seasons and enhancing brand loyalty.</a:t>
          </a:r>
        </a:p>
      </dgm:t>
    </dgm:pt>
    <dgm:pt modelId="{E8643CB3-3F0B-452A-BFD6-1876357E93D1}" type="parTrans" cxnId="{612C6020-9394-4390-896F-44F4D8268634}">
      <dgm:prSet/>
      <dgm:spPr/>
      <dgm:t>
        <a:bodyPr/>
        <a:lstStyle/>
        <a:p>
          <a:endParaRPr lang="en-IN" sz="1200"/>
        </a:p>
      </dgm:t>
    </dgm:pt>
    <dgm:pt modelId="{530E58FD-809D-459F-8218-39619DF5BB3B}" type="sibTrans" cxnId="{612C6020-9394-4390-896F-44F4D8268634}">
      <dgm:prSet/>
      <dgm:spPr/>
      <dgm:t>
        <a:bodyPr/>
        <a:lstStyle/>
        <a:p>
          <a:endParaRPr lang="en-IN" sz="1200"/>
        </a:p>
      </dgm:t>
    </dgm:pt>
    <dgm:pt modelId="{CC31D87A-F5C3-43FE-B5E9-57DA37E480C6}">
      <dgm:prSet custT="1"/>
      <dgm:spPr/>
      <dgm:t>
        <a:bodyPr/>
        <a:lstStyle/>
        <a:p>
          <a:r>
            <a:rPr lang="en-IN" sz="1200" b="1" i="0" dirty="0"/>
            <a:t>8.Commitment to Quality</a:t>
          </a:r>
          <a:endParaRPr lang="en-IN" sz="1200" dirty="0"/>
        </a:p>
      </dgm:t>
    </dgm:pt>
    <dgm:pt modelId="{7F0528F4-73B8-413E-9DF1-C2B697078653}" type="parTrans" cxnId="{E9AF960A-2CEF-4450-BBD1-6959ABC4702D}">
      <dgm:prSet/>
      <dgm:spPr/>
      <dgm:t>
        <a:bodyPr/>
        <a:lstStyle/>
        <a:p>
          <a:endParaRPr lang="en-IN" sz="1200"/>
        </a:p>
      </dgm:t>
    </dgm:pt>
    <dgm:pt modelId="{02FC51F9-91F3-47BA-BB68-9FBAC05675F3}" type="sibTrans" cxnId="{E9AF960A-2CEF-4450-BBD1-6959ABC4702D}">
      <dgm:prSet/>
      <dgm:spPr/>
      <dgm:t>
        <a:bodyPr/>
        <a:lstStyle/>
        <a:p>
          <a:endParaRPr lang="en-IN" sz="1200"/>
        </a:p>
      </dgm:t>
    </dgm:pt>
    <dgm:pt modelId="{39C1C31A-AF39-4F4F-BB21-FB1B3CE9A802}">
      <dgm:prSet custT="1"/>
      <dgm:spPr/>
      <dgm:t>
        <a:bodyPr/>
        <a:lstStyle/>
        <a:p>
          <a:pPr>
            <a:buFont typeface="Arial" panose="020B0604020202020204" pitchFamily="34" charset="0"/>
            <a:buChar char="•"/>
          </a:pPr>
          <a:r>
            <a:rPr lang="en-US" sz="1200" b="1" i="0"/>
            <a:t>Advantage:</a:t>
          </a:r>
          <a:r>
            <a:rPr lang="en-US" sz="1200" b="0" i="0"/>
            <a:t> Unwavering commitment to high-quality ingredients and preparation.</a:t>
          </a:r>
          <a:endParaRPr lang="en-IN" sz="1200"/>
        </a:p>
      </dgm:t>
    </dgm:pt>
    <dgm:pt modelId="{E012D4E2-D5A2-44A2-8CC0-5ABF35FB14B2}" type="parTrans" cxnId="{4ED7CFEE-CCA4-4A95-A63F-6BE59EAC5E49}">
      <dgm:prSet/>
      <dgm:spPr/>
      <dgm:t>
        <a:bodyPr/>
        <a:lstStyle/>
        <a:p>
          <a:endParaRPr lang="en-IN" sz="1200"/>
        </a:p>
      </dgm:t>
    </dgm:pt>
    <dgm:pt modelId="{3C27F4AE-A923-4A00-B3D3-076356D9D7A0}" type="sibTrans" cxnId="{4ED7CFEE-CCA4-4A95-A63F-6BE59EAC5E49}">
      <dgm:prSet/>
      <dgm:spPr/>
      <dgm:t>
        <a:bodyPr/>
        <a:lstStyle/>
        <a:p>
          <a:endParaRPr lang="en-IN" sz="1200"/>
        </a:p>
      </dgm:t>
    </dgm:pt>
    <dgm:pt modelId="{FCD22CFC-A1D9-454A-BC6A-B5C5B58C2546}">
      <dgm:prSet custT="1"/>
      <dgm:spPr/>
      <dgm:t>
        <a:bodyPr/>
        <a:lstStyle/>
        <a:p>
          <a:pPr>
            <a:buFont typeface="Arial" panose="020B0604020202020204" pitchFamily="34" charset="0"/>
            <a:buChar char="•"/>
          </a:pPr>
          <a:r>
            <a:rPr lang="en-US" sz="1200" b="1" i="0"/>
            <a:t>Benefit:</a:t>
          </a:r>
          <a:r>
            <a:rPr lang="en-US" sz="1200" b="0" i="0"/>
            <a:t> Ensuring superior taste and customer satisfaction with every order.</a:t>
          </a:r>
        </a:p>
      </dgm:t>
    </dgm:pt>
    <dgm:pt modelId="{BDD35C4A-3599-4DE3-8E50-2FC2B400F23A}" type="parTrans" cxnId="{903BE624-27CD-4813-9FE8-4306A234FAA9}">
      <dgm:prSet/>
      <dgm:spPr/>
      <dgm:t>
        <a:bodyPr/>
        <a:lstStyle/>
        <a:p>
          <a:endParaRPr lang="en-IN" sz="1200"/>
        </a:p>
      </dgm:t>
    </dgm:pt>
    <dgm:pt modelId="{5A2954A2-4A1D-4443-8B35-13950A90C122}" type="sibTrans" cxnId="{903BE624-27CD-4813-9FE8-4306A234FAA9}">
      <dgm:prSet/>
      <dgm:spPr/>
      <dgm:t>
        <a:bodyPr/>
        <a:lstStyle/>
        <a:p>
          <a:endParaRPr lang="en-IN" sz="1200"/>
        </a:p>
      </dgm:t>
    </dgm:pt>
    <dgm:pt modelId="{EA50DCDA-4186-481A-8AC6-ECD291103BF3}" type="pres">
      <dgm:prSet presAssocID="{456E3753-496C-44BA-B904-FA5BB3B4DABF}" presName="Name0" presStyleCnt="0">
        <dgm:presLayoutVars>
          <dgm:dir/>
          <dgm:resizeHandles val="exact"/>
        </dgm:presLayoutVars>
      </dgm:prSet>
      <dgm:spPr/>
    </dgm:pt>
    <dgm:pt modelId="{C70E1CB0-362C-44C7-A00F-83DFC8260663}" type="pres">
      <dgm:prSet presAssocID="{2B8830E3-DB77-4B8A-9CAB-7869F19438A5}" presName="node" presStyleLbl="node1" presStyleIdx="0" presStyleCnt="8">
        <dgm:presLayoutVars>
          <dgm:bulletEnabled val="1"/>
        </dgm:presLayoutVars>
      </dgm:prSet>
      <dgm:spPr/>
    </dgm:pt>
    <dgm:pt modelId="{FE7208D6-C44C-4445-ACE1-E7001EBF3EDD}" type="pres">
      <dgm:prSet presAssocID="{EEF58CD5-5239-49C8-8CDC-F6CBFF638EAF}" presName="sibTrans" presStyleCnt="0"/>
      <dgm:spPr/>
    </dgm:pt>
    <dgm:pt modelId="{7C20E614-0B56-4EE9-A69B-0324E804A020}" type="pres">
      <dgm:prSet presAssocID="{3B507F1A-68BE-4BC3-9C7D-98B5446CB600}" presName="node" presStyleLbl="node1" presStyleIdx="1" presStyleCnt="8">
        <dgm:presLayoutVars>
          <dgm:bulletEnabled val="1"/>
        </dgm:presLayoutVars>
      </dgm:prSet>
      <dgm:spPr/>
    </dgm:pt>
    <dgm:pt modelId="{58794E3F-498C-4F16-9928-9155B5164765}" type="pres">
      <dgm:prSet presAssocID="{C25A4E4A-C3AA-4280-80FA-1D58B7B44E08}" presName="sibTrans" presStyleCnt="0"/>
      <dgm:spPr/>
    </dgm:pt>
    <dgm:pt modelId="{7319B4F4-E3E0-482D-8897-6FCFFE7749FC}" type="pres">
      <dgm:prSet presAssocID="{5BA3B8DD-8B5C-4123-8062-47D4AC59072A}" presName="node" presStyleLbl="node1" presStyleIdx="2" presStyleCnt="8">
        <dgm:presLayoutVars>
          <dgm:bulletEnabled val="1"/>
        </dgm:presLayoutVars>
      </dgm:prSet>
      <dgm:spPr/>
    </dgm:pt>
    <dgm:pt modelId="{64D64319-8172-42AE-9650-D49B3E86C976}" type="pres">
      <dgm:prSet presAssocID="{A7AA56BD-F28B-4A34-9E25-5B582C823F4E}" presName="sibTrans" presStyleCnt="0"/>
      <dgm:spPr/>
    </dgm:pt>
    <dgm:pt modelId="{952FA3B4-2297-4A52-A3D4-AC333A6844AE}" type="pres">
      <dgm:prSet presAssocID="{5846A742-512C-42DE-B50A-4CB380E87E10}" presName="node" presStyleLbl="node1" presStyleIdx="3" presStyleCnt="8">
        <dgm:presLayoutVars>
          <dgm:bulletEnabled val="1"/>
        </dgm:presLayoutVars>
      </dgm:prSet>
      <dgm:spPr/>
    </dgm:pt>
    <dgm:pt modelId="{8953EED2-0B52-4709-B12B-35FD22C4A19C}" type="pres">
      <dgm:prSet presAssocID="{F7CCBB7D-329A-4924-B6D9-807584F4784A}" presName="sibTrans" presStyleCnt="0"/>
      <dgm:spPr/>
    </dgm:pt>
    <dgm:pt modelId="{2DBF191C-5506-45FD-864B-B38DC62459E6}" type="pres">
      <dgm:prSet presAssocID="{8FE65A87-A42E-4A1B-8639-51DA42235BB4}" presName="node" presStyleLbl="node1" presStyleIdx="4" presStyleCnt="8">
        <dgm:presLayoutVars>
          <dgm:bulletEnabled val="1"/>
        </dgm:presLayoutVars>
      </dgm:prSet>
      <dgm:spPr/>
    </dgm:pt>
    <dgm:pt modelId="{EB55A9DF-0D32-4AE0-B41B-26BA8DE9CB69}" type="pres">
      <dgm:prSet presAssocID="{68A463DD-83B2-44FA-BFAD-BAA3E62B1EA7}" presName="sibTrans" presStyleCnt="0"/>
      <dgm:spPr/>
    </dgm:pt>
    <dgm:pt modelId="{F1E55417-CBBE-4631-8B2F-E46142207A5E}" type="pres">
      <dgm:prSet presAssocID="{86AE09DF-E554-4F85-8AEE-08251AD20055}" presName="node" presStyleLbl="node1" presStyleIdx="5" presStyleCnt="8">
        <dgm:presLayoutVars>
          <dgm:bulletEnabled val="1"/>
        </dgm:presLayoutVars>
      </dgm:prSet>
      <dgm:spPr/>
    </dgm:pt>
    <dgm:pt modelId="{673D067C-65D3-43C8-BBA5-0D2858D0CEBF}" type="pres">
      <dgm:prSet presAssocID="{3D345997-B0F9-4A03-9696-7F34391BB425}" presName="sibTrans" presStyleCnt="0"/>
      <dgm:spPr/>
    </dgm:pt>
    <dgm:pt modelId="{EC7B1E13-9632-4DD2-9646-E4B31D4864A1}" type="pres">
      <dgm:prSet presAssocID="{65B1C20F-EAA7-4359-8430-1772C4AEF19E}" presName="node" presStyleLbl="node1" presStyleIdx="6" presStyleCnt="8">
        <dgm:presLayoutVars>
          <dgm:bulletEnabled val="1"/>
        </dgm:presLayoutVars>
      </dgm:prSet>
      <dgm:spPr/>
    </dgm:pt>
    <dgm:pt modelId="{1A4420DB-80E4-4B55-B3A1-65711B5C04C9}" type="pres">
      <dgm:prSet presAssocID="{18F38F8D-16C0-42F8-804F-CE76F1C689EF}" presName="sibTrans" presStyleCnt="0"/>
      <dgm:spPr/>
    </dgm:pt>
    <dgm:pt modelId="{EC470718-0541-4682-9766-2F05D44F8F53}" type="pres">
      <dgm:prSet presAssocID="{CC31D87A-F5C3-43FE-B5E9-57DA37E480C6}" presName="node" presStyleLbl="node1" presStyleIdx="7" presStyleCnt="8">
        <dgm:presLayoutVars>
          <dgm:bulletEnabled val="1"/>
        </dgm:presLayoutVars>
      </dgm:prSet>
      <dgm:spPr/>
    </dgm:pt>
  </dgm:ptLst>
  <dgm:cxnLst>
    <dgm:cxn modelId="{FFAC4402-41EB-45F2-BF20-D5B2AC023E2B}" srcId="{456E3753-496C-44BA-B904-FA5BB3B4DABF}" destId="{5BA3B8DD-8B5C-4123-8062-47D4AC59072A}" srcOrd="2" destOrd="0" parTransId="{A5B4FA13-B4B8-4133-937C-3D25DE45C0C3}" sibTransId="{A7AA56BD-F28B-4A34-9E25-5B582C823F4E}"/>
    <dgm:cxn modelId="{6D1E4C03-F20B-4E11-A5F9-D4FE1540B42A}" type="presOf" srcId="{5846A742-512C-42DE-B50A-4CB380E87E10}" destId="{952FA3B4-2297-4A52-A3D4-AC333A6844AE}" srcOrd="0" destOrd="0" presId="urn:microsoft.com/office/officeart/2005/8/layout/hList6"/>
    <dgm:cxn modelId="{7E5F1004-3CD5-426A-AFBF-4A50BC850D17}" srcId="{456E3753-496C-44BA-B904-FA5BB3B4DABF}" destId="{65B1C20F-EAA7-4359-8430-1772C4AEF19E}" srcOrd="6" destOrd="0" parTransId="{F330C76E-AF35-4DED-ACE1-BB615669CA31}" sibTransId="{18F38F8D-16C0-42F8-804F-CE76F1C689EF}"/>
    <dgm:cxn modelId="{E9AF960A-2CEF-4450-BBD1-6959ABC4702D}" srcId="{456E3753-496C-44BA-B904-FA5BB3B4DABF}" destId="{CC31D87A-F5C3-43FE-B5E9-57DA37E480C6}" srcOrd="7" destOrd="0" parTransId="{7F0528F4-73B8-413E-9DF1-C2B697078653}" sibTransId="{02FC51F9-91F3-47BA-BB68-9FBAC05675F3}"/>
    <dgm:cxn modelId="{4F94840B-5FD4-4B4F-835D-7240687DDBF9}" type="presOf" srcId="{3DDD3C5B-F53B-433F-94BD-81883B55E531}" destId="{F1E55417-CBBE-4631-8B2F-E46142207A5E}" srcOrd="0" destOrd="2" presId="urn:microsoft.com/office/officeart/2005/8/layout/hList6"/>
    <dgm:cxn modelId="{68FD1F0D-1A0D-4333-84B1-C6723744ABF7}" type="presOf" srcId="{65B1C20F-EAA7-4359-8430-1772C4AEF19E}" destId="{EC7B1E13-9632-4DD2-9646-E4B31D4864A1}" srcOrd="0" destOrd="0" presId="urn:microsoft.com/office/officeart/2005/8/layout/hList6"/>
    <dgm:cxn modelId="{BDD8050F-651A-4EFA-9AD0-877AB646BEA8}" srcId="{456E3753-496C-44BA-B904-FA5BB3B4DABF}" destId="{5846A742-512C-42DE-B50A-4CB380E87E10}" srcOrd="3" destOrd="0" parTransId="{610F134F-FBCA-40D4-B6D3-6971EE0581C6}" sibTransId="{F7CCBB7D-329A-4924-B6D9-807584F4784A}"/>
    <dgm:cxn modelId="{427A5714-BD28-4329-B03F-6AE92EB1C180}" type="presOf" srcId="{5BA3B8DD-8B5C-4123-8062-47D4AC59072A}" destId="{7319B4F4-E3E0-482D-8897-6FCFFE7749FC}" srcOrd="0" destOrd="0" presId="urn:microsoft.com/office/officeart/2005/8/layout/hList6"/>
    <dgm:cxn modelId="{612C6020-9394-4390-896F-44F4D8268634}" srcId="{65B1C20F-EAA7-4359-8430-1772C4AEF19E}" destId="{5608A34B-D296-4359-8F1F-38C401386E0A}" srcOrd="1" destOrd="0" parTransId="{E8643CB3-3F0B-452A-BFD6-1876357E93D1}" sibTransId="{530E58FD-809D-459F-8218-39619DF5BB3B}"/>
    <dgm:cxn modelId="{903BE624-27CD-4813-9FE8-4306A234FAA9}" srcId="{CC31D87A-F5C3-43FE-B5E9-57DA37E480C6}" destId="{FCD22CFC-A1D9-454A-BC6A-B5C5B58C2546}" srcOrd="1" destOrd="0" parTransId="{BDD35C4A-3599-4DE3-8E50-2FC2B400F23A}" sibTransId="{5A2954A2-4A1D-4443-8B35-13950A90C122}"/>
    <dgm:cxn modelId="{C8FCE826-1940-48EC-BA78-06BA912EE211}" srcId="{5BA3B8DD-8B5C-4123-8062-47D4AC59072A}" destId="{437CF62A-79DD-471C-870D-ECE7E0E237CD}" srcOrd="0" destOrd="0" parTransId="{9262EA93-14AD-4DE9-B7A2-DD7C6273889E}" sibTransId="{F1543D72-DF6D-4B85-96B5-06398D79B00D}"/>
    <dgm:cxn modelId="{8CED082B-1783-464B-8939-363D203CD7FC}" srcId="{456E3753-496C-44BA-B904-FA5BB3B4DABF}" destId="{8FE65A87-A42E-4A1B-8639-51DA42235BB4}" srcOrd="4" destOrd="0" parTransId="{AA93E406-E17A-49FB-BED9-DECBCBE48476}" sibTransId="{68A463DD-83B2-44FA-BFAD-BAA3E62B1EA7}"/>
    <dgm:cxn modelId="{02ECB02C-1BFD-4B7D-B51E-9063C6D030E5}" type="presOf" srcId="{04B8CAB2-074F-4996-9011-9DAAAC11DE5F}" destId="{2DBF191C-5506-45FD-864B-B38DC62459E6}" srcOrd="0" destOrd="1" presId="urn:microsoft.com/office/officeart/2005/8/layout/hList6"/>
    <dgm:cxn modelId="{1FEAE12D-65AD-4877-84C3-ABDC6C307AE2}" srcId="{2B8830E3-DB77-4B8A-9CAB-7869F19438A5}" destId="{42A9BE7F-4E47-4EA9-ADB5-C10B5E156460}" srcOrd="1" destOrd="0" parTransId="{E38B4D2C-5754-4891-9D52-12474C61085A}" sibTransId="{25207E17-1FB7-4750-9B4B-4E216EFB4663}"/>
    <dgm:cxn modelId="{B1902234-B2F5-4635-9551-89EF4C32C3E6}" srcId="{456E3753-496C-44BA-B904-FA5BB3B4DABF}" destId="{2B8830E3-DB77-4B8A-9CAB-7869F19438A5}" srcOrd="0" destOrd="0" parTransId="{9CE72926-E88B-479C-8CC8-7B69B4E02FFB}" sibTransId="{EEF58CD5-5239-49C8-8CDC-F6CBFF638EAF}"/>
    <dgm:cxn modelId="{EC7BBB5B-7E6E-456F-8E08-4DCFCB036755}" type="presOf" srcId="{FCD22CFC-A1D9-454A-BC6A-B5C5B58C2546}" destId="{EC470718-0541-4682-9766-2F05D44F8F53}" srcOrd="0" destOrd="2" presId="urn:microsoft.com/office/officeart/2005/8/layout/hList6"/>
    <dgm:cxn modelId="{FD15A35D-7562-45AD-BC5A-54F56CF358F4}" type="presOf" srcId="{2B8830E3-DB77-4B8A-9CAB-7869F19438A5}" destId="{C70E1CB0-362C-44C7-A00F-83DFC8260663}" srcOrd="0" destOrd="0" presId="urn:microsoft.com/office/officeart/2005/8/layout/hList6"/>
    <dgm:cxn modelId="{4A63B35D-A957-42C8-9B85-4A1E948B82F6}" type="presOf" srcId="{CC31D87A-F5C3-43FE-B5E9-57DA37E480C6}" destId="{EC470718-0541-4682-9766-2F05D44F8F53}" srcOrd="0" destOrd="0" presId="urn:microsoft.com/office/officeart/2005/8/layout/hList6"/>
    <dgm:cxn modelId="{9501436B-DA0E-4EA2-A9B8-EBC95ED2E19B}" type="presOf" srcId="{42A9BE7F-4E47-4EA9-ADB5-C10B5E156460}" destId="{C70E1CB0-362C-44C7-A00F-83DFC8260663}" srcOrd="0" destOrd="2" presId="urn:microsoft.com/office/officeart/2005/8/layout/hList6"/>
    <dgm:cxn modelId="{DCFC774B-6CB3-4A2F-B2F2-2CFB416F7AC4}" type="presOf" srcId="{A9ED2C66-C481-4610-A04D-DF80A6C0CE19}" destId="{F1E55417-CBBE-4631-8B2F-E46142207A5E}" srcOrd="0" destOrd="1" presId="urn:microsoft.com/office/officeart/2005/8/layout/hList6"/>
    <dgm:cxn modelId="{21B0836B-C919-4AC6-B1FD-C8082A83BAAF}" srcId="{5846A742-512C-42DE-B50A-4CB380E87E10}" destId="{03642E07-C24C-4B10-886E-EA4D23084382}" srcOrd="0" destOrd="0" parTransId="{7525E20D-D413-497A-9A6D-D7AFB4CEB7D4}" sibTransId="{CC3F05B0-53C9-49EB-A2A5-B2C1F362DED0}"/>
    <dgm:cxn modelId="{F01CFD73-A4AC-477F-B229-309AC09E1660}" type="presOf" srcId="{BAE0AB08-0939-4E57-B118-7187F0D93767}" destId="{7319B4F4-E3E0-482D-8897-6FCFFE7749FC}" srcOrd="0" destOrd="2" presId="urn:microsoft.com/office/officeart/2005/8/layout/hList6"/>
    <dgm:cxn modelId="{83AF6178-8AB4-41C5-95FC-7DEEB4C6DB95}" srcId="{86AE09DF-E554-4F85-8AEE-08251AD20055}" destId="{3DDD3C5B-F53B-433F-94BD-81883B55E531}" srcOrd="1" destOrd="0" parTransId="{EF93DBA9-46D4-4422-ABF9-42142A20652F}" sibTransId="{6A68D5E5-E698-4FAB-8583-E08702637108}"/>
    <dgm:cxn modelId="{C31BCC7B-DA8C-4EA5-ADDE-98D728C78ACE}" srcId="{3B507F1A-68BE-4BC3-9C7D-98B5446CB600}" destId="{6BA359A7-3D8E-4B3E-8657-9D59C3A744DC}" srcOrd="1" destOrd="0" parTransId="{CEDB1678-CDC6-4A28-AB9D-911CAA0B095E}" sibTransId="{4AB20DD3-C716-4F37-BF53-BA605B5403C0}"/>
    <dgm:cxn modelId="{EB71B089-528A-41B2-A15E-7AACBF0BD14B}" srcId="{2B8830E3-DB77-4B8A-9CAB-7869F19438A5}" destId="{6405FC2D-200B-4816-BC79-D67FAEF884D4}" srcOrd="0" destOrd="0" parTransId="{DF3AF5C3-46DE-41FE-A0CD-F20424A894DD}" sibTransId="{0AE09715-C1B1-4940-A2B4-AC2DEBB37094}"/>
    <dgm:cxn modelId="{ADC04391-BDC1-4F91-B873-9C79F5D54E7E}" srcId="{86AE09DF-E554-4F85-8AEE-08251AD20055}" destId="{A9ED2C66-C481-4610-A04D-DF80A6C0CE19}" srcOrd="0" destOrd="0" parTransId="{9044BA50-9229-4FC8-8E68-4133AF057218}" sibTransId="{6F985EA9-FFED-4028-83A7-3DDFAEF04517}"/>
    <dgm:cxn modelId="{36CCA195-E5A9-416F-9245-74CEBAAA69E0}" srcId="{8FE65A87-A42E-4A1B-8639-51DA42235BB4}" destId="{04B8CAB2-074F-4996-9011-9DAAAC11DE5F}" srcOrd="0" destOrd="0" parTransId="{84CD6F82-69B7-4E9F-B7C6-89A4A16ADCBE}" sibTransId="{0036ACC5-DC24-4726-B15A-69CE0FE52D22}"/>
    <dgm:cxn modelId="{C7D7F59B-DBE3-4809-896A-F5822019C881}" type="presOf" srcId="{3B507F1A-68BE-4BC3-9C7D-98B5446CB600}" destId="{7C20E614-0B56-4EE9-A69B-0324E804A020}" srcOrd="0" destOrd="0" presId="urn:microsoft.com/office/officeart/2005/8/layout/hList6"/>
    <dgm:cxn modelId="{D26FF49C-39CB-4EBB-B823-446344D12DF5}" type="presOf" srcId="{6405FC2D-200B-4816-BC79-D67FAEF884D4}" destId="{C70E1CB0-362C-44C7-A00F-83DFC8260663}" srcOrd="0" destOrd="1" presId="urn:microsoft.com/office/officeart/2005/8/layout/hList6"/>
    <dgm:cxn modelId="{6797689E-ADAE-4902-B485-00AB5DA5E350}" srcId="{456E3753-496C-44BA-B904-FA5BB3B4DABF}" destId="{86AE09DF-E554-4F85-8AEE-08251AD20055}" srcOrd="5" destOrd="0" parTransId="{0862BA3C-EA15-490C-B2FE-C41B4AA95EAE}" sibTransId="{3D345997-B0F9-4A03-9696-7F34391BB425}"/>
    <dgm:cxn modelId="{2678AAA3-D8C6-4F3C-BB0C-8745C192EDB2}" type="presOf" srcId="{8FE65A87-A42E-4A1B-8639-51DA42235BB4}" destId="{2DBF191C-5506-45FD-864B-B38DC62459E6}" srcOrd="0" destOrd="0" presId="urn:microsoft.com/office/officeart/2005/8/layout/hList6"/>
    <dgm:cxn modelId="{CEAACFA5-BE42-4F45-BA78-06F1BD22DCA6}" type="presOf" srcId="{987BEFA1-DF9F-4EA7-A1A4-4110B35A4C70}" destId="{2DBF191C-5506-45FD-864B-B38DC62459E6}" srcOrd="0" destOrd="2" presId="urn:microsoft.com/office/officeart/2005/8/layout/hList6"/>
    <dgm:cxn modelId="{7D8985A9-4B50-4DC7-9A44-9794A79C1BE0}" srcId="{5846A742-512C-42DE-B50A-4CB380E87E10}" destId="{ECD3B50E-0D6F-4985-94EE-13A6FEE24CCC}" srcOrd="1" destOrd="0" parTransId="{59D57F80-E5DA-4B8C-9AA7-C8F8FDC79168}" sibTransId="{F9C582BC-05FE-4B77-A72F-0DB5024E8487}"/>
    <dgm:cxn modelId="{BFD055B4-FEFA-40C8-9FBB-92D983474CE9}" type="presOf" srcId="{ECD3B50E-0D6F-4985-94EE-13A6FEE24CCC}" destId="{952FA3B4-2297-4A52-A3D4-AC333A6844AE}" srcOrd="0" destOrd="2" presId="urn:microsoft.com/office/officeart/2005/8/layout/hList6"/>
    <dgm:cxn modelId="{5B502DBF-CD27-4E81-AFCB-8D73C768DE8D}" srcId="{456E3753-496C-44BA-B904-FA5BB3B4DABF}" destId="{3B507F1A-68BE-4BC3-9C7D-98B5446CB600}" srcOrd="1" destOrd="0" parTransId="{BA5F5D4A-E523-494B-95F7-2435F918C733}" sibTransId="{C25A4E4A-C3AA-4280-80FA-1D58B7B44E08}"/>
    <dgm:cxn modelId="{6D2334C9-9A87-4FA6-92BF-18393151846A}" srcId="{8FE65A87-A42E-4A1B-8639-51DA42235BB4}" destId="{987BEFA1-DF9F-4EA7-A1A4-4110B35A4C70}" srcOrd="1" destOrd="0" parTransId="{C968D8D0-B150-477B-A33E-EE5722E39A25}" sibTransId="{4A217885-0A95-484E-AA9A-0011369A578E}"/>
    <dgm:cxn modelId="{369DA7CE-B232-4F0B-9194-27224FE83252}" type="presOf" srcId="{388E29AD-C0CA-43B4-96C9-5612BFE9A76E}" destId="{EC7B1E13-9632-4DD2-9646-E4B31D4864A1}" srcOrd="0" destOrd="1" presId="urn:microsoft.com/office/officeart/2005/8/layout/hList6"/>
    <dgm:cxn modelId="{F28EA4D2-9682-42C8-8D76-7EEAF8443C5E}" type="presOf" srcId="{39C1C31A-AF39-4F4F-BB21-FB1B3CE9A802}" destId="{EC470718-0541-4682-9766-2F05D44F8F53}" srcOrd="0" destOrd="1" presId="urn:microsoft.com/office/officeart/2005/8/layout/hList6"/>
    <dgm:cxn modelId="{C30B3BE5-3CC4-4CA6-BFBB-B9D633CA51E1}" type="presOf" srcId="{03642E07-C24C-4B10-886E-EA4D23084382}" destId="{952FA3B4-2297-4A52-A3D4-AC333A6844AE}" srcOrd="0" destOrd="1" presId="urn:microsoft.com/office/officeart/2005/8/layout/hList6"/>
    <dgm:cxn modelId="{9E7E02EA-78CB-4DA3-81F9-3CF7F04240A8}" type="presOf" srcId="{6BA359A7-3D8E-4B3E-8657-9D59C3A744DC}" destId="{7C20E614-0B56-4EE9-A69B-0324E804A020}" srcOrd="0" destOrd="2" presId="urn:microsoft.com/office/officeart/2005/8/layout/hList6"/>
    <dgm:cxn modelId="{BC04F6EA-49F6-4453-A1E7-ED95B2A15C41}" srcId="{5BA3B8DD-8B5C-4123-8062-47D4AC59072A}" destId="{BAE0AB08-0939-4E57-B118-7187F0D93767}" srcOrd="1" destOrd="0" parTransId="{56E9AC1A-82E4-4C37-81F9-85B23D14DBBE}" sibTransId="{B48070E3-A136-42BA-A111-5B2B14E78B2B}"/>
    <dgm:cxn modelId="{4ED7CFEE-CCA4-4A95-A63F-6BE59EAC5E49}" srcId="{CC31D87A-F5C3-43FE-B5E9-57DA37E480C6}" destId="{39C1C31A-AF39-4F4F-BB21-FB1B3CE9A802}" srcOrd="0" destOrd="0" parTransId="{E012D4E2-D5A2-44A2-8CC0-5ABF35FB14B2}" sibTransId="{3C27F4AE-A923-4A00-B3D3-076356D9D7A0}"/>
    <dgm:cxn modelId="{2636FEF2-F30C-49DB-AEE3-262C81A3D8E2}" srcId="{3B507F1A-68BE-4BC3-9C7D-98B5446CB600}" destId="{DEEC8922-E078-4DF7-9A7B-2DC0AE804B93}" srcOrd="0" destOrd="0" parTransId="{308AF9B6-6AA4-4ECF-A702-0F280A99B1DB}" sibTransId="{FFE7D479-FD4A-45BF-8BAC-6FA239190E06}"/>
    <dgm:cxn modelId="{09DEE5F5-E930-476B-9BB7-C4AB8E947F37}" type="presOf" srcId="{86AE09DF-E554-4F85-8AEE-08251AD20055}" destId="{F1E55417-CBBE-4631-8B2F-E46142207A5E}" srcOrd="0" destOrd="0" presId="urn:microsoft.com/office/officeart/2005/8/layout/hList6"/>
    <dgm:cxn modelId="{E90685F6-9FA2-4067-9C78-9631CEA5B60A}" type="presOf" srcId="{456E3753-496C-44BA-B904-FA5BB3B4DABF}" destId="{EA50DCDA-4186-481A-8AC6-ECD291103BF3}" srcOrd="0" destOrd="0" presId="urn:microsoft.com/office/officeart/2005/8/layout/hList6"/>
    <dgm:cxn modelId="{BD9AEDFA-BCC0-4075-9F7F-70B4818D5E6F}" srcId="{65B1C20F-EAA7-4359-8430-1772C4AEF19E}" destId="{388E29AD-C0CA-43B4-96C9-5612BFE9A76E}" srcOrd="0" destOrd="0" parTransId="{7260BF58-A1F5-4FBD-94F8-D44E8F3614F0}" sibTransId="{78BB5FCE-4489-4778-A33F-8F61E72F3E18}"/>
    <dgm:cxn modelId="{41007DFB-7D07-4C62-9768-F3B333D9999C}" type="presOf" srcId="{DEEC8922-E078-4DF7-9A7B-2DC0AE804B93}" destId="{7C20E614-0B56-4EE9-A69B-0324E804A020}" srcOrd="0" destOrd="1" presId="urn:microsoft.com/office/officeart/2005/8/layout/hList6"/>
    <dgm:cxn modelId="{510FC7FC-32F7-4409-8AD0-C91F2E7ACFB9}" type="presOf" srcId="{437CF62A-79DD-471C-870D-ECE7E0E237CD}" destId="{7319B4F4-E3E0-482D-8897-6FCFFE7749FC}" srcOrd="0" destOrd="1" presId="urn:microsoft.com/office/officeart/2005/8/layout/hList6"/>
    <dgm:cxn modelId="{C6DE4EFE-80AC-40C3-B6A7-0069B03FC128}" type="presOf" srcId="{5608A34B-D296-4359-8F1F-38C401386E0A}" destId="{EC7B1E13-9632-4DD2-9646-E4B31D4864A1}" srcOrd="0" destOrd="2" presId="urn:microsoft.com/office/officeart/2005/8/layout/hList6"/>
    <dgm:cxn modelId="{0C95A5B7-6417-4CB7-9322-53B0DD533337}" type="presParOf" srcId="{EA50DCDA-4186-481A-8AC6-ECD291103BF3}" destId="{C70E1CB0-362C-44C7-A00F-83DFC8260663}" srcOrd="0" destOrd="0" presId="urn:microsoft.com/office/officeart/2005/8/layout/hList6"/>
    <dgm:cxn modelId="{C64D8764-3BF6-4602-8257-9E4B0CE2F9D3}" type="presParOf" srcId="{EA50DCDA-4186-481A-8AC6-ECD291103BF3}" destId="{FE7208D6-C44C-4445-ACE1-E7001EBF3EDD}" srcOrd="1" destOrd="0" presId="urn:microsoft.com/office/officeart/2005/8/layout/hList6"/>
    <dgm:cxn modelId="{D32DA596-AB66-425B-89FF-515D7497D55E}" type="presParOf" srcId="{EA50DCDA-4186-481A-8AC6-ECD291103BF3}" destId="{7C20E614-0B56-4EE9-A69B-0324E804A020}" srcOrd="2" destOrd="0" presId="urn:microsoft.com/office/officeart/2005/8/layout/hList6"/>
    <dgm:cxn modelId="{94E73538-6B89-4A21-AB75-A15AB165FF34}" type="presParOf" srcId="{EA50DCDA-4186-481A-8AC6-ECD291103BF3}" destId="{58794E3F-498C-4F16-9928-9155B5164765}" srcOrd="3" destOrd="0" presId="urn:microsoft.com/office/officeart/2005/8/layout/hList6"/>
    <dgm:cxn modelId="{E3F901EE-C101-4E43-8760-B37A6B9B16AC}" type="presParOf" srcId="{EA50DCDA-4186-481A-8AC6-ECD291103BF3}" destId="{7319B4F4-E3E0-482D-8897-6FCFFE7749FC}" srcOrd="4" destOrd="0" presId="urn:microsoft.com/office/officeart/2005/8/layout/hList6"/>
    <dgm:cxn modelId="{EB52FC8C-67E7-49C4-AAF4-D2F32ED07945}" type="presParOf" srcId="{EA50DCDA-4186-481A-8AC6-ECD291103BF3}" destId="{64D64319-8172-42AE-9650-D49B3E86C976}" srcOrd="5" destOrd="0" presId="urn:microsoft.com/office/officeart/2005/8/layout/hList6"/>
    <dgm:cxn modelId="{CC307F00-C49D-4D53-AFC3-9A363FE4506A}" type="presParOf" srcId="{EA50DCDA-4186-481A-8AC6-ECD291103BF3}" destId="{952FA3B4-2297-4A52-A3D4-AC333A6844AE}" srcOrd="6" destOrd="0" presId="urn:microsoft.com/office/officeart/2005/8/layout/hList6"/>
    <dgm:cxn modelId="{DB82B492-085C-4FD2-86E7-B6C72D6F591B}" type="presParOf" srcId="{EA50DCDA-4186-481A-8AC6-ECD291103BF3}" destId="{8953EED2-0B52-4709-B12B-35FD22C4A19C}" srcOrd="7" destOrd="0" presId="urn:microsoft.com/office/officeart/2005/8/layout/hList6"/>
    <dgm:cxn modelId="{8F124549-3B59-4227-8242-3F409D93F4E6}" type="presParOf" srcId="{EA50DCDA-4186-481A-8AC6-ECD291103BF3}" destId="{2DBF191C-5506-45FD-864B-B38DC62459E6}" srcOrd="8" destOrd="0" presId="urn:microsoft.com/office/officeart/2005/8/layout/hList6"/>
    <dgm:cxn modelId="{60250416-2693-43E2-94E0-98ADB6DC8E3A}" type="presParOf" srcId="{EA50DCDA-4186-481A-8AC6-ECD291103BF3}" destId="{EB55A9DF-0D32-4AE0-B41B-26BA8DE9CB69}" srcOrd="9" destOrd="0" presId="urn:microsoft.com/office/officeart/2005/8/layout/hList6"/>
    <dgm:cxn modelId="{E1EE013A-00D2-4090-AF51-71C96B776072}" type="presParOf" srcId="{EA50DCDA-4186-481A-8AC6-ECD291103BF3}" destId="{F1E55417-CBBE-4631-8B2F-E46142207A5E}" srcOrd="10" destOrd="0" presId="urn:microsoft.com/office/officeart/2005/8/layout/hList6"/>
    <dgm:cxn modelId="{5242D046-968A-4BDA-ACED-2E3B77B09AAD}" type="presParOf" srcId="{EA50DCDA-4186-481A-8AC6-ECD291103BF3}" destId="{673D067C-65D3-43C8-BBA5-0D2858D0CEBF}" srcOrd="11" destOrd="0" presId="urn:microsoft.com/office/officeart/2005/8/layout/hList6"/>
    <dgm:cxn modelId="{C582298B-9795-472B-84F7-7989102D24E1}" type="presParOf" srcId="{EA50DCDA-4186-481A-8AC6-ECD291103BF3}" destId="{EC7B1E13-9632-4DD2-9646-E4B31D4864A1}" srcOrd="12" destOrd="0" presId="urn:microsoft.com/office/officeart/2005/8/layout/hList6"/>
    <dgm:cxn modelId="{367119F4-9FD2-4C9B-9C46-EB56F076E94F}" type="presParOf" srcId="{EA50DCDA-4186-481A-8AC6-ECD291103BF3}" destId="{1A4420DB-80E4-4B55-B3A1-65711B5C04C9}" srcOrd="13" destOrd="0" presId="urn:microsoft.com/office/officeart/2005/8/layout/hList6"/>
    <dgm:cxn modelId="{4096EEBC-165B-475B-B700-BFF7F322F3AF}" type="presParOf" srcId="{EA50DCDA-4186-481A-8AC6-ECD291103BF3}" destId="{EC470718-0541-4682-9766-2F05D44F8F53}" srcOrd="1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9AD46-1B15-4DB2-8101-A4E46B2BB3FA}">
      <dsp:nvSpPr>
        <dsp:cNvPr id="0" name=""/>
        <dsp:cNvSpPr/>
      </dsp:nvSpPr>
      <dsp:spPr>
        <a:xfrm>
          <a:off x="2692997" y="1083"/>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Efficient kitchen design to maximize space utilization.</a:t>
          </a:r>
          <a:endParaRPr lang="en-IN"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Placement of cooking stations, prep areas, and storage for optimal workflow.</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Investment in modern kitchen equipment for speed and efficiency.</a:t>
          </a:r>
        </a:p>
      </dsp:txBody>
      <dsp:txXfrm>
        <a:off x="2692997" y="126725"/>
        <a:ext cx="3662571" cy="753852"/>
      </dsp:txXfrm>
    </dsp:sp>
    <dsp:sp modelId="{41196446-D68E-4EC2-AC95-0B0FAAD72665}">
      <dsp:nvSpPr>
        <dsp:cNvPr id="0" name=""/>
        <dsp:cNvSpPr/>
      </dsp:nvSpPr>
      <dsp:spPr>
        <a:xfrm>
          <a:off x="0" y="1083"/>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Kitchen Setup (350 </a:t>
          </a:r>
          <a:r>
            <a:rPr lang="en-US" sz="1900" kern="1200" dirty="0" err="1"/>
            <a:t>sft</a:t>
          </a:r>
          <a:r>
            <a:rPr lang="en-US" sz="1900" kern="1200" dirty="0"/>
            <a:t>)</a:t>
          </a:r>
          <a:endParaRPr lang="en-IN" sz="1900" kern="1200" dirty="0"/>
        </a:p>
      </dsp:txBody>
      <dsp:txXfrm>
        <a:off x="49067" y="50150"/>
        <a:ext cx="2594864" cy="907002"/>
      </dsp:txXfrm>
    </dsp:sp>
    <dsp:sp modelId="{BDF65F15-2600-4ECC-98F5-DA583E161AF8}">
      <dsp:nvSpPr>
        <dsp:cNvPr id="0" name=""/>
        <dsp:cNvSpPr/>
      </dsp:nvSpPr>
      <dsp:spPr>
        <a:xfrm>
          <a:off x="2694312" y="1071714"/>
          <a:ext cx="4031611" cy="102826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Comfortable seating arrangements to accommodate customer flow.</a:t>
          </a:r>
          <a:endParaRPr lang="en-IN"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Well-designed order and payment counters for quick and easy transactions.</a:t>
          </a:r>
        </a:p>
        <a:p>
          <a:pPr marL="57150" lvl="1" indent="-57150" algn="l" defTabSz="444500">
            <a:lnSpc>
              <a:spcPct val="90000"/>
            </a:lnSpc>
            <a:spcBef>
              <a:spcPct val="0"/>
            </a:spcBef>
            <a:spcAft>
              <a:spcPct val="15000"/>
            </a:spcAft>
            <a:buFont typeface="Arial" panose="020B0604020202020204" pitchFamily="34" charset="0"/>
            <a:buChar char="•"/>
          </a:pPr>
          <a:r>
            <a:rPr lang="en-US" sz="1000" b="0" i="0" kern="1200" dirty="0"/>
            <a:t>Integration of digital ordering systems to streamline the ordering process.</a:t>
          </a:r>
        </a:p>
      </dsp:txBody>
      <dsp:txXfrm>
        <a:off x="2694312" y="1200247"/>
        <a:ext cx="3646012" cy="771198"/>
      </dsp:txXfrm>
    </dsp:sp>
    <dsp:sp modelId="{5C68A8B6-6501-4E38-93B7-45384AB88765}">
      <dsp:nvSpPr>
        <dsp:cNvPr id="0" name=""/>
        <dsp:cNvSpPr/>
      </dsp:nvSpPr>
      <dsp:spPr>
        <a:xfrm>
          <a:off x="6571" y="1083278"/>
          <a:ext cx="2687740"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Customer Seating and Ordering Area (250 </a:t>
          </a:r>
          <a:r>
            <a:rPr lang="en-US" sz="1900" kern="1200" dirty="0" err="1"/>
            <a:t>sft</a:t>
          </a:r>
          <a:r>
            <a:rPr lang="en-US" sz="1900" kern="1200" dirty="0"/>
            <a:t>)</a:t>
          </a:r>
          <a:endParaRPr lang="en-IN" sz="1900" kern="1200" dirty="0"/>
        </a:p>
      </dsp:txBody>
      <dsp:txXfrm>
        <a:off x="55638" y="1132345"/>
        <a:ext cx="2589606" cy="907002"/>
      </dsp:txXfrm>
    </dsp:sp>
    <dsp:sp modelId="{481BFC1F-D7D1-480D-BEBE-F3E851125E66}">
      <dsp:nvSpPr>
        <dsp:cNvPr id="0" name=""/>
        <dsp:cNvSpPr/>
      </dsp:nvSpPr>
      <dsp:spPr>
        <a:xfrm>
          <a:off x="2692997" y="2235511"/>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Designated workstations for staff handling different tasks.</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Consideration of staff comfort with a designated rest area.</a:t>
          </a:r>
        </a:p>
      </dsp:txBody>
      <dsp:txXfrm>
        <a:off x="2692997" y="2361153"/>
        <a:ext cx="3662571" cy="753852"/>
      </dsp:txXfrm>
    </dsp:sp>
    <dsp:sp modelId="{7C6BAE19-5FCD-48A0-8A82-69DB0A74F9AB}">
      <dsp:nvSpPr>
        <dsp:cNvPr id="0" name=""/>
        <dsp:cNvSpPr/>
      </dsp:nvSpPr>
      <dsp:spPr>
        <a:xfrm>
          <a:off x="0" y="2235511"/>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Staff Workstations and Rest Area (150 </a:t>
          </a:r>
          <a:r>
            <a:rPr lang="en-US" sz="1900" kern="1200" dirty="0" err="1"/>
            <a:t>sft</a:t>
          </a:r>
          <a:r>
            <a:rPr lang="en-US" sz="1900" kern="1200" dirty="0"/>
            <a:t>)</a:t>
          </a:r>
          <a:endParaRPr lang="en-IN" sz="1900" kern="1200" dirty="0"/>
        </a:p>
      </dsp:txBody>
      <dsp:txXfrm>
        <a:off x="49067" y="2284578"/>
        <a:ext cx="2594864" cy="907002"/>
      </dsp:txXfrm>
    </dsp:sp>
    <dsp:sp modelId="{600C58F7-20F8-49E9-8F36-83D90C7AEAF6}">
      <dsp:nvSpPr>
        <dsp:cNvPr id="0" name=""/>
        <dsp:cNvSpPr/>
      </dsp:nvSpPr>
      <dsp:spPr>
        <a:xfrm>
          <a:off x="2692997" y="3341162"/>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If applicable, efficient design for drive-thru or takeaway services.</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Dedicated area for packaging and order pickup to ensure a smooth process.</a:t>
          </a:r>
        </a:p>
      </dsp:txBody>
      <dsp:txXfrm>
        <a:off x="2692997" y="3466804"/>
        <a:ext cx="3662571" cy="753852"/>
      </dsp:txXfrm>
    </dsp:sp>
    <dsp:sp modelId="{54706E95-E62B-4ADE-883D-6DF769FA217E}">
      <dsp:nvSpPr>
        <dsp:cNvPr id="0" name=""/>
        <dsp:cNvSpPr/>
      </dsp:nvSpPr>
      <dsp:spPr>
        <a:xfrm>
          <a:off x="0" y="3341162"/>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Drive-Through or Takeaway Counter (150sft)</a:t>
          </a:r>
          <a:endParaRPr lang="en-IN" sz="1900" kern="1200" dirty="0"/>
        </a:p>
      </dsp:txBody>
      <dsp:txXfrm>
        <a:off x="49067" y="3390229"/>
        <a:ext cx="2594864" cy="907002"/>
      </dsp:txXfrm>
    </dsp:sp>
    <dsp:sp modelId="{BE517BF2-2C69-4297-BFA4-CA9C1B2E4F10}">
      <dsp:nvSpPr>
        <dsp:cNvPr id="0" name=""/>
        <dsp:cNvSpPr/>
      </dsp:nvSpPr>
      <dsp:spPr>
        <a:xfrm>
          <a:off x="2692997" y="4446812"/>
          <a:ext cx="4039497" cy="100513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Adequate space for storing raw materials and inventory.</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Implementation of inventory management systems for efficient stock control.</a:t>
          </a:r>
        </a:p>
      </dsp:txBody>
      <dsp:txXfrm>
        <a:off x="2692997" y="4572454"/>
        <a:ext cx="3662571" cy="753852"/>
      </dsp:txXfrm>
    </dsp:sp>
    <dsp:sp modelId="{6DDBC94D-E456-4576-B996-C235F440CFE2}">
      <dsp:nvSpPr>
        <dsp:cNvPr id="0" name=""/>
        <dsp:cNvSpPr/>
      </dsp:nvSpPr>
      <dsp:spPr>
        <a:xfrm>
          <a:off x="0" y="4446812"/>
          <a:ext cx="2692998" cy="10051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Storage and Inventory Management (100 </a:t>
          </a:r>
          <a:r>
            <a:rPr lang="en-US" sz="1900" kern="1200" dirty="0" err="1"/>
            <a:t>sft</a:t>
          </a:r>
          <a:r>
            <a:rPr lang="en-US" sz="1900" kern="1200" dirty="0"/>
            <a:t>)</a:t>
          </a:r>
          <a:endParaRPr lang="en-IN" sz="1900" kern="1200" dirty="0"/>
        </a:p>
      </dsp:txBody>
      <dsp:txXfrm>
        <a:off x="49067" y="4495879"/>
        <a:ext cx="2594864" cy="907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E0B59-13A9-4B45-8F4B-0BEBF1FFA0D9}">
      <dsp:nvSpPr>
        <dsp:cNvPr id="0" name=""/>
        <dsp:cNvSpPr/>
      </dsp:nvSpPr>
      <dsp:spPr>
        <a:xfrm>
          <a:off x="4112" y="26923"/>
          <a:ext cx="2472560" cy="432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Strengths:</a:t>
          </a:r>
          <a:endParaRPr lang="en-IN" sz="1500" kern="1200" dirty="0"/>
        </a:p>
      </dsp:txBody>
      <dsp:txXfrm>
        <a:off x="4112" y="26923"/>
        <a:ext cx="2472560" cy="432000"/>
      </dsp:txXfrm>
    </dsp:sp>
    <dsp:sp modelId="{55D7D9B7-06D5-4E2C-AD6F-6CBBAC2F21CF}">
      <dsp:nvSpPr>
        <dsp:cNvPr id="0" name=""/>
        <dsp:cNvSpPr/>
      </dsp:nvSpPr>
      <dsp:spPr>
        <a:xfrm>
          <a:off x="4112" y="458923"/>
          <a:ext cx="2472560" cy="535017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dirty="0"/>
            <a:t>Strong Branding:</a:t>
          </a:r>
          <a:r>
            <a:rPr lang="en-US" sz="1500" b="0" i="0" kern="1200" dirty="0"/>
            <a:t> Establishing a strong brand identity through effective marketing and customer engagement.</a:t>
          </a:r>
          <a:endParaRPr lang="en-IN" sz="1500" kern="1200" dirty="0"/>
        </a:p>
        <a:p>
          <a:pPr marL="114300" lvl="1" indent="-114300" algn="l" defTabSz="666750">
            <a:lnSpc>
              <a:spcPct val="90000"/>
            </a:lnSpc>
            <a:spcBef>
              <a:spcPct val="0"/>
            </a:spcBef>
            <a:spcAft>
              <a:spcPct val="15000"/>
            </a:spcAft>
            <a:buFont typeface="+mj-lt"/>
            <a:buAutoNum type="arabicPeriod"/>
          </a:pPr>
          <a:r>
            <a:rPr lang="en-US" sz="1500" b="1" i="0" kern="1200"/>
            <a:t>Diverse Menu:</a:t>
          </a:r>
          <a:r>
            <a:rPr lang="en-US" sz="1500" b="0" i="0" kern="1200"/>
            <a:t> Offering a diverse range of menu items to cater to various customer preferences.</a:t>
          </a:r>
        </a:p>
        <a:p>
          <a:pPr marL="114300" lvl="1" indent="-114300" algn="l" defTabSz="666750">
            <a:lnSpc>
              <a:spcPct val="90000"/>
            </a:lnSpc>
            <a:spcBef>
              <a:spcPct val="0"/>
            </a:spcBef>
            <a:spcAft>
              <a:spcPct val="15000"/>
            </a:spcAft>
            <a:buFont typeface="+mj-lt"/>
            <a:buAutoNum type="arabicPeriod"/>
          </a:pPr>
          <a:r>
            <a:rPr lang="en-US" sz="1500" b="1" i="0" kern="1200" dirty="0"/>
            <a:t>Location Advantage:</a:t>
          </a:r>
          <a:r>
            <a:rPr lang="en-US" sz="1500" b="0" i="0" kern="1200" dirty="0"/>
            <a:t> Strategic location in a high-traffic area or near offices/residential areas.</a:t>
          </a:r>
        </a:p>
        <a:p>
          <a:pPr marL="114300" lvl="1" indent="-114300" algn="l" defTabSz="666750">
            <a:lnSpc>
              <a:spcPct val="90000"/>
            </a:lnSpc>
            <a:spcBef>
              <a:spcPct val="0"/>
            </a:spcBef>
            <a:spcAft>
              <a:spcPct val="15000"/>
            </a:spcAft>
            <a:buFont typeface="+mj-lt"/>
            <a:buAutoNum type="arabicPeriod"/>
          </a:pPr>
          <a:r>
            <a:rPr lang="en-US" sz="1500" b="1" i="0" kern="1200"/>
            <a:t>Quality Ingredients:</a:t>
          </a:r>
          <a:r>
            <a:rPr lang="en-US" sz="1500" b="0" i="0" kern="1200"/>
            <a:t> Emphasizing the use of high-quality and locally sourced ingredients for better taste and health-conscious consumers.</a:t>
          </a:r>
        </a:p>
        <a:p>
          <a:pPr marL="114300" lvl="1" indent="-114300" algn="l" defTabSz="666750">
            <a:lnSpc>
              <a:spcPct val="90000"/>
            </a:lnSpc>
            <a:spcBef>
              <a:spcPct val="0"/>
            </a:spcBef>
            <a:spcAft>
              <a:spcPct val="15000"/>
            </a:spcAft>
            <a:buFont typeface="+mj-lt"/>
            <a:buAutoNum type="arabicPeriod"/>
          </a:pPr>
          <a:r>
            <a:rPr lang="en-US" sz="1500" b="1" i="0" kern="1200" dirty="0"/>
            <a:t>Digital Presence:</a:t>
          </a:r>
          <a:r>
            <a:rPr lang="en-US" sz="1500" b="0" i="0" kern="1200" dirty="0"/>
            <a:t> Utilizing a robust online presence for orders, promotions, and customer engagement.</a:t>
          </a:r>
        </a:p>
      </dsp:txBody>
      <dsp:txXfrm>
        <a:off x="4112" y="458923"/>
        <a:ext cx="2472560" cy="5350176"/>
      </dsp:txXfrm>
    </dsp:sp>
    <dsp:sp modelId="{5726AB4D-1F3C-4949-A8DD-15609A857466}">
      <dsp:nvSpPr>
        <dsp:cNvPr id="0" name=""/>
        <dsp:cNvSpPr/>
      </dsp:nvSpPr>
      <dsp:spPr>
        <a:xfrm>
          <a:off x="2822830" y="26923"/>
          <a:ext cx="2472560" cy="432000"/>
        </a:xfrm>
        <a:prstGeom prst="rect">
          <a:avLst/>
        </a:prstGeom>
        <a:solidFill>
          <a:schemeClr val="accent4">
            <a:hueOff val="3266964"/>
            <a:satOff val="-13592"/>
            <a:lumOff val="3203"/>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Weaknesses:</a:t>
          </a:r>
          <a:endParaRPr lang="en-IN" sz="1500" kern="1200" dirty="0"/>
        </a:p>
      </dsp:txBody>
      <dsp:txXfrm>
        <a:off x="2822830" y="26923"/>
        <a:ext cx="2472560" cy="432000"/>
      </dsp:txXfrm>
    </dsp:sp>
    <dsp:sp modelId="{D7ADA028-D924-4B5E-A08B-C19FD1C04B95}">
      <dsp:nvSpPr>
        <dsp:cNvPr id="0" name=""/>
        <dsp:cNvSpPr/>
      </dsp:nvSpPr>
      <dsp:spPr>
        <a:xfrm>
          <a:off x="2822830" y="458923"/>
          <a:ext cx="2472560" cy="5350176"/>
        </a:xfrm>
        <a:prstGeom prst="rect">
          <a:avLst/>
        </a:prstGeom>
        <a:solidFill>
          <a:schemeClr val="accent4">
            <a:tint val="40000"/>
            <a:alpha val="90000"/>
            <a:hueOff val="3620642"/>
            <a:satOff val="-17082"/>
            <a:lumOff val="-617"/>
            <a:alphaOff val="0"/>
          </a:schemeClr>
        </a:solidFill>
        <a:ln w="12700" cap="flat" cmpd="sng" algn="ctr">
          <a:solidFill>
            <a:schemeClr val="accent4">
              <a:tint val="40000"/>
              <a:alpha val="90000"/>
              <a:hueOff val="3620642"/>
              <a:satOff val="-17082"/>
              <a:lumOff val="-6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dirty="0"/>
            <a:t>Dependence on Suppliers:</a:t>
          </a:r>
          <a:r>
            <a:rPr lang="en-US" sz="1500" b="0" i="0" kern="1200" dirty="0"/>
            <a:t> Reliance on specific suppliers for key ingredients, leading to vulnerability in the supply chain.</a:t>
          </a:r>
          <a:endParaRPr lang="en-IN" sz="1500" kern="1200" dirty="0"/>
        </a:p>
        <a:p>
          <a:pPr marL="114300" lvl="1" indent="-114300" algn="l" defTabSz="666750">
            <a:lnSpc>
              <a:spcPct val="90000"/>
            </a:lnSpc>
            <a:spcBef>
              <a:spcPct val="0"/>
            </a:spcBef>
            <a:spcAft>
              <a:spcPct val="15000"/>
            </a:spcAft>
            <a:buFont typeface="+mj-lt"/>
            <a:buAutoNum type="arabicPeriod"/>
          </a:pPr>
          <a:r>
            <a:rPr lang="en-US" sz="1500" b="1" i="0" kern="1200"/>
            <a:t>Limited Marketing Budget:</a:t>
          </a:r>
          <a:r>
            <a:rPr lang="en-US" sz="1500" b="0" i="0" kern="1200"/>
            <a:t> Constraints on marketing budgets compared to larger competitors.</a:t>
          </a:r>
        </a:p>
        <a:p>
          <a:pPr marL="114300" lvl="1" indent="-114300" algn="l" defTabSz="666750">
            <a:lnSpc>
              <a:spcPct val="90000"/>
            </a:lnSpc>
            <a:spcBef>
              <a:spcPct val="0"/>
            </a:spcBef>
            <a:spcAft>
              <a:spcPct val="15000"/>
            </a:spcAft>
            <a:buFont typeface="+mj-lt"/>
            <a:buAutoNum type="arabicPeriod"/>
          </a:pPr>
          <a:r>
            <a:rPr lang="en-US" sz="1500" b="1" i="0" kern="1200"/>
            <a:t>Training Requirements:</a:t>
          </a:r>
          <a:r>
            <a:rPr lang="en-US" sz="1500" b="0" i="0" kern="1200"/>
            <a:t> Ensuring consistent quality may be a challenge, particularly with new or less experienced staff.</a:t>
          </a:r>
        </a:p>
        <a:p>
          <a:pPr marL="114300" lvl="1" indent="-114300" algn="l" defTabSz="666750">
            <a:lnSpc>
              <a:spcPct val="90000"/>
            </a:lnSpc>
            <a:spcBef>
              <a:spcPct val="0"/>
            </a:spcBef>
            <a:spcAft>
              <a:spcPct val="15000"/>
            </a:spcAft>
            <a:buFont typeface="+mj-lt"/>
            <a:buAutoNum type="arabicPeriod"/>
          </a:pPr>
          <a:r>
            <a:rPr lang="en-US" sz="1500" b="1" i="0" kern="1200"/>
            <a:t>Seasonal Demand:</a:t>
          </a:r>
          <a:r>
            <a:rPr lang="en-US" sz="1500" b="0" i="0" kern="1200"/>
            <a:t> Fluctuations in customer demand based on seasons and local events.</a:t>
          </a:r>
        </a:p>
      </dsp:txBody>
      <dsp:txXfrm>
        <a:off x="2822830" y="458923"/>
        <a:ext cx="2472560" cy="5350176"/>
      </dsp:txXfrm>
    </dsp:sp>
    <dsp:sp modelId="{835DC0D0-6E22-4AE8-A1CD-ABC3CE09D590}">
      <dsp:nvSpPr>
        <dsp:cNvPr id="0" name=""/>
        <dsp:cNvSpPr/>
      </dsp:nvSpPr>
      <dsp:spPr>
        <a:xfrm>
          <a:off x="5641549" y="26923"/>
          <a:ext cx="2472560" cy="432000"/>
        </a:xfrm>
        <a:prstGeom prst="rect">
          <a:avLst/>
        </a:prstGeom>
        <a:solidFill>
          <a:schemeClr val="accent4">
            <a:hueOff val="6533927"/>
            <a:satOff val="-27185"/>
            <a:lumOff val="6405"/>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dirty="0"/>
            <a:t>Opportunities:</a:t>
          </a:r>
          <a:endParaRPr lang="en-IN" sz="1500" kern="1200" dirty="0"/>
        </a:p>
      </dsp:txBody>
      <dsp:txXfrm>
        <a:off x="5641549" y="26923"/>
        <a:ext cx="2472560" cy="432000"/>
      </dsp:txXfrm>
    </dsp:sp>
    <dsp:sp modelId="{7C370306-5F5B-4C1D-8054-F592376667FB}">
      <dsp:nvSpPr>
        <dsp:cNvPr id="0" name=""/>
        <dsp:cNvSpPr/>
      </dsp:nvSpPr>
      <dsp:spPr>
        <a:xfrm>
          <a:off x="5641549" y="458923"/>
          <a:ext cx="2472560" cy="5350176"/>
        </a:xfrm>
        <a:prstGeom prst="rect">
          <a:avLst/>
        </a:prstGeom>
        <a:solidFill>
          <a:schemeClr val="accent4">
            <a:tint val="40000"/>
            <a:alpha val="90000"/>
            <a:hueOff val="7241284"/>
            <a:satOff val="-34163"/>
            <a:lumOff val="-1234"/>
            <a:alphaOff val="0"/>
          </a:schemeClr>
        </a:solidFill>
        <a:ln w="12700" cap="flat" cmpd="sng" algn="ctr">
          <a:solidFill>
            <a:schemeClr val="accent4">
              <a:tint val="40000"/>
              <a:alpha val="90000"/>
              <a:hueOff val="7241284"/>
              <a:satOff val="-34163"/>
              <a:lumOff val="-12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a:t>Health-Conscious Trends:</a:t>
          </a:r>
          <a:r>
            <a:rPr lang="en-US" sz="1500" b="0" i="0" kern="1200"/>
            <a:t> Capitalizing on the growing demand for healthier fast-food options by introducing low-calorie or organic choices.</a:t>
          </a:r>
          <a:endParaRPr lang="en-IN" sz="1500" kern="1200"/>
        </a:p>
        <a:p>
          <a:pPr marL="114300" lvl="1" indent="-114300" algn="l" defTabSz="666750">
            <a:lnSpc>
              <a:spcPct val="90000"/>
            </a:lnSpc>
            <a:spcBef>
              <a:spcPct val="0"/>
            </a:spcBef>
            <a:spcAft>
              <a:spcPct val="15000"/>
            </a:spcAft>
            <a:buFont typeface="+mj-lt"/>
            <a:buAutoNum type="arabicPeriod"/>
          </a:pPr>
          <a:r>
            <a:rPr lang="en-US" sz="1500" b="1" i="0" kern="1200"/>
            <a:t>Digital Marketing:</a:t>
          </a:r>
          <a:r>
            <a:rPr lang="en-US" sz="1500" b="0" i="0" kern="1200"/>
            <a:t> Expanding digital marketing efforts to reach a broader audience through social media and online advertising.</a:t>
          </a:r>
        </a:p>
        <a:p>
          <a:pPr marL="114300" lvl="1" indent="-114300" algn="l" defTabSz="666750">
            <a:lnSpc>
              <a:spcPct val="90000"/>
            </a:lnSpc>
            <a:spcBef>
              <a:spcPct val="0"/>
            </a:spcBef>
            <a:spcAft>
              <a:spcPct val="15000"/>
            </a:spcAft>
            <a:buFont typeface="+mj-lt"/>
            <a:buAutoNum type="arabicPeriod"/>
          </a:pPr>
          <a:r>
            <a:rPr lang="en-US" sz="1500" b="1" i="0" kern="1200"/>
            <a:t>Partnerships and Collaborations:</a:t>
          </a:r>
          <a:r>
            <a:rPr lang="en-US" sz="1500" b="0" i="0" kern="1200"/>
            <a:t> Exploring partnerships with food delivery platforms or other local businesses to expand reach.</a:t>
          </a:r>
        </a:p>
        <a:p>
          <a:pPr marL="114300" lvl="1" indent="-114300" algn="l" defTabSz="666750">
            <a:lnSpc>
              <a:spcPct val="90000"/>
            </a:lnSpc>
            <a:spcBef>
              <a:spcPct val="0"/>
            </a:spcBef>
            <a:spcAft>
              <a:spcPct val="15000"/>
            </a:spcAft>
            <a:buFont typeface="+mj-lt"/>
            <a:buAutoNum type="arabicPeriod"/>
          </a:pPr>
          <a:r>
            <a:rPr lang="en-US" sz="1500" b="1" i="0" kern="1200"/>
            <a:t>Special Events and Promotions:</a:t>
          </a:r>
          <a:r>
            <a:rPr lang="en-US" sz="1500" b="0" i="0" kern="1200"/>
            <a:t> Creating special promotions or events to attract customers during specific periods or holidays.</a:t>
          </a:r>
        </a:p>
      </dsp:txBody>
      <dsp:txXfrm>
        <a:off x="5641549" y="458923"/>
        <a:ext cx="2472560" cy="5350176"/>
      </dsp:txXfrm>
    </dsp:sp>
    <dsp:sp modelId="{5A11A8A7-4B1F-44D3-8557-5BD8C16D9DB0}">
      <dsp:nvSpPr>
        <dsp:cNvPr id="0" name=""/>
        <dsp:cNvSpPr/>
      </dsp:nvSpPr>
      <dsp:spPr>
        <a:xfrm>
          <a:off x="8460268" y="26923"/>
          <a:ext cx="2472560" cy="432000"/>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i="0" kern="1200"/>
            <a:t>Threats:</a:t>
          </a:r>
          <a:endParaRPr lang="en-IN" sz="1500" kern="1200"/>
        </a:p>
      </dsp:txBody>
      <dsp:txXfrm>
        <a:off x="8460268" y="26923"/>
        <a:ext cx="2472560" cy="432000"/>
      </dsp:txXfrm>
    </dsp:sp>
    <dsp:sp modelId="{8B0340E9-2870-4D54-B858-038B7E9763CB}">
      <dsp:nvSpPr>
        <dsp:cNvPr id="0" name=""/>
        <dsp:cNvSpPr/>
      </dsp:nvSpPr>
      <dsp:spPr>
        <a:xfrm>
          <a:off x="8460268" y="458923"/>
          <a:ext cx="2472560" cy="5350176"/>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US" sz="1500" b="1" i="0" kern="1200"/>
            <a:t>Competition:</a:t>
          </a:r>
          <a:r>
            <a:rPr lang="en-US" sz="1500" b="0" i="0" kern="1200"/>
            <a:t> Intense competition from established and new players in the fast-food industry.</a:t>
          </a:r>
          <a:endParaRPr lang="en-IN" sz="1500" kern="1200"/>
        </a:p>
        <a:p>
          <a:pPr marL="114300" lvl="1" indent="-114300" algn="l" defTabSz="666750">
            <a:lnSpc>
              <a:spcPct val="90000"/>
            </a:lnSpc>
            <a:spcBef>
              <a:spcPct val="0"/>
            </a:spcBef>
            <a:spcAft>
              <a:spcPct val="15000"/>
            </a:spcAft>
            <a:buFont typeface="+mj-lt"/>
            <a:buAutoNum type="arabicPeriod"/>
          </a:pPr>
          <a:r>
            <a:rPr lang="en-US" sz="1500" b="1" i="0" kern="1200"/>
            <a:t>Changing Consumer Preferences:</a:t>
          </a:r>
          <a:r>
            <a:rPr lang="en-US" sz="1500" b="0" i="0" kern="1200"/>
            <a:t> Shifting consumer preferences towards healthier or alternative food options.</a:t>
          </a:r>
        </a:p>
        <a:p>
          <a:pPr marL="114300" lvl="1" indent="-114300" algn="l" defTabSz="666750">
            <a:lnSpc>
              <a:spcPct val="90000"/>
            </a:lnSpc>
            <a:spcBef>
              <a:spcPct val="0"/>
            </a:spcBef>
            <a:spcAft>
              <a:spcPct val="15000"/>
            </a:spcAft>
            <a:buFont typeface="+mj-lt"/>
            <a:buAutoNum type="arabicPeriod"/>
          </a:pPr>
          <a:r>
            <a:rPr lang="en-US" sz="1500" b="1" i="0" kern="1200"/>
            <a:t>Economic Downturn:</a:t>
          </a:r>
          <a:r>
            <a:rPr lang="en-US" sz="1500" b="0" i="0" kern="1200"/>
            <a:t> Economic instability affecting consumer spending on non-essential items, including dining out.</a:t>
          </a:r>
        </a:p>
        <a:p>
          <a:pPr marL="114300" lvl="1" indent="-114300" algn="l" defTabSz="666750">
            <a:lnSpc>
              <a:spcPct val="90000"/>
            </a:lnSpc>
            <a:spcBef>
              <a:spcPct val="0"/>
            </a:spcBef>
            <a:spcAft>
              <a:spcPct val="15000"/>
            </a:spcAft>
            <a:buFont typeface="+mj-lt"/>
            <a:buAutoNum type="arabicPeriod"/>
          </a:pPr>
          <a:r>
            <a:rPr lang="en-US" sz="1500" b="1" i="0" kern="1200"/>
            <a:t>Regulatory Challenges:</a:t>
          </a:r>
          <a:r>
            <a:rPr lang="en-US" sz="1500" b="0" i="0" kern="1200"/>
            <a:t> Changes in food safety regulations or licensing requirements impacting operations.</a:t>
          </a:r>
        </a:p>
      </dsp:txBody>
      <dsp:txXfrm>
        <a:off x="8460268" y="458923"/>
        <a:ext cx="2472560" cy="5350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80EE4-3C8E-4C85-A0AE-57C6390ED338}">
      <dsp:nvSpPr>
        <dsp:cNvPr id="0" name=""/>
        <dsp:cNvSpPr/>
      </dsp:nvSpPr>
      <dsp:spPr>
        <a:xfrm>
          <a:off x="0" y="0"/>
          <a:ext cx="10829364" cy="8676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McDonald's:</a:t>
          </a:r>
        </a:p>
        <a:p>
          <a:pPr marL="0" lvl="0" indent="0" algn="l" defTabSz="577850">
            <a:lnSpc>
              <a:spcPct val="90000"/>
            </a:lnSpc>
            <a:spcBef>
              <a:spcPct val="0"/>
            </a:spcBef>
            <a:spcAft>
              <a:spcPct val="35000"/>
            </a:spcAft>
            <a:buNone/>
          </a:pPr>
          <a:r>
            <a:rPr lang="en-US" sz="1300" kern="1200" dirty="0"/>
            <a:t>Global fast-food giant with a wide menu offering.</a:t>
          </a:r>
        </a:p>
        <a:p>
          <a:pPr marL="0" lvl="0" indent="0" algn="l" defTabSz="577850">
            <a:lnSpc>
              <a:spcPct val="90000"/>
            </a:lnSpc>
            <a:spcBef>
              <a:spcPct val="0"/>
            </a:spcBef>
            <a:spcAft>
              <a:spcPct val="35000"/>
            </a:spcAft>
            <a:buNone/>
          </a:pPr>
          <a:r>
            <a:rPr lang="en-US" sz="1300" kern="1200" dirty="0"/>
            <a:t>Key Differentiator: Emphasize a localized menu that resonates with the Indian palate.</a:t>
          </a:r>
          <a:endParaRPr lang="en-IN" sz="1300" kern="1200" dirty="0"/>
        </a:p>
      </dsp:txBody>
      <dsp:txXfrm>
        <a:off x="2252634" y="0"/>
        <a:ext cx="8576729" cy="867620"/>
      </dsp:txXfrm>
    </dsp:sp>
    <dsp:sp modelId="{0A2939DB-6263-4F35-BAAA-84D1FBBE6A49}">
      <dsp:nvSpPr>
        <dsp:cNvPr id="0" name=""/>
        <dsp:cNvSpPr/>
      </dsp:nvSpPr>
      <dsp:spPr>
        <a:xfrm>
          <a:off x="86762" y="86762"/>
          <a:ext cx="2165872" cy="69409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6000" b="-10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6FD85-9267-4524-8FE2-61A3EA8749B6}">
      <dsp:nvSpPr>
        <dsp:cNvPr id="0" name=""/>
        <dsp:cNvSpPr/>
      </dsp:nvSpPr>
      <dsp:spPr>
        <a:xfrm>
          <a:off x="0" y="954382"/>
          <a:ext cx="10829364" cy="790150"/>
        </a:xfrm>
        <a:prstGeom prst="roundRect">
          <a:avLst>
            <a:gd name="adj" fmla="val 1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KFC:</a:t>
          </a:r>
        </a:p>
        <a:p>
          <a:pPr marL="0" lvl="0" indent="0" algn="l" defTabSz="577850">
            <a:lnSpc>
              <a:spcPct val="90000"/>
            </a:lnSpc>
            <a:spcBef>
              <a:spcPct val="0"/>
            </a:spcBef>
            <a:spcAft>
              <a:spcPct val="35000"/>
            </a:spcAft>
            <a:buNone/>
          </a:pPr>
          <a:r>
            <a:rPr lang="en-US" sz="1300" kern="1200" dirty="0"/>
            <a:t>Well-known for its fried chicken and international flavors.</a:t>
          </a:r>
        </a:p>
        <a:p>
          <a:pPr marL="0" lvl="0" indent="0" algn="l" defTabSz="577850">
            <a:lnSpc>
              <a:spcPct val="90000"/>
            </a:lnSpc>
            <a:spcBef>
              <a:spcPct val="0"/>
            </a:spcBef>
            <a:spcAft>
              <a:spcPct val="35000"/>
            </a:spcAft>
            <a:buNone/>
          </a:pPr>
          <a:r>
            <a:rPr lang="en-US" sz="1300" kern="1200" dirty="0"/>
            <a:t>Key Differentiator: Highlight a diverse vegetarian menu to cater to a broader customer base.</a:t>
          </a:r>
          <a:endParaRPr lang="en-IN" sz="1300" kern="1200" dirty="0"/>
        </a:p>
      </dsp:txBody>
      <dsp:txXfrm>
        <a:off x="2252634" y="954382"/>
        <a:ext cx="8576729" cy="790150"/>
      </dsp:txXfrm>
    </dsp:sp>
    <dsp:sp modelId="{B5F913F3-2D27-4781-84DB-B9001F19844E}">
      <dsp:nvSpPr>
        <dsp:cNvPr id="0" name=""/>
        <dsp:cNvSpPr/>
      </dsp:nvSpPr>
      <dsp:spPr>
        <a:xfrm>
          <a:off x="86762" y="1002409"/>
          <a:ext cx="2165872" cy="69409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6000" b="-10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532F84-AD62-474A-A39A-D6C3E46D81FA}">
      <dsp:nvSpPr>
        <dsp:cNvPr id="0" name=""/>
        <dsp:cNvSpPr/>
      </dsp:nvSpPr>
      <dsp:spPr>
        <a:xfrm>
          <a:off x="0" y="1831295"/>
          <a:ext cx="10829364" cy="867620"/>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Burger King:</a:t>
          </a:r>
        </a:p>
        <a:p>
          <a:pPr marL="0" lvl="0" indent="0" algn="l" defTabSz="577850">
            <a:lnSpc>
              <a:spcPct val="90000"/>
            </a:lnSpc>
            <a:spcBef>
              <a:spcPct val="0"/>
            </a:spcBef>
            <a:spcAft>
              <a:spcPct val="35000"/>
            </a:spcAft>
            <a:buNone/>
          </a:pPr>
          <a:r>
            <a:rPr lang="en-US" sz="1300" kern="1200" dirty="0"/>
            <a:t>Known for flame-grilled burgers and innovative menu items.</a:t>
          </a:r>
        </a:p>
        <a:p>
          <a:pPr marL="0" lvl="0" indent="0" algn="l" defTabSz="577850">
            <a:lnSpc>
              <a:spcPct val="90000"/>
            </a:lnSpc>
            <a:spcBef>
              <a:spcPct val="0"/>
            </a:spcBef>
            <a:spcAft>
              <a:spcPct val="35000"/>
            </a:spcAft>
            <a:buNone/>
          </a:pPr>
          <a:r>
            <a:rPr lang="en-US" sz="1300" kern="1200" dirty="0"/>
            <a:t>Key Differentiator: Emphasize a customization option for burgers to provide a unique dining experience.</a:t>
          </a:r>
          <a:endParaRPr lang="en-IN" sz="1300" kern="1200" dirty="0"/>
        </a:p>
      </dsp:txBody>
      <dsp:txXfrm>
        <a:off x="2252634" y="1831295"/>
        <a:ext cx="8576729" cy="867620"/>
      </dsp:txXfrm>
    </dsp:sp>
    <dsp:sp modelId="{D9637B4C-E90C-4C6A-8D4B-288A77244DFF}">
      <dsp:nvSpPr>
        <dsp:cNvPr id="0" name=""/>
        <dsp:cNvSpPr/>
      </dsp:nvSpPr>
      <dsp:spPr>
        <a:xfrm>
          <a:off x="86762" y="1918057"/>
          <a:ext cx="2165872" cy="69409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10000" b="-1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6A1C49-51B2-4E26-926F-16C85268A67D}">
      <dsp:nvSpPr>
        <dsp:cNvPr id="0" name=""/>
        <dsp:cNvSpPr/>
      </dsp:nvSpPr>
      <dsp:spPr>
        <a:xfrm>
          <a:off x="0" y="2785677"/>
          <a:ext cx="10829364" cy="867620"/>
        </a:xfrm>
        <a:prstGeom prst="roundRect">
          <a:avLst>
            <a:gd name="adj" fmla="val 1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Domino's Pizza:</a:t>
          </a:r>
        </a:p>
        <a:p>
          <a:pPr marL="0" lvl="0" indent="0" algn="l" defTabSz="577850">
            <a:lnSpc>
              <a:spcPct val="90000"/>
            </a:lnSpc>
            <a:spcBef>
              <a:spcPct val="0"/>
            </a:spcBef>
            <a:spcAft>
              <a:spcPct val="35000"/>
            </a:spcAft>
            <a:buNone/>
          </a:pPr>
          <a:r>
            <a:rPr lang="en-US" sz="1300" kern="1200" dirty="0"/>
            <a:t>Dominant player in the pizza delivery segment.</a:t>
          </a:r>
          <a:endParaRPr lang="en-IN" sz="1300" kern="1200" dirty="0"/>
        </a:p>
        <a:p>
          <a:pPr marL="0" lvl="0" indent="0" algn="l" defTabSz="577850">
            <a:lnSpc>
              <a:spcPct val="90000"/>
            </a:lnSpc>
            <a:spcBef>
              <a:spcPct val="0"/>
            </a:spcBef>
            <a:spcAft>
              <a:spcPct val="35000"/>
            </a:spcAft>
            <a:buNone/>
          </a:pPr>
          <a:r>
            <a:rPr lang="en-US" sz="1300" kern="1200" dirty="0"/>
            <a:t>Key Differentiator: Emphasize faster delivery times and a wide variety of pizza customization options.</a:t>
          </a:r>
          <a:endParaRPr lang="en-IN" sz="1300" kern="1200" dirty="0"/>
        </a:p>
      </dsp:txBody>
      <dsp:txXfrm>
        <a:off x="2252634" y="2785677"/>
        <a:ext cx="8576729" cy="867620"/>
      </dsp:txXfrm>
    </dsp:sp>
    <dsp:sp modelId="{AF995F99-8368-4BB6-9636-C9ADA8778C8C}">
      <dsp:nvSpPr>
        <dsp:cNvPr id="0" name=""/>
        <dsp:cNvSpPr/>
      </dsp:nvSpPr>
      <dsp:spPr>
        <a:xfrm>
          <a:off x="86762" y="2872439"/>
          <a:ext cx="2165872" cy="694096"/>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7000" b="-10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58CAB-419F-4EC1-B14D-C4128ABFF721}">
      <dsp:nvSpPr>
        <dsp:cNvPr id="0" name=""/>
        <dsp:cNvSpPr/>
      </dsp:nvSpPr>
      <dsp:spPr>
        <a:xfrm>
          <a:off x="0" y="3740059"/>
          <a:ext cx="10829364" cy="790150"/>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ABC </a:t>
          </a:r>
        </a:p>
        <a:p>
          <a:pPr marL="0" lvl="0" indent="0" algn="l" defTabSz="577850">
            <a:lnSpc>
              <a:spcPct val="90000"/>
            </a:lnSpc>
            <a:spcBef>
              <a:spcPct val="0"/>
            </a:spcBef>
            <a:spcAft>
              <a:spcPct val="35000"/>
            </a:spcAft>
            <a:buNone/>
          </a:pPr>
          <a:r>
            <a:rPr lang="en-IN" sz="1300" b="1" i="0" kern="1200" dirty="0"/>
            <a:t>Customization and Personalization:</a:t>
          </a:r>
          <a:endParaRPr lang="en-IN" sz="1300" b="0" i="0" kern="1200" dirty="0"/>
        </a:p>
        <a:p>
          <a:pPr marL="0" lvl="0" indent="0" algn="l" defTabSz="577850">
            <a:lnSpc>
              <a:spcPct val="90000"/>
            </a:lnSpc>
            <a:spcBef>
              <a:spcPct val="0"/>
            </a:spcBef>
            <a:spcAft>
              <a:spcPct val="35000"/>
            </a:spcAft>
            <a:buFont typeface="Arial" panose="020B0604020202020204" pitchFamily="34" charset="0"/>
            <a:buNone/>
          </a:pPr>
          <a:r>
            <a:rPr lang="en-US" sz="1300" b="0" i="0" kern="1200" dirty="0"/>
            <a:t>Offering a high level of customization for each menu item to cater to individual preferences.</a:t>
          </a:r>
          <a:endParaRPr lang="en-IN" sz="1300" kern="1200" dirty="0"/>
        </a:p>
      </dsp:txBody>
      <dsp:txXfrm>
        <a:off x="2252634" y="3740059"/>
        <a:ext cx="8576729" cy="790150"/>
      </dsp:txXfrm>
    </dsp:sp>
    <dsp:sp modelId="{BB1B50FC-AF66-4051-B800-6FCC8D2BB650}">
      <dsp:nvSpPr>
        <dsp:cNvPr id="0" name=""/>
        <dsp:cNvSpPr/>
      </dsp:nvSpPr>
      <dsp:spPr>
        <a:xfrm>
          <a:off x="86762" y="3788087"/>
          <a:ext cx="2165872" cy="69409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5000" b="-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F5629-E2E4-4466-8261-3C3A0A2ABA71}">
      <dsp:nvSpPr>
        <dsp:cNvPr id="0" name=""/>
        <dsp:cNvSpPr/>
      </dsp:nvSpPr>
      <dsp:spPr>
        <a:xfrm>
          <a:off x="0" y="63973"/>
          <a:ext cx="8390965" cy="3837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Regional Flavours and Spices:</a:t>
          </a:r>
        </a:p>
      </dsp:txBody>
      <dsp:txXfrm>
        <a:off x="18734" y="82707"/>
        <a:ext cx="8353497" cy="346292"/>
      </dsp:txXfrm>
    </dsp:sp>
    <dsp:sp modelId="{43B102C2-DC9D-4336-BBF5-22704B3C2436}">
      <dsp:nvSpPr>
        <dsp:cNvPr id="0" name=""/>
        <dsp:cNvSpPr/>
      </dsp:nvSpPr>
      <dsp:spPr>
        <a:xfrm>
          <a:off x="0" y="447734"/>
          <a:ext cx="839096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1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Incorporate popular Indian spices and flavors into menu items, catering to the diverse taste preferences of the local population.</a:t>
          </a:r>
          <a:endParaRPr lang="en-IN" sz="1200" kern="1200" dirty="0"/>
        </a:p>
      </dsp:txBody>
      <dsp:txXfrm>
        <a:off x="0" y="447734"/>
        <a:ext cx="8390965" cy="264960"/>
      </dsp:txXfrm>
    </dsp:sp>
    <dsp:sp modelId="{948AD64D-D1F3-4F9D-98EB-C0A9D3EC7A84}">
      <dsp:nvSpPr>
        <dsp:cNvPr id="0" name=""/>
        <dsp:cNvSpPr/>
      </dsp:nvSpPr>
      <dsp:spPr>
        <a:xfrm>
          <a:off x="0" y="712694"/>
          <a:ext cx="8390965" cy="383760"/>
        </a:xfrm>
        <a:prstGeom prst="round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Vegetarian Options:</a:t>
          </a:r>
        </a:p>
      </dsp:txBody>
      <dsp:txXfrm>
        <a:off x="18734" y="731428"/>
        <a:ext cx="8353497" cy="346292"/>
      </dsp:txXfrm>
    </dsp:sp>
    <dsp:sp modelId="{B97FFA9D-F16A-41BD-99F4-6A5193EC3D56}">
      <dsp:nvSpPr>
        <dsp:cNvPr id="0" name=""/>
        <dsp:cNvSpPr/>
      </dsp:nvSpPr>
      <dsp:spPr>
        <a:xfrm>
          <a:off x="0" y="1096454"/>
          <a:ext cx="839096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41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Develop and promote a robust selection of vegetarian options, considering the significant vegetarian population in India.</a:t>
          </a:r>
          <a:endParaRPr lang="en-IN" sz="1200" kern="1200" dirty="0"/>
        </a:p>
      </dsp:txBody>
      <dsp:txXfrm>
        <a:off x="0" y="1096454"/>
        <a:ext cx="8390965" cy="264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E1CB0-362C-44C7-A00F-83DFC8260663}">
      <dsp:nvSpPr>
        <dsp:cNvPr id="0" name=""/>
        <dsp:cNvSpPr/>
      </dsp:nvSpPr>
      <dsp:spPr>
        <a:xfrm rot="16200000">
          <a:off x="-2206561" y="2212181"/>
          <a:ext cx="5773271" cy="1348908"/>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1. Culinary Innovation</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Constant introduction of unique and innovative menu items.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A diverse and ever-evolving menu that keeps customers excited and engaged.</a:t>
          </a:r>
          <a:endParaRPr lang="en-IN" sz="1200" kern="1200" dirty="0"/>
        </a:p>
      </dsp:txBody>
      <dsp:txXfrm rot="5400000">
        <a:off x="5620" y="1154654"/>
        <a:ext cx="1348908" cy="3463963"/>
      </dsp:txXfrm>
    </dsp:sp>
    <dsp:sp modelId="{7C20E614-0B56-4EE9-A69B-0324E804A020}">
      <dsp:nvSpPr>
        <dsp:cNvPr id="0" name=""/>
        <dsp:cNvSpPr/>
      </dsp:nvSpPr>
      <dsp:spPr>
        <a:xfrm rot="16200000">
          <a:off x="-756484" y="2212181"/>
          <a:ext cx="5773271" cy="1348908"/>
        </a:xfrm>
        <a:prstGeom prst="flowChartManualOperation">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2. Sustainable Sourcing</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Commitment to environmentally conscious practices and locally sourced ingredients.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Appeal to eco-conscious consumers and support for the local community.</a:t>
          </a:r>
          <a:endParaRPr lang="en-IN" sz="1200" kern="1200" dirty="0"/>
        </a:p>
      </dsp:txBody>
      <dsp:txXfrm rot="5400000">
        <a:off x="1455697" y="1154654"/>
        <a:ext cx="1348908" cy="3463963"/>
      </dsp:txXfrm>
    </dsp:sp>
    <dsp:sp modelId="{7319B4F4-E3E0-482D-8897-6FCFFE7749FC}">
      <dsp:nvSpPr>
        <dsp:cNvPr id="0" name=""/>
        <dsp:cNvSpPr/>
      </dsp:nvSpPr>
      <dsp:spPr>
        <a:xfrm rot="16200000">
          <a:off x="693591" y="2212181"/>
          <a:ext cx="5773271" cy="1348908"/>
        </a:xfrm>
        <a:prstGeom prst="flowChartManualOperation">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3. Hyper-Local Fusion</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Expert fusion of global fast-food concepts with hyper-local flavors.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Offering a truly distinctive and culturally rich dining experience.</a:t>
          </a:r>
          <a:endParaRPr lang="en-IN" sz="1200" kern="1200" dirty="0"/>
        </a:p>
      </dsp:txBody>
      <dsp:txXfrm rot="5400000">
        <a:off x="2905772" y="1154654"/>
        <a:ext cx="1348908" cy="3463963"/>
      </dsp:txXfrm>
    </dsp:sp>
    <dsp:sp modelId="{952FA3B4-2297-4A52-A3D4-AC333A6844AE}">
      <dsp:nvSpPr>
        <dsp:cNvPr id="0" name=""/>
        <dsp:cNvSpPr/>
      </dsp:nvSpPr>
      <dsp:spPr>
        <a:xfrm rot="16200000">
          <a:off x="2143667" y="2212181"/>
          <a:ext cx="5773271" cy="1348908"/>
        </a:xfrm>
        <a:prstGeom prst="flowChartManualOperation">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4. Health-Conscious Choices</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Extensive selection of health-conscious menu options.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Meeting the demands of health-conscious consumers with flavorful and nutritious choices.</a:t>
          </a:r>
          <a:endParaRPr lang="en-IN" sz="1200" kern="1200" dirty="0"/>
        </a:p>
      </dsp:txBody>
      <dsp:txXfrm rot="5400000">
        <a:off x="4355848" y="1154654"/>
        <a:ext cx="1348908" cy="3463963"/>
      </dsp:txXfrm>
    </dsp:sp>
    <dsp:sp modelId="{2DBF191C-5506-45FD-864B-B38DC62459E6}">
      <dsp:nvSpPr>
        <dsp:cNvPr id="0" name=""/>
        <dsp:cNvSpPr/>
      </dsp:nvSpPr>
      <dsp:spPr>
        <a:xfrm rot="16200000">
          <a:off x="3593743" y="2212181"/>
          <a:ext cx="5773271" cy="1348908"/>
        </a:xfrm>
        <a:prstGeom prst="flowChartManualOperati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5.Rapid Service and Delivery</a:t>
          </a:r>
          <a:endParaRPr lang="en-IN" sz="1200" kern="1200" dirty="0"/>
        </a:p>
        <a:p>
          <a:pPr marL="114300" lvl="1" indent="-114300" algn="l" defTabSz="533400">
            <a:lnSpc>
              <a:spcPct val="90000"/>
            </a:lnSpc>
            <a:spcBef>
              <a:spcPct val="0"/>
            </a:spcBef>
            <a:spcAft>
              <a:spcPct val="15000"/>
            </a:spcAft>
            <a:buChar char="•"/>
          </a:pPr>
          <a:r>
            <a:rPr lang="en-US" sz="1200" b="1" i="0" kern="1200" dirty="0"/>
            <a:t>Advantage:</a:t>
          </a:r>
          <a:r>
            <a:rPr lang="en-US" sz="1200" b="0" i="0" kern="1200" dirty="0"/>
            <a:t> Efficient and swift service with a focus on quick delivery times.</a:t>
          </a:r>
          <a:endParaRPr lang="en-IN" sz="1200" kern="1200" dirty="0"/>
        </a:p>
        <a:p>
          <a:pPr marL="114300" lvl="1" indent="-114300" algn="l" defTabSz="533400">
            <a:lnSpc>
              <a:spcPct val="90000"/>
            </a:lnSpc>
            <a:spcBef>
              <a:spcPct val="0"/>
            </a:spcBef>
            <a:spcAft>
              <a:spcPct val="15000"/>
            </a:spcAft>
            <a:buChar char="•"/>
          </a:pPr>
          <a:r>
            <a:rPr lang="en-US" sz="1200" b="1" i="0" kern="1200" dirty="0"/>
            <a:t>Benefit:</a:t>
          </a:r>
          <a:r>
            <a:rPr lang="en-US" sz="1200" b="0" i="0" kern="1200" dirty="0"/>
            <a:t> Convenience for on-the-go customers and a competitive edge in the fast-paced industry.</a:t>
          </a:r>
          <a:endParaRPr lang="en-IN" sz="1200" kern="1200" dirty="0"/>
        </a:p>
      </dsp:txBody>
      <dsp:txXfrm rot="5400000">
        <a:off x="5805924" y="1154654"/>
        <a:ext cx="1348908" cy="3463963"/>
      </dsp:txXfrm>
    </dsp:sp>
    <dsp:sp modelId="{F1E55417-CBBE-4631-8B2F-E46142207A5E}">
      <dsp:nvSpPr>
        <dsp:cNvPr id="0" name=""/>
        <dsp:cNvSpPr/>
      </dsp:nvSpPr>
      <dsp:spPr>
        <a:xfrm rot="16200000">
          <a:off x="5043819" y="2212181"/>
          <a:ext cx="5773271" cy="1348908"/>
        </a:xfrm>
        <a:prstGeom prst="flowChartManualOperation">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6. Digital Integration</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dirty="0"/>
            <a:t>Advantage:</a:t>
          </a:r>
          <a:r>
            <a:rPr lang="en-US" sz="1200" b="0" i="0" kern="1200" dirty="0"/>
            <a:t> Seamless online ordering experience and tech-driven customer engagement.</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Benefit:</a:t>
          </a:r>
          <a:r>
            <a:rPr lang="en-US" sz="1200" b="0" i="0" kern="1200"/>
            <a:t> Convenience for tech-savvy customers and streamlined operations.</a:t>
          </a:r>
        </a:p>
      </dsp:txBody>
      <dsp:txXfrm rot="5400000">
        <a:off x="7256000" y="1154654"/>
        <a:ext cx="1348908" cy="3463963"/>
      </dsp:txXfrm>
    </dsp:sp>
    <dsp:sp modelId="{EC7B1E13-9632-4DD2-9646-E4B31D4864A1}">
      <dsp:nvSpPr>
        <dsp:cNvPr id="0" name=""/>
        <dsp:cNvSpPr/>
      </dsp:nvSpPr>
      <dsp:spPr>
        <a:xfrm rot="16200000">
          <a:off x="6493895" y="2212181"/>
          <a:ext cx="5773271" cy="1348908"/>
        </a:xfrm>
        <a:prstGeom prst="flowChartManualOperation">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7.Seasonal Specials and Celebrations</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Advantage:</a:t>
          </a:r>
          <a:r>
            <a:rPr lang="en-US" sz="1200" b="0" i="0" kern="1200"/>
            <a:t> Introducing limited-time specials during cultural celebrations.</a:t>
          </a:r>
          <a:endParaRPr lang="en-IN" sz="1200" kern="120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Benefit:</a:t>
          </a:r>
          <a:r>
            <a:rPr lang="en-US" sz="1200" b="0" i="0" kern="1200"/>
            <a:t> Connecting with customers during festive seasons and enhancing brand loyalty.</a:t>
          </a:r>
        </a:p>
      </dsp:txBody>
      <dsp:txXfrm rot="5400000">
        <a:off x="8706076" y="1154654"/>
        <a:ext cx="1348908" cy="3463963"/>
      </dsp:txXfrm>
    </dsp:sp>
    <dsp:sp modelId="{EC470718-0541-4682-9766-2F05D44F8F53}">
      <dsp:nvSpPr>
        <dsp:cNvPr id="0" name=""/>
        <dsp:cNvSpPr/>
      </dsp:nvSpPr>
      <dsp:spPr>
        <a:xfrm rot="16200000">
          <a:off x="7943972" y="2212181"/>
          <a:ext cx="5773271" cy="1348908"/>
        </a:xfrm>
        <a:prstGeom prst="flowChartManualOperati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IN" sz="1200" b="1" i="0" kern="1200" dirty="0"/>
            <a:t>8.Commitment to Quality</a:t>
          </a:r>
          <a:endParaRPr lang="en-IN"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Advantage:</a:t>
          </a:r>
          <a:r>
            <a:rPr lang="en-US" sz="1200" b="0" i="0" kern="1200"/>
            <a:t> Unwavering commitment to high-quality ingredients and preparation.</a:t>
          </a:r>
          <a:endParaRPr lang="en-IN" sz="1200" kern="1200"/>
        </a:p>
        <a:p>
          <a:pPr marL="114300" lvl="1" indent="-114300" algn="l" defTabSz="533400">
            <a:lnSpc>
              <a:spcPct val="90000"/>
            </a:lnSpc>
            <a:spcBef>
              <a:spcPct val="0"/>
            </a:spcBef>
            <a:spcAft>
              <a:spcPct val="15000"/>
            </a:spcAft>
            <a:buFont typeface="Arial" panose="020B0604020202020204" pitchFamily="34" charset="0"/>
            <a:buChar char="•"/>
          </a:pPr>
          <a:r>
            <a:rPr lang="en-US" sz="1200" b="1" i="0" kern="1200"/>
            <a:t>Benefit:</a:t>
          </a:r>
          <a:r>
            <a:rPr lang="en-US" sz="1200" b="0" i="0" kern="1200"/>
            <a:t> Ensuring superior taste and customer satisfaction with every order.</a:t>
          </a:r>
        </a:p>
      </dsp:txBody>
      <dsp:txXfrm rot="5400000">
        <a:off x="10156153" y="1154654"/>
        <a:ext cx="1348908" cy="346396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6527-B62D-458B-BC4D-C9682BC08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3774DC-CF1A-4FA3-86DF-FD6915765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CFECC5-EF7D-431C-9DC5-9B08C12BD709}"/>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8A864C41-4A8C-4B0C-81BA-C1EB8F602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FCF3C-A080-4A4F-BC96-758BD30F4A5B}"/>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348513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ADDA-78E3-4CBD-919F-C4F3B51802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347C4-23B5-41AA-A399-0A3D910CF0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021DD-8F31-44F4-9C4E-3173373CE2D2}"/>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628C7D1D-3CC9-4FE0-B485-C4562CFB8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23991-B708-4D8A-B766-5FB8F57552F4}"/>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121961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B91EE-BDC0-4E61-B085-528685CD01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BE8E6-8712-4E1A-A488-9993B10A6E6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0EDB0-5B11-4D18-AA06-1CC69478CC5A}"/>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ECA8FF7A-341C-4CDA-9401-D825805A1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865E4-AA7F-4C77-85C7-E1CC55BE638D}"/>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75799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74A4-36A2-4783-B08B-144C78B37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15EEC-CD6E-499C-8666-9B2A00C6D7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A88D1-4E73-4F74-83E4-90B169817466}"/>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EE4EDA4F-F6E9-4086-874A-A8C0DB79B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41EB0-545D-4E44-A605-2028B931DA96}"/>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04949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A7A8-6B55-4527-8C06-47FF34915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8AFB4B-95BC-4B6A-BDD3-3705D3F241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C82AD4-3CAE-4313-9CD1-3403E5010971}"/>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0DA5B2F7-FEA3-4E3B-A326-EA63B6A48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75D9C-AB6A-4AD8-94C9-80D63E98FEE3}"/>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17256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1954-3450-40EB-873F-9E61E5AF1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36C2DC-25E0-4FA3-9C74-1ADF2C847B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77D0BF-5B7F-4688-A076-0281338D47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49EC88-6178-4A80-B61A-5C0FC6560E3F}"/>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6" name="Footer Placeholder 5">
            <a:extLst>
              <a:ext uri="{FF2B5EF4-FFF2-40B4-BE49-F238E27FC236}">
                <a16:creationId xmlns:a16="http://schemas.microsoft.com/office/drawing/2014/main" id="{F2562155-332C-4E62-8EB0-A823BE3D5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A82EA-C4B0-4AB2-809B-0C61A6D0B120}"/>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161866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00DE-25BE-4068-B460-4A59509F52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DE124-ED09-4BD4-BF11-39F33C253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F4EE09-1939-4E75-91EA-ED1AF73807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B14013-BAD2-4F8E-B3EA-A4C4BA5FBB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6C7152-0B73-4741-9708-CD19886D04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7E9E3E-9F12-4322-99AA-62FD42CDC72D}"/>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8" name="Footer Placeholder 7">
            <a:extLst>
              <a:ext uri="{FF2B5EF4-FFF2-40B4-BE49-F238E27FC236}">
                <a16:creationId xmlns:a16="http://schemas.microsoft.com/office/drawing/2014/main" id="{F73425E5-BA5C-4B15-9C4E-C1513764F1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6247AC-1AB2-4EC1-A339-553FDE33FEE8}"/>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91843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ED67-326C-4764-A4AA-D34E54C5EF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3568E9-4C60-4CB4-9F51-2605C3DFB9F5}"/>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4" name="Footer Placeholder 3">
            <a:extLst>
              <a:ext uri="{FF2B5EF4-FFF2-40B4-BE49-F238E27FC236}">
                <a16:creationId xmlns:a16="http://schemas.microsoft.com/office/drawing/2014/main" id="{68AE09D8-3017-4253-BFE6-3FBDE72DC8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B803CB-BDB9-487E-80DB-6B184F8AEE4F}"/>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1353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0EC4F-E675-4582-AC25-DCCE0B2224BB}"/>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3" name="Footer Placeholder 2">
            <a:extLst>
              <a:ext uri="{FF2B5EF4-FFF2-40B4-BE49-F238E27FC236}">
                <a16:creationId xmlns:a16="http://schemas.microsoft.com/office/drawing/2014/main" id="{9FA23CA0-86C6-4F63-8DFC-40CACE5CCC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3EB401-D6FE-4E82-B48D-C43819D7D6FF}"/>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297233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A3F1-AAF1-41D2-AD55-1B733548D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E6E64D-03A0-4A79-A135-9074034C4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C7D9AA-521D-477B-9D9D-62DBBF00C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12EA9C-29E6-4833-BCE9-D602F757738C}"/>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6" name="Footer Placeholder 5">
            <a:extLst>
              <a:ext uri="{FF2B5EF4-FFF2-40B4-BE49-F238E27FC236}">
                <a16:creationId xmlns:a16="http://schemas.microsoft.com/office/drawing/2014/main" id="{015B362C-6D35-4DC1-B4B9-7F713DCB5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24171-7D7C-4FDE-83E8-FE3A9A9FD5C3}"/>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64915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E1B5-0870-4C5D-99FE-D50C11AA1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817F2F-1688-4C7B-9D42-2FB63F9BC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5575F1-18A1-45FB-8714-9A93AE481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012975-DBD5-4179-94B1-CE021CE5EE2E}"/>
              </a:ext>
            </a:extLst>
          </p:cNvPr>
          <p:cNvSpPr>
            <a:spLocks noGrp="1"/>
          </p:cNvSpPr>
          <p:nvPr>
            <p:ph type="dt" sz="half" idx="10"/>
          </p:nvPr>
        </p:nvSpPr>
        <p:spPr/>
        <p:txBody>
          <a:bodyPr/>
          <a:lstStyle/>
          <a:p>
            <a:fld id="{B1C09C15-2472-4FF4-8657-3A3CDEC3634E}" type="datetimeFigureOut">
              <a:rPr lang="en-IN" smtClean="0"/>
              <a:t>17-11-2023</a:t>
            </a:fld>
            <a:endParaRPr lang="en-IN"/>
          </a:p>
        </p:txBody>
      </p:sp>
      <p:sp>
        <p:nvSpPr>
          <p:cNvPr id="6" name="Footer Placeholder 5">
            <a:extLst>
              <a:ext uri="{FF2B5EF4-FFF2-40B4-BE49-F238E27FC236}">
                <a16:creationId xmlns:a16="http://schemas.microsoft.com/office/drawing/2014/main" id="{1ABDEB4F-BF62-4145-8306-457C9C4BB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A5DD0-AEFD-4B8C-87B5-1B47F5E62B5A}"/>
              </a:ext>
            </a:extLst>
          </p:cNvPr>
          <p:cNvSpPr>
            <a:spLocks noGrp="1"/>
          </p:cNvSpPr>
          <p:nvPr>
            <p:ph type="sldNum" sz="quarter" idx="12"/>
          </p:nvPr>
        </p:nvSpPr>
        <p:spPr/>
        <p:txBody>
          <a:bodyPr/>
          <a:lstStyle/>
          <a:p>
            <a:fld id="{97E9D97B-E113-47FA-804E-B11C6C4931A3}" type="slidenum">
              <a:rPr lang="en-IN" smtClean="0"/>
              <a:t>‹#›</a:t>
            </a:fld>
            <a:endParaRPr lang="en-IN"/>
          </a:p>
        </p:txBody>
      </p:sp>
    </p:spTree>
    <p:extLst>
      <p:ext uri="{BB962C8B-B14F-4D97-AF65-F5344CB8AC3E}">
        <p14:creationId xmlns:p14="http://schemas.microsoft.com/office/powerpoint/2010/main" val="68001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6BC58-C96E-4D3B-B234-ABC7A7552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F07A6F-8BBE-45AF-839F-5A338BB54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520F87-84A3-4588-BD01-E0D6BEE21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09C15-2472-4FF4-8657-3A3CDEC3634E}" type="datetimeFigureOut">
              <a:rPr lang="en-IN" smtClean="0"/>
              <a:t>17-11-2023</a:t>
            </a:fld>
            <a:endParaRPr lang="en-IN"/>
          </a:p>
        </p:txBody>
      </p:sp>
      <p:sp>
        <p:nvSpPr>
          <p:cNvPr id="5" name="Footer Placeholder 4">
            <a:extLst>
              <a:ext uri="{FF2B5EF4-FFF2-40B4-BE49-F238E27FC236}">
                <a16:creationId xmlns:a16="http://schemas.microsoft.com/office/drawing/2014/main" id="{98F0845E-A4AD-42BB-B989-7E9697A17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B87F8-805D-45DC-B718-67FF63957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9D97B-E113-47FA-804E-B11C6C4931A3}" type="slidenum">
              <a:rPr lang="en-IN" smtClean="0"/>
              <a:t>‹#›</a:t>
            </a:fld>
            <a:endParaRPr lang="en-IN"/>
          </a:p>
        </p:txBody>
      </p:sp>
    </p:spTree>
    <p:extLst>
      <p:ext uri="{BB962C8B-B14F-4D97-AF65-F5344CB8AC3E}">
        <p14:creationId xmlns:p14="http://schemas.microsoft.com/office/powerpoint/2010/main" val="200733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289C-E417-48A4-A281-FAD0A49286DC}"/>
              </a:ext>
            </a:extLst>
          </p:cNvPr>
          <p:cNvSpPr>
            <a:spLocks noGrp="1"/>
          </p:cNvSpPr>
          <p:nvPr>
            <p:ph type="ctrTitle"/>
          </p:nvPr>
        </p:nvSpPr>
        <p:spPr/>
        <p:txBody>
          <a:bodyPr>
            <a:normAutofit/>
          </a:bodyPr>
          <a:lstStyle/>
          <a:p>
            <a:r>
              <a:rPr lang="en-US" sz="7200" b="1" dirty="0">
                <a:solidFill>
                  <a:schemeClr val="tx2">
                    <a:lumMod val="50000"/>
                  </a:schemeClr>
                </a:solidFill>
                <a:latin typeface="Arial" panose="020B0604020202020204" pitchFamily="34" charset="0"/>
                <a:cs typeface="Arial" panose="020B0604020202020204" pitchFamily="34" charset="0"/>
              </a:rPr>
              <a:t>In the Fast Lane:</a:t>
            </a:r>
            <a:endParaRPr lang="en-IN" sz="7200" b="1" dirty="0">
              <a:solidFill>
                <a:schemeClr val="tx2">
                  <a:lumMod val="50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30AECB3-B7A3-4032-82A7-37AB1D191D08}"/>
              </a:ext>
            </a:extLst>
          </p:cNvPr>
          <p:cNvSpPr>
            <a:spLocks noGrp="1"/>
          </p:cNvSpPr>
          <p:nvPr>
            <p:ph type="subTitle" idx="1"/>
          </p:nvPr>
        </p:nvSpPr>
        <p:spPr>
          <a:xfrm>
            <a:off x="1524000" y="3602038"/>
            <a:ext cx="9144000" cy="683091"/>
          </a:xfrm>
        </p:spPr>
        <p:txBody>
          <a:bodyPr>
            <a:normAutofit fontScale="92500"/>
          </a:bodyPr>
          <a:lstStyle/>
          <a:p>
            <a:r>
              <a:rPr lang="en-US" sz="3600" dirty="0">
                <a:solidFill>
                  <a:schemeClr val="tx1">
                    <a:lumMod val="95000"/>
                    <a:lumOff val="5000"/>
                  </a:schemeClr>
                </a:solidFill>
                <a:latin typeface="Arial Narrow" panose="020B0606020202030204" pitchFamily="34" charset="0"/>
              </a:rPr>
              <a:t>Navigating the </a:t>
            </a:r>
            <a:r>
              <a:rPr lang="en-US" sz="4400" b="1" dirty="0">
                <a:solidFill>
                  <a:srgbClr val="FFFF00"/>
                </a:solidFill>
                <a:latin typeface="Bahnschrift Condensed" panose="020B0502040204020203" pitchFamily="34" charset="0"/>
              </a:rPr>
              <a:t>ABC Fast Food</a:t>
            </a:r>
            <a:r>
              <a:rPr lang="en-US" sz="4400" b="1" dirty="0">
                <a:solidFill>
                  <a:schemeClr val="tx1">
                    <a:lumMod val="95000"/>
                    <a:lumOff val="5000"/>
                  </a:schemeClr>
                </a:solidFill>
                <a:latin typeface="Arial Narrow" panose="020B0606020202030204" pitchFamily="34" charset="0"/>
              </a:rPr>
              <a:t> </a:t>
            </a:r>
            <a:r>
              <a:rPr lang="en-US" sz="3600" dirty="0">
                <a:solidFill>
                  <a:schemeClr val="tx1">
                    <a:lumMod val="95000"/>
                    <a:lumOff val="5000"/>
                  </a:schemeClr>
                </a:solidFill>
                <a:latin typeface="Arial Narrow" panose="020B0606020202030204" pitchFamily="34" charset="0"/>
              </a:rPr>
              <a:t>Investment Landscape</a:t>
            </a:r>
            <a:endParaRPr lang="en-IN" sz="3600" dirty="0">
              <a:solidFill>
                <a:schemeClr val="tx1">
                  <a:lumMod val="95000"/>
                  <a:lumOff val="5000"/>
                </a:schemeClr>
              </a:solidFill>
              <a:latin typeface="Arial Narrow" panose="020B0606020202030204" pitchFamily="34" charset="0"/>
            </a:endParaRPr>
          </a:p>
        </p:txBody>
      </p:sp>
      <p:sp>
        <p:nvSpPr>
          <p:cNvPr id="4" name="TextBox 3">
            <a:extLst>
              <a:ext uri="{FF2B5EF4-FFF2-40B4-BE49-F238E27FC236}">
                <a16:creationId xmlns:a16="http://schemas.microsoft.com/office/drawing/2014/main" id="{DD7C4B31-40FD-4259-B644-DB714E68C4BE}"/>
              </a:ext>
            </a:extLst>
          </p:cNvPr>
          <p:cNvSpPr txBox="1"/>
          <p:nvPr/>
        </p:nvSpPr>
        <p:spPr>
          <a:xfrm>
            <a:off x="10551459" y="6221505"/>
            <a:ext cx="1640541" cy="523220"/>
          </a:xfrm>
          <a:prstGeom prst="rect">
            <a:avLst/>
          </a:prstGeom>
          <a:noFill/>
        </p:spPr>
        <p:txBody>
          <a:bodyPr wrap="square" rtlCol="0">
            <a:spAutoFit/>
          </a:bodyPr>
          <a:lstStyle/>
          <a:p>
            <a:r>
              <a:rPr lang="en-IN" sz="2800" dirty="0"/>
              <a:t>- </a:t>
            </a:r>
            <a:r>
              <a:rPr lang="en-IN" sz="2800" dirty="0" err="1"/>
              <a:t>Srihridai</a:t>
            </a:r>
            <a:endParaRPr lang="en-IN" sz="2800" dirty="0"/>
          </a:p>
        </p:txBody>
      </p:sp>
    </p:spTree>
    <p:extLst>
      <p:ext uri="{BB962C8B-B14F-4D97-AF65-F5344CB8AC3E}">
        <p14:creationId xmlns:p14="http://schemas.microsoft.com/office/powerpoint/2010/main" val="118655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2B855-B3C9-4EF5-852C-22B3A4A812B4}"/>
              </a:ext>
            </a:extLst>
          </p:cNvPr>
          <p:cNvSpPr txBox="1"/>
          <p:nvPr/>
        </p:nvSpPr>
        <p:spPr>
          <a:xfrm>
            <a:off x="3254188" y="2303930"/>
            <a:ext cx="5683624" cy="1569660"/>
          </a:xfrm>
          <a:prstGeom prst="rect">
            <a:avLst/>
          </a:prstGeom>
          <a:noFill/>
        </p:spPr>
        <p:txBody>
          <a:bodyPr wrap="square" rtlCol="0">
            <a:spAutoFit/>
          </a:bodyPr>
          <a:lstStyle/>
          <a:p>
            <a:r>
              <a:rPr lang="en-IN" sz="9600" dirty="0"/>
              <a:t>Thank you</a:t>
            </a:r>
          </a:p>
        </p:txBody>
      </p:sp>
      <p:sp>
        <p:nvSpPr>
          <p:cNvPr id="3" name="TextBox 2">
            <a:extLst>
              <a:ext uri="{FF2B5EF4-FFF2-40B4-BE49-F238E27FC236}">
                <a16:creationId xmlns:a16="http://schemas.microsoft.com/office/drawing/2014/main" id="{4DBA9D38-1238-4F2A-BB89-82750D87A3BC}"/>
              </a:ext>
            </a:extLst>
          </p:cNvPr>
          <p:cNvSpPr txBox="1"/>
          <p:nvPr/>
        </p:nvSpPr>
        <p:spPr>
          <a:xfrm>
            <a:off x="3325906" y="3801034"/>
            <a:ext cx="2689412" cy="923330"/>
          </a:xfrm>
          <a:prstGeom prst="rect">
            <a:avLst/>
          </a:prstGeom>
          <a:noFill/>
        </p:spPr>
        <p:txBody>
          <a:bodyPr wrap="square" rtlCol="0">
            <a:spAutoFit/>
          </a:bodyPr>
          <a:lstStyle/>
          <a:p>
            <a:r>
              <a:rPr lang="en-IN" dirty="0"/>
              <a:t>Presented by,</a:t>
            </a:r>
          </a:p>
          <a:p>
            <a:r>
              <a:rPr lang="en-IN" dirty="0" err="1"/>
              <a:t>Srihridai</a:t>
            </a:r>
            <a:r>
              <a:rPr lang="en-IN" dirty="0"/>
              <a:t>,</a:t>
            </a:r>
          </a:p>
          <a:p>
            <a:r>
              <a:rPr lang="en-IN" dirty="0"/>
              <a:t>imbhanu1996@gmail.com</a:t>
            </a:r>
          </a:p>
        </p:txBody>
      </p:sp>
    </p:spTree>
    <p:extLst>
      <p:ext uri="{BB962C8B-B14F-4D97-AF65-F5344CB8AC3E}">
        <p14:creationId xmlns:p14="http://schemas.microsoft.com/office/powerpoint/2010/main" val="4290510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1C7FF6-99FE-49D9-B058-A4A3C7DED901}"/>
              </a:ext>
            </a:extLst>
          </p:cNvPr>
          <p:cNvSpPr txBox="1"/>
          <p:nvPr/>
        </p:nvSpPr>
        <p:spPr>
          <a:xfrm>
            <a:off x="4331073" y="35852"/>
            <a:ext cx="3529853" cy="523220"/>
          </a:xfrm>
          <a:prstGeom prst="rect">
            <a:avLst/>
          </a:prstGeom>
          <a:noFill/>
        </p:spPr>
        <p:txBody>
          <a:bodyPr wrap="square" rtlCol="0">
            <a:spAutoFit/>
          </a:bodyPr>
          <a:lstStyle/>
          <a:p>
            <a:pPr algn="ctr"/>
            <a:r>
              <a:rPr lang="en-IN" sz="2800" dirty="0"/>
              <a:t>Investment Overview</a:t>
            </a:r>
          </a:p>
        </p:txBody>
      </p:sp>
      <p:sp>
        <p:nvSpPr>
          <p:cNvPr id="4" name="TextBox 3">
            <a:extLst>
              <a:ext uri="{FF2B5EF4-FFF2-40B4-BE49-F238E27FC236}">
                <a16:creationId xmlns:a16="http://schemas.microsoft.com/office/drawing/2014/main" id="{EF6EF7D7-7310-418D-A0D2-FB42C5D67BCD}"/>
              </a:ext>
            </a:extLst>
          </p:cNvPr>
          <p:cNvSpPr txBox="1"/>
          <p:nvPr/>
        </p:nvSpPr>
        <p:spPr>
          <a:xfrm>
            <a:off x="242048" y="1515040"/>
            <a:ext cx="11689976" cy="72669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Investment Amount:</a:t>
            </a:r>
            <a:endParaRPr lang="en-US" sz="2000" dirty="0"/>
          </a:p>
          <a:p>
            <a:r>
              <a:rPr lang="en-US" sz="2000" dirty="0"/>
              <a:t>ABC Fast Food is poised for success with a strategic investment of ₹50 Lakhs.</a:t>
            </a:r>
          </a:p>
        </p:txBody>
      </p:sp>
      <p:sp>
        <p:nvSpPr>
          <p:cNvPr id="5" name="TextBox 4">
            <a:extLst>
              <a:ext uri="{FF2B5EF4-FFF2-40B4-BE49-F238E27FC236}">
                <a16:creationId xmlns:a16="http://schemas.microsoft.com/office/drawing/2014/main" id="{8871D5B2-D8A1-4F73-8BCC-8164DBAC228F}"/>
              </a:ext>
            </a:extLst>
          </p:cNvPr>
          <p:cNvSpPr txBox="1"/>
          <p:nvPr/>
        </p:nvSpPr>
        <p:spPr>
          <a:xfrm>
            <a:off x="242044" y="2386026"/>
            <a:ext cx="11689979" cy="101566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Allocation Breakdown:</a:t>
            </a:r>
            <a:endParaRPr lang="en-US" sz="2000" dirty="0"/>
          </a:p>
          <a:p>
            <a:r>
              <a:rPr lang="en-US" sz="2000" dirty="0"/>
              <a:t>This investment will be strategically allocated across key areas, including equipment, marketing, and initial operational expenses.</a:t>
            </a:r>
          </a:p>
        </p:txBody>
      </p:sp>
      <p:sp>
        <p:nvSpPr>
          <p:cNvPr id="6" name="TextBox 5">
            <a:extLst>
              <a:ext uri="{FF2B5EF4-FFF2-40B4-BE49-F238E27FC236}">
                <a16:creationId xmlns:a16="http://schemas.microsoft.com/office/drawing/2014/main" id="{2998E6C9-5BD4-4386-B8F4-C7C763A9ADC6}"/>
              </a:ext>
            </a:extLst>
          </p:cNvPr>
          <p:cNvSpPr txBox="1"/>
          <p:nvPr/>
        </p:nvSpPr>
        <p:spPr>
          <a:xfrm>
            <a:off x="242044" y="3503879"/>
            <a:ext cx="11689978" cy="101566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Expected Return on Investment (ROI):</a:t>
            </a:r>
            <a:endParaRPr lang="en-US" sz="2000" dirty="0"/>
          </a:p>
          <a:p>
            <a:r>
              <a:rPr lang="en-US" sz="2000" dirty="0"/>
              <a:t>Our comprehensive analysis indicates a robust ROI forecast within 24 months, demonstrating the potential for a profitable venture.</a:t>
            </a:r>
          </a:p>
        </p:txBody>
      </p:sp>
      <p:sp>
        <p:nvSpPr>
          <p:cNvPr id="8" name="TextBox 7">
            <a:extLst>
              <a:ext uri="{FF2B5EF4-FFF2-40B4-BE49-F238E27FC236}">
                <a16:creationId xmlns:a16="http://schemas.microsoft.com/office/drawing/2014/main" id="{D5158117-10F5-4F1C-A890-262B3ABAE406}"/>
              </a:ext>
            </a:extLst>
          </p:cNvPr>
          <p:cNvSpPr txBox="1"/>
          <p:nvPr/>
        </p:nvSpPr>
        <p:spPr>
          <a:xfrm>
            <a:off x="242044" y="4655087"/>
            <a:ext cx="11689977" cy="101566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Local Market Advantage:</a:t>
            </a:r>
            <a:endParaRPr lang="en-US" sz="2000" dirty="0"/>
          </a:p>
          <a:p>
            <a:r>
              <a:rPr lang="en-US" sz="2000" dirty="0"/>
              <a:t>The investment aligns with local market trends, presenting an opportunity to capture a significant share of the fast-food landscape in India.</a:t>
            </a:r>
          </a:p>
        </p:txBody>
      </p:sp>
    </p:spTree>
    <p:extLst>
      <p:ext uri="{BB962C8B-B14F-4D97-AF65-F5344CB8AC3E}">
        <p14:creationId xmlns:p14="http://schemas.microsoft.com/office/powerpoint/2010/main" val="2743947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1F6B6-64A4-4AB0-B9F1-30EABAAD2C50}"/>
              </a:ext>
            </a:extLst>
          </p:cNvPr>
          <p:cNvSpPr txBox="1"/>
          <p:nvPr/>
        </p:nvSpPr>
        <p:spPr>
          <a:xfrm>
            <a:off x="4858870" y="29694"/>
            <a:ext cx="2474258" cy="523220"/>
          </a:xfrm>
          <a:prstGeom prst="rect">
            <a:avLst/>
          </a:prstGeom>
          <a:noFill/>
        </p:spPr>
        <p:txBody>
          <a:bodyPr wrap="square" rtlCol="0">
            <a:spAutoFit/>
          </a:bodyPr>
          <a:lstStyle/>
          <a:p>
            <a:r>
              <a:rPr lang="en-IN" sz="2800" dirty="0"/>
              <a:t>Market Insights</a:t>
            </a:r>
          </a:p>
        </p:txBody>
      </p:sp>
      <p:sp>
        <p:nvSpPr>
          <p:cNvPr id="4" name="TextBox 3">
            <a:extLst>
              <a:ext uri="{FF2B5EF4-FFF2-40B4-BE49-F238E27FC236}">
                <a16:creationId xmlns:a16="http://schemas.microsoft.com/office/drawing/2014/main" id="{95A33992-B342-47D1-9378-8A934B3552FE}"/>
              </a:ext>
            </a:extLst>
          </p:cNvPr>
          <p:cNvSpPr txBox="1"/>
          <p:nvPr/>
        </p:nvSpPr>
        <p:spPr>
          <a:xfrm>
            <a:off x="134468" y="550016"/>
            <a:ext cx="11878235" cy="28931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1" dirty="0"/>
              <a:t>Market size and growth:</a:t>
            </a:r>
          </a:p>
          <a:p>
            <a:pPr marL="742950" lvl="1" indent="-285750">
              <a:buClr>
                <a:schemeClr val="accent1"/>
              </a:buClr>
              <a:buSzPct val="95000"/>
              <a:buFont typeface="Wingdings" panose="05000000000000000000" pitchFamily="2" charset="2"/>
              <a:buChar char="q"/>
            </a:pPr>
            <a:r>
              <a:rPr lang="en-US" b="1" dirty="0"/>
              <a:t>Value: </a:t>
            </a:r>
            <a:r>
              <a:rPr lang="en-US" dirty="0"/>
              <a:t>In India it is currently valued at around ₹500 billion.</a:t>
            </a:r>
          </a:p>
          <a:p>
            <a:pPr marL="742950" lvl="1" indent="-285750">
              <a:buClr>
                <a:schemeClr val="accent1"/>
              </a:buClr>
              <a:buSzPct val="95000"/>
              <a:buFont typeface="Wingdings" panose="05000000000000000000" pitchFamily="2" charset="2"/>
              <a:buChar char="q"/>
            </a:pPr>
            <a:r>
              <a:rPr lang="en-US" b="1" dirty="0"/>
              <a:t>Growth rate: </a:t>
            </a:r>
            <a:r>
              <a:rPr lang="en-US" dirty="0"/>
              <a:t>A compound annual growth rate (CAGR) of 20% between 2020 and 2025 is expected, reaching a value of ₹800 billion by 2025. </a:t>
            </a:r>
          </a:p>
          <a:p>
            <a:pPr marL="742950" lvl="1" indent="-285750">
              <a:buClr>
                <a:schemeClr val="accent1"/>
              </a:buClr>
              <a:buSzPct val="95000"/>
              <a:buFont typeface="Wingdings" panose="05000000000000000000" pitchFamily="2" charset="2"/>
              <a:buChar char="q"/>
            </a:pPr>
            <a:r>
              <a:rPr lang="en-US" b="1" dirty="0"/>
              <a:t>Factors for the growth: </a:t>
            </a:r>
          </a:p>
          <a:p>
            <a:pPr marL="2571750" lvl="5" indent="-285750">
              <a:buClr>
                <a:srgbClr val="00B050"/>
              </a:buClr>
              <a:buSzPct val="105000"/>
              <a:buFont typeface="Wingdings" panose="05000000000000000000" pitchFamily="2" charset="2"/>
              <a:buChar char="ü"/>
            </a:pPr>
            <a:r>
              <a:rPr lang="en-US" dirty="0"/>
              <a:t>An young and growing population with rising disposable income.</a:t>
            </a:r>
          </a:p>
          <a:p>
            <a:pPr marL="2571750" lvl="5" indent="-285750">
              <a:buClr>
                <a:srgbClr val="00B050"/>
              </a:buClr>
              <a:buSzPct val="105000"/>
              <a:buFont typeface="Wingdings" panose="05000000000000000000" pitchFamily="2" charset="2"/>
              <a:buChar char="ü"/>
            </a:pPr>
            <a:r>
              <a:rPr lang="en-US" dirty="0"/>
              <a:t>Increasing urbanization and busy lifestyles.</a:t>
            </a:r>
          </a:p>
          <a:p>
            <a:pPr marL="2571750" lvl="5" indent="-285750">
              <a:buClr>
                <a:srgbClr val="00B050"/>
              </a:buClr>
              <a:buSzPct val="105000"/>
              <a:buFont typeface="Wingdings" panose="05000000000000000000" pitchFamily="2" charset="2"/>
              <a:buChar char="ü"/>
            </a:pPr>
            <a:r>
              <a:rPr lang="en-US" dirty="0"/>
              <a:t>Changing food habits and preferences.</a:t>
            </a:r>
          </a:p>
          <a:p>
            <a:pPr marL="2571750" lvl="5" indent="-285750">
              <a:buClr>
                <a:srgbClr val="00B050"/>
              </a:buClr>
              <a:buSzPct val="105000"/>
              <a:buFont typeface="Wingdings" panose="05000000000000000000" pitchFamily="2" charset="2"/>
              <a:buChar char="ü"/>
            </a:pPr>
            <a:r>
              <a:rPr lang="en-US" dirty="0"/>
              <a:t>Growing popularity of Western-style fast food chains.</a:t>
            </a:r>
          </a:p>
          <a:p>
            <a:pPr marL="2571750" lvl="5" indent="-285750">
              <a:buClr>
                <a:srgbClr val="00B050"/>
              </a:buClr>
              <a:buSzPct val="105000"/>
              <a:buFont typeface="Wingdings" panose="05000000000000000000" pitchFamily="2" charset="2"/>
              <a:buChar char="ü"/>
            </a:pPr>
            <a:r>
              <a:rPr lang="en-US" dirty="0"/>
              <a:t>Increasing demand for home delivery and online ordering.</a:t>
            </a:r>
          </a:p>
        </p:txBody>
      </p:sp>
      <p:sp>
        <p:nvSpPr>
          <p:cNvPr id="5" name="TextBox 4">
            <a:extLst>
              <a:ext uri="{FF2B5EF4-FFF2-40B4-BE49-F238E27FC236}">
                <a16:creationId xmlns:a16="http://schemas.microsoft.com/office/drawing/2014/main" id="{E48EA6C4-88BF-4DA4-B2CB-99CB96E9866C}"/>
              </a:ext>
            </a:extLst>
          </p:cNvPr>
          <p:cNvSpPr txBox="1"/>
          <p:nvPr/>
        </p:nvSpPr>
        <p:spPr>
          <a:xfrm>
            <a:off x="134468" y="3504946"/>
            <a:ext cx="11878235" cy="150810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t>Potential to expand the business:</a:t>
            </a:r>
          </a:p>
          <a:p>
            <a:pPr marL="800100" lvl="1" indent="-342900">
              <a:buFont typeface="+mj-lt"/>
              <a:buAutoNum type="arabicPeriod"/>
            </a:pPr>
            <a:r>
              <a:rPr lang="en-US" dirty="0"/>
              <a:t>India's vast and expanding population, coupled with rapid urbanization, creates a thriving market for fast food chains.</a:t>
            </a:r>
          </a:p>
          <a:p>
            <a:pPr marL="800100" lvl="1" indent="-342900">
              <a:buFont typeface="+mj-lt"/>
              <a:buAutoNum type="arabicPeriod"/>
            </a:pPr>
            <a:r>
              <a:rPr lang="en-US" dirty="0"/>
              <a:t>The Indian consumer's growing acceptance of Western-style fast food further fuels the industry's expansion.</a:t>
            </a:r>
          </a:p>
          <a:p>
            <a:pPr marL="800100" lvl="1" indent="-342900">
              <a:buFont typeface="+mj-lt"/>
              <a:buAutoNum type="arabicPeriod"/>
            </a:pPr>
            <a:r>
              <a:rPr lang="en-US" dirty="0"/>
              <a:t>The fast food industry in India is poised for significant growth, driven by favorable demographics and changing consumer preferences.</a:t>
            </a:r>
          </a:p>
        </p:txBody>
      </p:sp>
      <p:sp>
        <p:nvSpPr>
          <p:cNvPr id="6" name="TextBox 5">
            <a:extLst>
              <a:ext uri="{FF2B5EF4-FFF2-40B4-BE49-F238E27FC236}">
                <a16:creationId xmlns:a16="http://schemas.microsoft.com/office/drawing/2014/main" id="{F6A706E1-3681-429A-9FCE-84FEB9DB954B}"/>
              </a:ext>
            </a:extLst>
          </p:cNvPr>
          <p:cNvSpPr txBox="1"/>
          <p:nvPr/>
        </p:nvSpPr>
        <p:spPr>
          <a:xfrm>
            <a:off x="134469" y="5096080"/>
            <a:ext cx="11878235" cy="150810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000" b="1" dirty="0"/>
              <a:t>Future of the industry:</a:t>
            </a:r>
          </a:p>
          <a:p>
            <a:pPr marL="2571750" lvl="5" indent="-285750">
              <a:buClr>
                <a:schemeClr val="accent2"/>
              </a:buClr>
              <a:buSzPct val="110000"/>
              <a:buFont typeface="Arial" panose="020B0604020202020204" pitchFamily="34" charset="0"/>
              <a:buChar char="•"/>
            </a:pPr>
            <a:r>
              <a:rPr lang="en-US" dirty="0"/>
              <a:t>The fast food industry in India has bright future.</a:t>
            </a:r>
          </a:p>
          <a:p>
            <a:pPr marL="2571750" lvl="5" indent="-285750">
              <a:buClr>
                <a:schemeClr val="accent2"/>
              </a:buClr>
              <a:buSzPct val="110000"/>
              <a:buFont typeface="Arial" panose="020B0604020202020204" pitchFamily="34" charset="0"/>
              <a:buChar char="•"/>
            </a:pPr>
            <a:r>
              <a:rPr lang="en-US" dirty="0"/>
              <a:t>Grows at a strong pace, driven by the factors mentioned above.</a:t>
            </a:r>
          </a:p>
          <a:p>
            <a:pPr marL="2571750" lvl="5" indent="-285750">
              <a:buClr>
                <a:schemeClr val="accent2"/>
              </a:buClr>
              <a:buSzPct val="110000"/>
              <a:buFont typeface="Arial" panose="020B0604020202020204" pitchFamily="34" charset="0"/>
              <a:buChar char="•"/>
            </a:pPr>
            <a:r>
              <a:rPr lang="en-US" dirty="0"/>
              <a:t>Additionally, new trends, such as the rise of healthy fast food and the increasing popularity of online ordering, are likely to further shape the industry in the years to come.</a:t>
            </a:r>
          </a:p>
        </p:txBody>
      </p:sp>
    </p:spTree>
    <p:extLst>
      <p:ext uri="{BB962C8B-B14F-4D97-AF65-F5344CB8AC3E}">
        <p14:creationId xmlns:p14="http://schemas.microsoft.com/office/powerpoint/2010/main" val="9362806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E9888-7637-4E28-886B-813809F7F20D}"/>
              </a:ext>
            </a:extLst>
          </p:cNvPr>
          <p:cNvSpPr txBox="1"/>
          <p:nvPr/>
        </p:nvSpPr>
        <p:spPr>
          <a:xfrm>
            <a:off x="3557016" y="206660"/>
            <a:ext cx="4582936" cy="523220"/>
          </a:xfrm>
          <a:prstGeom prst="rect">
            <a:avLst/>
          </a:prstGeom>
          <a:noFill/>
        </p:spPr>
        <p:txBody>
          <a:bodyPr wrap="square" rtlCol="0">
            <a:spAutoFit/>
          </a:bodyPr>
          <a:lstStyle/>
          <a:p>
            <a:r>
              <a:rPr lang="en-IN" sz="2800" dirty="0"/>
              <a:t>Understanding the Customer</a:t>
            </a:r>
          </a:p>
        </p:txBody>
      </p:sp>
      <p:sp>
        <p:nvSpPr>
          <p:cNvPr id="7" name="TextBox 6">
            <a:extLst>
              <a:ext uri="{FF2B5EF4-FFF2-40B4-BE49-F238E27FC236}">
                <a16:creationId xmlns:a16="http://schemas.microsoft.com/office/drawing/2014/main" id="{6674B980-1C7E-4C18-A463-6CCAF2542870}"/>
              </a:ext>
            </a:extLst>
          </p:cNvPr>
          <p:cNvSpPr txBox="1"/>
          <p:nvPr/>
        </p:nvSpPr>
        <p:spPr>
          <a:xfrm>
            <a:off x="670212" y="2884864"/>
            <a:ext cx="10847405" cy="89414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oAutofit/>
          </a:bodyPr>
          <a:lstStyle/>
          <a:p>
            <a:r>
              <a:rPr lang="en-US" b="1" dirty="0"/>
              <a:t>Lifestyle and Habits:</a:t>
            </a:r>
            <a:endParaRPr lang="en-US" dirty="0"/>
          </a:p>
          <a:p>
            <a:r>
              <a:rPr lang="en-US" dirty="0"/>
              <a:t>Incorporating insights into the fast-paced lifestyle prevalent in India, our offerings are designed for on-the-go convenience, aligning seamlessly with the habits of our target customers.</a:t>
            </a:r>
          </a:p>
        </p:txBody>
      </p:sp>
      <p:sp>
        <p:nvSpPr>
          <p:cNvPr id="8" name="TextBox 7">
            <a:extLst>
              <a:ext uri="{FF2B5EF4-FFF2-40B4-BE49-F238E27FC236}">
                <a16:creationId xmlns:a16="http://schemas.microsoft.com/office/drawing/2014/main" id="{9424F70F-9D65-4742-B784-94B43A8C2357}"/>
              </a:ext>
            </a:extLst>
          </p:cNvPr>
          <p:cNvSpPr txBox="1"/>
          <p:nvPr/>
        </p:nvSpPr>
        <p:spPr>
          <a:xfrm>
            <a:off x="664513" y="3867011"/>
            <a:ext cx="10845555" cy="963605"/>
          </a:xfrm>
          <a:prstGeom prst="rect">
            <a:avLst/>
          </a:prstGeom>
        </p:spPr>
        <p:style>
          <a:lnRef idx="1">
            <a:schemeClr val="dk1"/>
          </a:lnRef>
          <a:fillRef idx="3">
            <a:schemeClr val="dk1"/>
          </a:fillRef>
          <a:effectRef idx="2">
            <a:schemeClr val="dk1"/>
          </a:effectRef>
          <a:fontRef idx="minor">
            <a:schemeClr val="lt1"/>
          </a:fontRef>
        </p:style>
        <p:txBody>
          <a:bodyPr wrap="square" rtlCol="0">
            <a:noAutofit/>
          </a:bodyPr>
          <a:lstStyle/>
          <a:p>
            <a:r>
              <a:rPr lang="en-IN" b="1" dirty="0"/>
              <a:t>Value Proposition: </a:t>
            </a:r>
            <a:r>
              <a:rPr lang="en-US" dirty="0"/>
              <a:t>ABC Fast Food aims to be more than just a meal; we are positioning ourselves as a destination that offers high-quality, affordable, and diverse fast-food options. Our commitment to using fresh ingredients and providing a wide variety of choices sets us apart as a go-to dining experience for our customers</a:t>
            </a:r>
          </a:p>
        </p:txBody>
      </p:sp>
      <p:sp>
        <p:nvSpPr>
          <p:cNvPr id="9" name="TextBox 8">
            <a:extLst>
              <a:ext uri="{FF2B5EF4-FFF2-40B4-BE49-F238E27FC236}">
                <a16:creationId xmlns:a16="http://schemas.microsoft.com/office/drawing/2014/main" id="{91BF5925-AB28-4768-832A-B5DB7570F6CE}"/>
              </a:ext>
            </a:extLst>
          </p:cNvPr>
          <p:cNvSpPr txBox="1"/>
          <p:nvPr/>
        </p:nvSpPr>
        <p:spPr>
          <a:xfrm>
            <a:off x="656966" y="4905105"/>
            <a:ext cx="10853103" cy="128259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noAutofit/>
          </a:bodyPr>
          <a:lstStyle/>
          <a:p>
            <a:r>
              <a:rPr lang="en-IN" b="1" dirty="0"/>
              <a:t>Market Research Findings:</a:t>
            </a:r>
            <a:r>
              <a:rPr lang="en-IN" dirty="0"/>
              <a:t> </a:t>
            </a:r>
            <a:r>
              <a:rPr lang="en-US" dirty="0"/>
              <a:t>Our market research indicates a growing demand for healthier fast-food alternatives, plant-based options, and a preference for sustainable packaging. We are poised to capitalize on this trend by introducing a range of nutritious menu items, innovative plant-based choices, and eco-friendly packaging solutions, aligning seamlessly with the evolving preferences of our target market.</a:t>
            </a:r>
            <a:endParaRPr lang="en-IN" dirty="0"/>
          </a:p>
        </p:txBody>
      </p:sp>
      <p:sp>
        <p:nvSpPr>
          <p:cNvPr id="12" name="TextBox 11">
            <a:extLst>
              <a:ext uri="{FF2B5EF4-FFF2-40B4-BE49-F238E27FC236}">
                <a16:creationId xmlns:a16="http://schemas.microsoft.com/office/drawing/2014/main" id="{4B12B19C-8D69-47CA-9490-5E6B0BDC2342}"/>
              </a:ext>
            </a:extLst>
          </p:cNvPr>
          <p:cNvSpPr txBox="1"/>
          <p:nvPr/>
        </p:nvSpPr>
        <p:spPr>
          <a:xfrm>
            <a:off x="664515" y="957040"/>
            <a:ext cx="10853103" cy="9499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oAutofit/>
          </a:bodyPr>
          <a:lstStyle/>
          <a:p>
            <a:r>
              <a:rPr lang="en-IN" b="1" dirty="0"/>
              <a:t>Demographic Profile: </a:t>
            </a:r>
            <a:r>
              <a:rPr lang="en-US" dirty="0"/>
              <a:t>Our primary customer base comprises urban and suburban residents aged 18 to 45, representing the vibrant and diverse in India. We cater to the dynamic preferences of young professionals, students, and families seeking convenient and delicious fast-food options.</a:t>
            </a:r>
            <a:endParaRPr lang="en-IN" dirty="0"/>
          </a:p>
        </p:txBody>
      </p:sp>
      <p:sp>
        <p:nvSpPr>
          <p:cNvPr id="13" name="TextBox 12">
            <a:extLst>
              <a:ext uri="{FF2B5EF4-FFF2-40B4-BE49-F238E27FC236}">
                <a16:creationId xmlns:a16="http://schemas.microsoft.com/office/drawing/2014/main" id="{C0F11447-1FC6-410E-A4F9-9EF664D4E852}"/>
              </a:ext>
            </a:extLst>
          </p:cNvPr>
          <p:cNvSpPr txBox="1"/>
          <p:nvPr/>
        </p:nvSpPr>
        <p:spPr>
          <a:xfrm>
            <a:off x="664513" y="1994972"/>
            <a:ext cx="10845556" cy="81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IN" b="1" dirty="0"/>
              <a:t>Consumer Preferences:</a:t>
            </a:r>
            <a:r>
              <a:rPr lang="en-US" b="1" dirty="0"/>
              <a:t> </a:t>
            </a:r>
            <a:r>
              <a:rPr lang="en-US" dirty="0"/>
              <a:t>Our menu caters to the love for classic Margherita and Spicy Chicken pizzas, flavorful Chicken Burgers, and Crispy Chicken Wings, ensuring we resonate with the taste buds of our target customers.</a:t>
            </a:r>
          </a:p>
        </p:txBody>
      </p:sp>
      <p:pic>
        <p:nvPicPr>
          <p:cNvPr id="1025" name="Picture 1" descr="User">
            <a:extLst>
              <a:ext uri="{FF2B5EF4-FFF2-40B4-BE49-F238E27FC236}">
                <a16:creationId xmlns:a16="http://schemas.microsoft.com/office/drawing/2014/main" id="{1E39ACF3-3CD7-4C25-8545-0FCB03E44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User">
            <a:extLst>
              <a:ext uri="{FF2B5EF4-FFF2-40B4-BE49-F238E27FC236}">
                <a16:creationId xmlns:a16="http://schemas.microsoft.com/office/drawing/2014/main" id="{61CF1BC2-6F82-4EE2-8E85-DF7BBD6B1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4672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F1F9B-47E6-46FA-97B6-BA1BB484591A}"/>
              </a:ext>
            </a:extLst>
          </p:cNvPr>
          <p:cNvSpPr txBox="1"/>
          <p:nvPr/>
        </p:nvSpPr>
        <p:spPr>
          <a:xfrm>
            <a:off x="4648201" y="78889"/>
            <a:ext cx="2895598" cy="523220"/>
          </a:xfrm>
          <a:prstGeom prst="rect">
            <a:avLst/>
          </a:prstGeom>
          <a:noFill/>
        </p:spPr>
        <p:txBody>
          <a:bodyPr wrap="square" rtlCol="0">
            <a:spAutoFit/>
          </a:bodyPr>
          <a:lstStyle/>
          <a:p>
            <a:r>
              <a:rPr lang="en-IN" sz="2800" dirty="0"/>
              <a:t>Financial Snapshot</a:t>
            </a:r>
          </a:p>
        </p:txBody>
      </p:sp>
      <p:sp>
        <p:nvSpPr>
          <p:cNvPr id="3" name="TextBox 2">
            <a:extLst>
              <a:ext uri="{FF2B5EF4-FFF2-40B4-BE49-F238E27FC236}">
                <a16:creationId xmlns:a16="http://schemas.microsoft.com/office/drawing/2014/main" id="{8EBD9020-CBF5-4926-A5E5-3153C4C1A827}"/>
              </a:ext>
            </a:extLst>
          </p:cNvPr>
          <p:cNvSpPr txBox="1"/>
          <p:nvPr/>
        </p:nvSpPr>
        <p:spPr>
          <a:xfrm>
            <a:off x="6642848" y="1207387"/>
            <a:ext cx="5342964" cy="4524315"/>
          </a:xfrm>
          <a:prstGeom prst="rect">
            <a:avLst/>
          </a:prstGeom>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b="1" dirty="0"/>
              <a:t>ABC Fast Food Investment Breakdown (₹50 Lakhs):</a:t>
            </a:r>
            <a:endParaRPr lang="en-IN" dirty="0"/>
          </a:p>
          <a:p>
            <a:r>
              <a:rPr lang="en-IN" b="1" dirty="0"/>
              <a:t>Initial Setup Costs:</a:t>
            </a:r>
            <a:endParaRPr lang="en-IN" dirty="0"/>
          </a:p>
          <a:p>
            <a:pPr lvl="1"/>
            <a:r>
              <a:rPr lang="en-IN" dirty="0"/>
              <a:t>Location rental and setup: ₹15 Lakhs</a:t>
            </a:r>
          </a:p>
          <a:p>
            <a:pPr lvl="1"/>
            <a:r>
              <a:rPr lang="en-IN" dirty="0"/>
              <a:t>Interior and exterior design: ₹5 Lakhs</a:t>
            </a:r>
          </a:p>
          <a:p>
            <a:pPr lvl="1"/>
            <a:r>
              <a:rPr lang="en-IN" dirty="0"/>
              <a:t>Licensing and permits: ₹3 Lakhs</a:t>
            </a:r>
          </a:p>
          <a:p>
            <a:pPr lvl="1"/>
            <a:r>
              <a:rPr lang="en-IN" dirty="0"/>
              <a:t>Equipment purchase (kitchen appliances, furniture, POS systems): ₹12 Lakhs</a:t>
            </a:r>
          </a:p>
          <a:p>
            <a:r>
              <a:rPr lang="en-IN" b="1" dirty="0"/>
              <a:t>Operational Expenses:</a:t>
            </a:r>
            <a:endParaRPr lang="en-IN" dirty="0"/>
          </a:p>
          <a:p>
            <a:pPr lvl="1"/>
            <a:r>
              <a:rPr lang="en-IN" dirty="0"/>
              <a:t>Employee salaries and training: ₹8 Lakhs</a:t>
            </a:r>
          </a:p>
          <a:p>
            <a:pPr lvl="1"/>
            <a:r>
              <a:rPr lang="en-IN" dirty="0"/>
              <a:t>Raw materials and inventory: ₹7 Lakhs</a:t>
            </a:r>
          </a:p>
          <a:p>
            <a:pPr lvl="1"/>
            <a:r>
              <a:rPr lang="en-IN" dirty="0"/>
              <a:t>Marketing and advertising: ₹4 Lakhs</a:t>
            </a:r>
          </a:p>
          <a:p>
            <a:pPr lvl="1"/>
            <a:r>
              <a:rPr lang="en-IN" dirty="0"/>
              <a:t>Utilities and maintenance: ₹6 Lakhs</a:t>
            </a:r>
          </a:p>
          <a:p>
            <a:r>
              <a:rPr lang="en-IN" b="1" dirty="0"/>
              <a:t>Contingency Fund:</a:t>
            </a:r>
            <a:endParaRPr lang="en-IN" dirty="0"/>
          </a:p>
          <a:p>
            <a:pPr lvl="1"/>
            <a:r>
              <a:rPr lang="en-IN" dirty="0"/>
              <a:t>Reserved amount for unforeseen expenses: ₹5 Lakhs</a:t>
            </a:r>
          </a:p>
          <a:p>
            <a:r>
              <a:rPr lang="en-IN" b="1" dirty="0"/>
              <a:t>Total Investment: ₹50 Lakhs</a:t>
            </a:r>
            <a:endParaRPr lang="en-IN" dirty="0"/>
          </a:p>
        </p:txBody>
      </p:sp>
      <p:graphicFrame>
        <p:nvGraphicFramePr>
          <p:cNvPr id="5" name="Table 4">
            <a:extLst>
              <a:ext uri="{FF2B5EF4-FFF2-40B4-BE49-F238E27FC236}">
                <a16:creationId xmlns:a16="http://schemas.microsoft.com/office/drawing/2014/main" id="{015ECDFE-F46D-4CE2-BA91-C416E21F1337}"/>
              </a:ext>
            </a:extLst>
          </p:cNvPr>
          <p:cNvGraphicFramePr>
            <a:graphicFrameLocks noGrp="1"/>
          </p:cNvGraphicFramePr>
          <p:nvPr>
            <p:extLst>
              <p:ext uri="{D42A27DB-BD31-4B8C-83A1-F6EECF244321}">
                <p14:modId xmlns:p14="http://schemas.microsoft.com/office/powerpoint/2010/main" val="1738632112"/>
              </p:ext>
            </p:extLst>
          </p:nvPr>
        </p:nvGraphicFramePr>
        <p:xfrm>
          <a:off x="358588" y="1207386"/>
          <a:ext cx="6075084" cy="4524312"/>
        </p:xfrm>
        <a:graphic>
          <a:graphicData uri="http://schemas.openxmlformats.org/drawingml/2006/table">
            <a:tbl>
              <a:tblPr firstRow="1" bandRow="1">
                <a:tableStyleId>{5C22544A-7EE6-4342-B048-85BDC9FD1C3A}</a:tableStyleId>
              </a:tblPr>
              <a:tblGrid>
                <a:gridCol w="3037542">
                  <a:extLst>
                    <a:ext uri="{9D8B030D-6E8A-4147-A177-3AD203B41FA5}">
                      <a16:colId xmlns:a16="http://schemas.microsoft.com/office/drawing/2014/main" val="1111740189"/>
                    </a:ext>
                  </a:extLst>
                </a:gridCol>
                <a:gridCol w="3037542">
                  <a:extLst>
                    <a:ext uri="{9D8B030D-6E8A-4147-A177-3AD203B41FA5}">
                      <a16:colId xmlns:a16="http://schemas.microsoft.com/office/drawing/2014/main" val="1566506388"/>
                    </a:ext>
                  </a:extLst>
                </a:gridCol>
              </a:tblGrid>
              <a:tr h="565539">
                <a:tc>
                  <a:txBody>
                    <a:bodyPr/>
                    <a:lstStyle/>
                    <a:p>
                      <a:pPr algn="l"/>
                      <a:r>
                        <a:rPr lang="en-IN" b="0" dirty="0">
                          <a:effectLst/>
                          <a:latin typeface="Google Sans"/>
                        </a:rPr>
                        <a:t>Franchise</a:t>
                      </a:r>
                    </a:p>
                  </a:txBody>
                  <a:tcPr anchor="ctr"/>
                </a:tc>
                <a:tc>
                  <a:txBody>
                    <a:bodyPr/>
                    <a:lstStyle/>
                    <a:p>
                      <a:pPr algn="l"/>
                      <a:r>
                        <a:rPr lang="en-IN" b="0" dirty="0">
                          <a:effectLst/>
                          <a:latin typeface="Google Sans"/>
                        </a:rPr>
                        <a:t>Initial Investment</a:t>
                      </a:r>
                    </a:p>
                  </a:txBody>
                  <a:tcPr anchor="ctr"/>
                </a:tc>
                <a:extLst>
                  <a:ext uri="{0D108BD9-81ED-4DB2-BD59-A6C34878D82A}">
                    <a16:rowId xmlns:a16="http://schemas.microsoft.com/office/drawing/2014/main" val="616391062"/>
                  </a:ext>
                </a:extLst>
              </a:tr>
              <a:tr h="565539">
                <a:tc>
                  <a:txBody>
                    <a:bodyPr/>
                    <a:lstStyle/>
                    <a:p>
                      <a:r>
                        <a:rPr lang="en-IN" b="0" dirty="0">
                          <a:effectLst/>
                          <a:latin typeface="Google Sans"/>
                        </a:rPr>
                        <a:t>McDonald's</a:t>
                      </a:r>
                    </a:p>
                  </a:txBody>
                  <a:tcPr marL="121920" marR="121920" marT="121920" marB="121920" anchor="ctr"/>
                </a:tc>
                <a:tc>
                  <a:txBody>
                    <a:bodyPr/>
                    <a:lstStyle/>
                    <a:p>
                      <a:r>
                        <a:rPr lang="en-IN" b="0">
                          <a:effectLst/>
                          <a:latin typeface="Google Sans"/>
                        </a:rPr>
                        <a:t>1.5 crores to 10 crores</a:t>
                      </a:r>
                    </a:p>
                  </a:txBody>
                  <a:tcPr marL="121920" marR="121920" marT="121920" marB="121920" anchor="ctr"/>
                </a:tc>
                <a:extLst>
                  <a:ext uri="{0D108BD9-81ED-4DB2-BD59-A6C34878D82A}">
                    <a16:rowId xmlns:a16="http://schemas.microsoft.com/office/drawing/2014/main" val="2540799281"/>
                  </a:ext>
                </a:extLst>
              </a:tr>
              <a:tr h="565539">
                <a:tc>
                  <a:txBody>
                    <a:bodyPr/>
                    <a:lstStyle/>
                    <a:p>
                      <a:r>
                        <a:rPr lang="en-IN" b="0">
                          <a:effectLst/>
                          <a:latin typeface="Google Sans"/>
                        </a:rPr>
                        <a:t>KFC</a:t>
                      </a:r>
                    </a:p>
                  </a:txBody>
                  <a:tcPr marL="121920" marR="121920" marT="121920" marB="121920" anchor="ctr"/>
                </a:tc>
                <a:tc>
                  <a:txBody>
                    <a:bodyPr/>
                    <a:lstStyle/>
                    <a:p>
                      <a:r>
                        <a:rPr lang="en-US" b="0">
                          <a:effectLst/>
                          <a:latin typeface="Google Sans"/>
                        </a:rPr>
                        <a:t>20 lakhs to 30 lakhs</a:t>
                      </a:r>
                    </a:p>
                  </a:txBody>
                  <a:tcPr marL="121920" marR="121920" marT="121920" marB="121920" anchor="ctr"/>
                </a:tc>
                <a:extLst>
                  <a:ext uri="{0D108BD9-81ED-4DB2-BD59-A6C34878D82A}">
                    <a16:rowId xmlns:a16="http://schemas.microsoft.com/office/drawing/2014/main" val="3279348998"/>
                  </a:ext>
                </a:extLst>
              </a:tr>
              <a:tr h="565539">
                <a:tc>
                  <a:txBody>
                    <a:bodyPr/>
                    <a:lstStyle/>
                    <a:p>
                      <a:r>
                        <a:rPr lang="en-IN" b="0">
                          <a:effectLst/>
                          <a:latin typeface="Google Sans"/>
                        </a:rPr>
                        <a:t>Domino's</a:t>
                      </a:r>
                    </a:p>
                  </a:txBody>
                  <a:tcPr marL="121920" marR="121920" marT="121920" marB="121920" anchor="ctr"/>
                </a:tc>
                <a:tc>
                  <a:txBody>
                    <a:bodyPr/>
                    <a:lstStyle/>
                    <a:p>
                      <a:r>
                        <a:rPr lang="en-US" b="0">
                          <a:effectLst/>
                          <a:latin typeface="Google Sans"/>
                        </a:rPr>
                        <a:t>25 lakhs to 10 crores</a:t>
                      </a:r>
                    </a:p>
                  </a:txBody>
                  <a:tcPr marL="121920" marR="121920" marT="121920" marB="121920" anchor="ctr"/>
                </a:tc>
                <a:extLst>
                  <a:ext uri="{0D108BD9-81ED-4DB2-BD59-A6C34878D82A}">
                    <a16:rowId xmlns:a16="http://schemas.microsoft.com/office/drawing/2014/main" val="1762158021"/>
                  </a:ext>
                </a:extLst>
              </a:tr>
              <a:tr h="565539">
                <a:tc>
                  <a:txBody>
                    <a:bodyPr/>
                    <a:lstStyle/>
                    <a:p>
                      <a:r>
                        <a:rPr lang="en-IN" b="0">
                          <a:effectLst/>
                          <a:latin typeface="Google Sans"/>
                        </a:rPr>
                        <a:t>Pizza Hut</a:t>
                      </a:r>
                    </a:p>
                  </a:txBody>
                  <a:tcPr marL="121920" marR="121920" marT="121920" marB="121920" anchor="ctr"/>
                </a:tc>
                <a:tc>
                  <a:txBody>
                    <a:bodyPr/>
                    <a:lstStyle/>
                    <a:p>
                      <a:r>
                        <a:rPr lang="en-US" b="0" dirty="0">
                          <a:effectLst/>
                          <a:latin typeface="Google Sans"/>
                        </a:rPr>
                        <a:t>11 lakhs to 30 lakhs</a:t>
                      </a:r>
                    </a:p>
                  </a:txBody>
                  <a:tcPr marL="121920" marR="121920" marT="121920" marB="121920" anchor="ctr"/>
                </a:tc>
                <a:extLst>
                  <a:ext uri="{0D108BD9-81ED-4DB2-BD59-A6C34878D82A}">
                    <a16:rowId xmlns:a16="http://schemas.microsoft.com/office/drawing/2014/main" val="3602575193"/>
                  </a:ext>
                </a:extLst>
              </a:tr>
              <a:tr h="565539">
                <a:tc>
                  <a:txBody>
                    <a:bodyPr/>
                    <a:lstStyle/>
                    <a:p>
                      <a:r>
                        <a:rPr lang="en-IN" b="0">
                          <a:effectLst/>
                          <a:latin typeface="Google Sans"/>
                        </a:rPr>
                        <a:t>Burger King</a:t>
                      </a:r>
                    </a:p>
                  </a:txBody>
                  <a:tcPr marL="121920" marR="121920" marT="121920" marB="121920" anchor="ctr"/>
                </a:tc>
                <a:tc>
                  <a:txBody>
                    <a:bodyPr/>
                    <a:lstStyle/>
                    <a:p>
                      <a:r>
                        <a:rPr lang="en-IN" b="0">
                          <a:effectLst/>
                          <a:latin typeface="Google Sans"/>
                        </a:rPr>
                        <a:t>1.5 crores to 10 crores</a:t>
                      </a:r>
                    </a:p>
                  </a:txBody>
                  <a:tcPr marL="121920" marR="121920" marT="121920" marB="121920" anchor="ctr"/>
                </a:tc>
                <a:extLst>
                  <a:ext uri="{0D108BD9-81ED-4DB2-BD59-A6C34878D82A}">
                    <a16:rowId xmlns:a16="http://schemas.microsoft.com/office/drawing/2014/main" val="3755796673"/>
                  </a:ext>
                </a:extLst>
              </a:tr>
              <a:tr h="565539">
                <a:tc>
                  <a:txBody>
                    <a:bodyPr/>
                    <a:lstStyle/>
                    <a:p>
                      <a:r>
                        <a:rPr lang="en-IN" b="0" dirty="0">
                          <a:effectLst/>
                          <a:latin typeface="Google Sans"/>
                        </a:rPr>
                        <a:t>Café Coffee Day</a:t>
                      </a:r>
                    </a:p>
                  </a:txBody>
                  <a:tcPr marL="121920" marR="121920" marT="121920" marB="121920" anchor="ctr"/>
                </a:tc>
                <a:tc>
                  <a:txBody>
                    <a:bodyPr/>
                    <a:lstStyle/>
                    <a:p>
                      <a:r>
                        <a:rPr lang="en-US" b="0" dirty="0">
                          <a:effectLst/>
                          <a:latin typeface="Google Sans"/>
                        </a:rPr>
                        <a:t>25 lakhs to 1 crore</a:t>
                      </a:r>
                    </a:p>
                  </a:txBody>
                  <a:tcPr marL="121920" marR="121920" marT="121920" marB="121920" anchor="ctr"/>
                </a:tc>
                <a:extLst>
                  <a:ext uri="{0D108BD9-81ED-4DB2-BD59-A6C34878D82A}">
                    <a16:rowId xmlns:a16="http://schemas.microsoft.com/office/drawing/2014/main" val="1035424955"/>
                  </a:ext>
                </a:extLst>
              </a:tr>
              <a:tr h="565539">
                <a:tc>
                  <a:txBody>
                    <a:bodyPr/>
                    <a:lstStyle/>
                    <a:p>
                      <a:r>
                        <a:rPr lang="en-IN" b="0" dirty="0">
                          <a:effectLst/>
                          <a:latin typeface="Google Sans"/>
                        </a:rPr>
                        <a:t>ABC Fast food</a:t>
                      </a:r>
                    </a:p>
                  </a:txBody>
                  <a:tcPr marL="121920" marR="121920" marT="121920" marB="121920" anchor="ctr"/>
                </a:tc>
                <a:tc>
                  <a:txBody>
                    <a:bodyPr/>
                    <a:lstStyle/>
                    <a:p>
                      <a:r>
                        <a:rPr lang="en-US" b="0" dirty="0">
                          <a:effectLst/>
                          <a:latin typeface="Google Sans"/>
                        </a:rPr>
                        <a:t>50 lakhs</a:t>
                      </a:r>
                    </a:p>
                  </a:txBody>
                  <a:tcPr marL="121920" marR="121920" marT="121920" marB="121920" anchor="ctr"/>
                </a:tc>
                <a:extLst>
                  <a:ext uri="{0D108BD9-81ED-4DB2-BD59-A6C34878D82A}">
                    <a16:rowId xmlns:a16="http://schemas.microsoft.com/office/drawing/2014/main" val="2294112384"/>
                  </a:ext>
                </a:extLst>
              </a:tr>
            </a:tbl>
          </a:graphicData>
        </a:graphic>
      </p:graphicFrame>
    </p:spTree>
    <p:extLst>
      <p:ext uri="{BB962C8B-B14F-4D97-AF65-F5344CB8AC3E}">
        <p14:creationId xmlns:p14="http://schemas.microsoft.com/office/powerpoint/2010/main" val="10686278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4" presetClass="entr" presetSubtype="1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532571-3682-43B7-8503-542B2F400B4C}"/>
              </a:ext>
            </a:extLst>
          </p:cNvPr>
          <p:cNvSpPr txBox="1"/>
          <p:nvPr/>
        </p:nvSpPr>
        <p:spPr>
          <a:xfrm>
            <a:off x="4415118" y="170327"/>
            <a:ext cx="3361764" cy="523220"/>
          </a:xfrm>
          <a:prstGeom prst="rect">
            <a:avLst/>
          </a:prstGeom>
          <a:noFill/>
        </p:spPr>
        <p:txBody>
          <a:bodyPr wrap="square" rtlCol="0">
            <a:spAutoFit/>
          </a:bodyPr>
          <a:lstStyle/>
          <a:p>
            <a:r>
              <a:rPr lang="en-IN" sz="2800" dirty="0"/>
              <a:t>Operational Efficiency</a:t>
            </a:r>
          </a:p>
        </p:txBody>
      </p:sp>
      <p:graphicFrame>
        <p:nvGraphicFramePr>
          <p:cNvPr id="5" name="Table 4">
            <a:extLst>
              <a:ext uri="{FF2B5EF4-FFF2-40B4-BE49-F238E27FC236}">
                <a16:creationId xmlns:a16="http://schemas.microsoft.com/office/drawing/2014/main" id="{9CA9239B-F6F7-4EB3-8E18-4EECF108F869}"/>
              </a:ext>
            </a:extLst>
          </p:cNvPr>
          <p:cNvGraphicFramePr>
            <a:graphicFrameLocks noGrp="1"/>
          </p:cNvGraphicFramePr>
          <p:nvPr>
            <p:extLst>
              <p:ext uri="{D42A27DB-BD31-4B8C-83A1-F6EECF244321}">
                <p14:modId xmlns:p14="http://schemas.microsoft.com/office/powerpoint/2010/main" val="796804229"/>
              </p:ext>
            </p:extLst>
          </p:nvPr>
        </p:nvGraphicFramePr>
        <p:xfrm>
          <a:off x="98611" y="800348"/>
          <a:ext cx="4767730" cy="4358640"/>
        </p:xfrm>
        <a:graphic>
          <a:graphicData uri="http://schemas.openxmlformats.org/drawingml/2006/table">
            <a:tbl>
              <a:tblPr firstRow="1" bandRow="1">
                <a:tableStyleId>{5C22544A-7EE6-4342-B048-85BDC9FD1C3A}</a:tableStyleId>
              </a:tblPr>
              <a:tblGrid>
                <a:gridCol w="2383865">
                  <a:extLst>
                    <a:ext uri="{9D8B030D-6E8A-4147-A177-3AD203B41FA5}">
                      <a16:colId xmlns:a16="http://schemas.microsoft.com/office/drawing/2014/main" val="263134017"/>
                    </a:ext>
                  </a:extLst>
                </a:gridCol>
                <a:gridCol w="2383865">
                  <a:extLst>
                    <a:ext uri="{9D8B030D-6E8A-4147-A177-3AD203B41FA5}">
                      <a16:colId xmlns:a16="http://schemas.microsoft.com/office/drawing/2014/main" val="3252378615"/>
                    </a:ext>
                  </a:extLst>
                </a:gridCol>
              </a:tblGrid>
              <a:tr h="311781">
                <a:tc>
                  <a:txBody>
                    <a:bodyPr/>
                    <a:lstStyle/>
                    <a:p>
                      <a:pPr algn="l"/>
                      <a:r>
                        <a:rPr lang="en-IN" b="0" dirty="0">
                          <a:effectLst/>
                          <a:latin typeface="Google Sans"/>
                        </a:rPr>
                        <a:t>Brand</a:t>
                      </a:r>
                    </a:p>
                  </a:txBody>
                  <a:tcPr anchor="ctr"/>
                </a:tc>
                <a:tc>
                  <a:txBody>
                    <a:bodyPr/>
                    <a:lstStyle/>
                    <a:p>
                      <a:pPr algn="l"/>
                      <a:r>
                        <a:rPr lang="en-IN" b="0" dirty="0">
                          <a:effectLst/>
                          <a:latin typeface="Google Sans"/>
                        </a:rPr>
                        <a:t>Minimum Square Feet</a:t>
                      </a:r>
                    </a:p>
                  </a:txBody>
                  <a:tcPr anchor="ctr"/>
                </a:tc>
                <a:extLst>
                  <a:ext uri="{0D108BD9-81ED-4DB2-BD59-A6C34878D82A}">
                    <a16:rowId xmlns:a16="http://schemas.microsoft.com/office/drawing/2014/main" val="3635856668"/>
                  </a:ext>
                </a:extLst>
              </a:tr>
              <a:tr h="311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effectLst/>
                          <a:latin typeface="Google Sans"/>
                        </a:rPr>
                        <a:t>ABC Fast food</a:t>
                      </a:r>
                    </a:p>
                  </a:txBody>
                  <a:tcPr anchor="ctr"/>
                </a:tc>
                <a:tc>
                  <a:txBody>
                    <a:bodyPr/>
                    <a:lstStyle/>
                    <a:p>
                      <a:pPr algn="l"/>
                      <a:r>
                        <a:rPr lang="en-IN" b="0" dirty="0">
                          <a:effectLst/>
                          <a:latin typeface="Google Sans"/>
                        </a:rPr>
                        <a:t>1000</a:t>
                      </a:r>
                    </a:p>
                  </a:txBody>
                  <a:tcPr anchor="ctr"/>
                </a:tc>
                <a:extLst>
                  <a:ext uri="{0D108BD9-81ED-4DB2-BD59-A6C34878D82A}">
                    <a16:rowId xmlns:a16="http://schemas.microsoft.com/office/drawing/2014/main" val="3774296966"/>
                  </a:ext>
                </a:extLst>
              </a:tr>
              <a:tr h="435640">
                <a:tc>
                  <a:txBody>
                    <a:bodyPr/>
                    <a:lstStyle/>
                    <a:p>
                      <a:r>
                        <a:rPr lang="en-IN" b="0" dirty="0">
                          <a:effectLst/>
                          <a:latin typeface="Google Sans"/>
                        </a:rPr>
                        <a:t>McDonald's</a:t>
                      </a:r>
                    </a:p>
                  </a:txBody>
                  <a:tcPr marL="121920" marR="121920" marT="121920" marB="121920" anchor="ctr"/>
                </a:tc>
                <a:tc>
                  <a:txBody>
                    <a:bodyPr/>
                    <a:lstStyle/>
                    <a:p>
                      <a:r>
                        <a:rPr lang="en-IN" b="0">
                          <a:effectLst/>
                          <a:latin typeface="Google Sans"/>
                        </a:rPr>
                        <a:t>1,500 to 3,500</a:t>
                      </a:r>
                    </a:p>
                  </a:txBody>
                  <a:tcPr marL="121920" marR="121920" marT="121920" marB="121920" anchor="ctr"/>
                </a:tc>
                <a:extLst>
                  <a:ext uri="{0D108BD9-81ED-4DB2-BD59-A6C34878D82A}">
                    <a16:rowId xmlns:a16="http://schemas.microsoft.com/office/drawing/2014/main" val="3973614037"/>
                  </a:ext>
                </a:extLst>
              </a:tr>
              <a:tr h="435640">
                <a:tc>
                  <a:txBody>
                    <a:bodyPr/>
                    <a:lstStyle/>
                    <a:p>
                      <a:r>
                        <a:rPr lang="en-IN" b="0" dirty="0">
                          <a:effectLst/>
                          <a:latin typeface="Google Sans"/>
                        </a:rPr>
                        <a:t>KFC</a:t>
                      </a:r>
                    </a:p>
                  </a:txBody>
                  <a:tcPr marL="121920" marR="121920" marT="121920" marB="121920" anchor="ctr"/>
                </a:tc>
                <a:tc>
                  <a:txBody>
                    <a:bodyPr/>
                    <a:lstStyle/>
                    <a:p>
                      <a:r>
                        <a:rPr lang="en-IN" b="0">
                          <a:effectLst/>
                          <a:latin typeface="Google Sans"/>
                        </a:rPr>
                        <a:t>1,200 to 2,500</a:t>
                      </a:r>
                    </a:p>
                  </a:txBody>
                  <a:tcPr marL="121920" marR="121920" marT="121920" marB="121920" anchor="ctr"/>
                </a:tc>
                <a:extLst>
                  <a:ext uri="{0D108BD9-81ED-4DB2-BD59-A6C34878D82A}">
                    <a16:rowId xmlns:a16="http://schemas.microsoft.com/office/drawing/2014/main" val="3449761472"/>
                  </a:ext>
                </a:extLst>
              </a:tr>
              <a:tr h="435640">
                <a:tc>
                  <a:txBody>
                    <a:bodyPr/>
                    <a:lstStyle/>
                    <a:p>
                      <a:r>
                        <a:rPr lang="en-IN" b="0">
                          <a:effectLst/>
                          <a:latin typeface="Google Sans"/>
                        </a:rPr>
                        <a:t>Domino's</a:t>
                      </a:r>
                    </a:p>
                  </a:txBody>
                  <a:tcPr marL="121920" marR="121920" marT="121920" marB="121920" anchor="ctr"/>
                </a:tc>
                <a:tc>
                  <a:txBody>
                    <a:bodyPr/>
                    <a:lstStyle/>
                    <a:p>
                      <a:r>
                        <a:rPr lang="en-IN" b="0">
                          <a:effectLst/>
                          <a:latin typeface="Google Sans"/>
                        </a:rPr>
                        <a:t>1,000 to 2,000</a:t>
                      </a:r>
                    </a:p>
                  </a:txBody>
                  <a:tcPr marL="121920" marR="121920" marT="121920" marB="121920" anchor="ctr"/>
                </a:tc>
                <a:extLst>
                  <a:ext uri="{0D108BD9-81ED-4DB2-BD59-A6C34878D82A}">
                    <a16:rowId xmlns:a16="http://schemas.microsoft.com/office/drawing/2014/main" val="3794052373"/>
                  </a:ext>
                </a:extLst>
              </a:tr>
              <a:tr h="435640">
                <a:tc>
                  <a:txBody>
                    <a:bodyPr/>
                    <a:lstStyle/>
                    <a:p>
                      <a:r>
                        <a:rPr lang="en-IN" b="0">
                          <a:effectLst/>
                          <a:latin typeface="Google Sans"/>
                        </a:rPr>
                        <a:t>Pizza Hut</a:t>
                      </a:r>
                    </a:p>
                  </a:txBody>
                  <a:tcPr marL="121920" marR="121920" marT="121920" marB="121920" anchor="ctr"/>
                </a:tc>
                <a:tc>
                  <a:txBody>
                    <a:bodyPr/>
                    <a:lstStyle/>
                    <a:p>
                      <a:r>
                        <a:rPr lang="en-IN" b="0" dirty="0">
                          <a:effectLst/>
                          <a:latin typeface="Google Sans"/>
                        </a:rPr>
                        <a:t>1,200 to 2,500</a:t>
                      </a:r>
                    </a:p>
                  </a:txBody>
                  <a:tcPr marL="121920" marR="121920" marT="121920" marB="121920" anchor="ctr"/>
                </a:tc>
                <a:extLst>
                  <a:ext uri="{0D108BD9-81ED-4DB2-BD59-A6C34878D82A}">
                    <a16:rowId xmlns:a16="http://schemas.microsoft.com/office/drawing/2014/main" val="2974342622"/>
                  </a:ext>
                </a:extLst>
              </a:tr>
              <a:tr h="435640">
                <a:tc>
                  <a:txBody>
                    <a:bodyPr/>
                    <a:lstStyle/>
                    <a:p>
                      <a:r>
                        <a:rPr lang="en-IN" b="0">
                          <a:effectLst/>
                          <a:latin typeface="Google Sans"/>
                        </a:rPr>
                        <a:t>Burger King</a:t>
                      </a:r>
                    </a:p>
                  </a:txBody>
                  <a:tcPr marL="121920" marR="121920" marT="121920" marB="121920" anchor="ctr"/>
                </a:tc>
                <a:tc>
                  <a:txBody>
                    <a:bodyPr/>
                    <a:lstStyle/>
                    <a:p>
                      <a:r>
                        <a:rPr lang="en-IN" b="0">
                          <a:effectLst/>
                          <a:latin typeface="Google Sans"/>
                        </a:rPr>
                        <a:t>1,500 to 3,000</a:t>
                      </a:r>
                    </a:p>
                  </a:txBody>
                  <a:tcPr marL="121920" marR="121920" marT="121920" marB="121920" anchor="ctr"/>
                </a:tc>
                <a:extLst>
                  <a:ext uri="{0D108BD9-81ED-4DB2-BD59-A6C34878D82A}">
                    <a16:rowId xmlns:a16="http://schemas.microsoft.com/office/drawing/2014/main" val="2188292744"/>
                  </a:ext>
                </a:extLst>
              </a:tr>
              <a:tr h="435640">
                <a:tc>
                  <a:txBody>
                    <a:bodyPr/>
                    <a:lstStyle/>
                    <a:p>
                      <a:r>
                        <a:rPr lang="en-IN" b="0">
                          <a:effectLst/>
                          <a:latin typeface="Google Sans"/>
                        </a:rPr>
                        <a:t>Subway</a:t>
                      </a:r>
                    </a:p>
                  </a:txBody>
                  <a:tcPr marL="121920" marR="121920" marT="121920" marB="121920" anchor="ctr"/>
                </a:tc>
                <a:tc>
                  <a:txBody>
                    <a:bodyPr/>
                    <a:lstStyle/>
                    <a:p>
                      <a:r>
                        <a:rPr lang="en-IN" b="0">
                          <a:effectLst/>
                          <a:latin typeface="Google Sans"/>
                        </a:rPr>
                        <a:t>600 to 1,200</a:t>
                      </a:r>
                    </a:p>
                  </a:txBody>
                  <a:tcPr marL="121920" marR="121920" marT="121920" marB="121920" anchor="ctr"/>
                </a:tc>
                <a:extLst>
                  <a:ext uri="{0D108BD9-81ED-4DB2-BD59-A6C34878D82A}">
                    <a16:rowId xmlns:a16="http://schemas.microsoft.com/office/drawing/2014/main" val="2242058669"/>
                  </a:ext>
                </a:extLst>
              </a:tr>
              <a:tr h="435640">
                <a:tc>
                  <a:txBody>
                    <a:bodyPr/>
                    <a:lstStyle/>
                    <a:p>
                      <a:r>
                        <a:rPr lang="en-IN" b="0">
                          <a:effectLst/>
                          <a:latin typeface="Google Sans"/>
                        </a:rPr>
                        <a:t>Café Coffee Day</a:t>
                      </a:r>
                    </a:p>
                  </a:txBody>
                  <a:tcPr marL="121920" marR="121920" marT="121920" marB="121920" anchor="ctr"/>
                </a:tc>
                <a:tc>
                  <a:txBody>
                    <a:bodyPr/>
                    <a:lstStyle/>
                    <a:p>
                      <a:r>
                        <a:rPr lang="en-IN" b="0" dirty="0">
                          <a:effectLst/>
                          <a:latin typeface="Google Sans"/>
                        </a:rPr>
                        <a:t>500 to 1,500</a:t>
                      </a:r>
                    </a:p>
                  </a:txBody>
                  <a:tcPr marL="121920" marR="121920" marT="121920" marB="121920" anchor="ctr"/>
                </a:tc>
                <a:extLst>
                  <a:ext uri="{0D108BD9-81ED-4DB2-BD59-A6C34878D82A}">
                    <a16:rowId xmlns:a16="http://schemas.microsoft.com/office/drawing/2014/main" val="2485463717"/>
                  </a:ext>
                </a:extLst>
              </a:tr>
            </a:tbl>
          </a:graphicData>
        </a:graphic>
      </p:graphicFrame>
      <p:graphicFrame>
        <p:nvGraphicFramePr>
          <p:cNvPr id="7" name="Diagram 6">
            <a:extLst>
              <a:ext uri="{FF2B5EF4-FFF2-40B4-BE49-F238E27FC236}">
                <a16:creationId xmlns:a16="http://schemas.microsoft.com/office/drawing/2014/main" id="{E405642C-815C-430E-824F-BD955380E856}"/>
              </a:ext>
            </a:extLst>
          </p:cNvPr>
          <p:cNvGraphicFramePr/>
          <p:nvPr>
            <p:extLst>
              <p:ext uri="{D42A27DB-BD31-4B8C-83A1-F6EECF244321}">
                <p14:modId xmlns:p14="http://schemas.microsoft.com/office/powerpoint/2010/main" val="3720771870"/>
              </p:ext>
            </p:extLst>
          </p:nvPr>
        </p:nvGraphicFramePr>
        <p:xfrm>
          <a:off x="5360894" y="800348"/>
          <a:ext cx="6732495" cy="5453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Arrow Connector 10">
            <a:extLst>
              <a:ext uri="{FF2B5EF4-FFF2-40B4-BE49-F238E27FC236}">
                <a16:creationId xmlns:a16="http://schemas.microsoft.com/office/drawing/2014/main" id="{7914A889-7330-4F0E-9B9B-A8B1F7C23ACB}"/>
              </a:ext>
            </a:extLst>
          </p:cNvPr>
          <p:cNvCxnSpPr/>
          <p:nvPr/>
        </p:nvCxnSpPr>
        <p:spPr>
          <a:xfrm>
            <a:off x="4866341" y="1344706"/>
            <a:ext cx="512483"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7423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2" presetClass="entr" presetSubtype="8"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5ACDD-F2EC-4F62-B95E-F009C4E823A1}"/>
              </a:ext>
            </a:extLst>
          </p:cNvPr>
          <p:cNvSpPr txBox="1"/>
          <p:nvPr/>
        </p:nvSpPr>
        <p:spPr>
          <a:xfrm>
            <a:off x="4849906" y="89647"/>
            <a:ext cx="2492188" cy="523220"/>
          </a:xfrm>
          <a:prstGeom prst="rect">
            <a:avLst/>
          </a:prstGeom>
          <a:noFill/>
        </p:spPr>
        <p:txBody>
          <a:bodyPr wrap="square" rtlCol="0">
            <a:spAutoFit/>
          </a:bodyPr>
          <a:lstStyle/>
          <a:p>
            <a:r>
              <a:rPr lang="en-IN" sz="2800" dirty="0"/>
              <a:t>SWOT Snapshot</a:t>
            </a:r>
          </a:p>
        </p:txBody>
      </p:sp>
      <p:graphicFrame>
        <p:nvGraphicFramePr>
          <p:cNvPr id="3" name="Diagram 2">
            <a:extLst>
              <a:ext uri="{FF2B5EF4-FFF2-40B4-BE49-F238E27FC236}">
                <a16:creationId xmlns:a16="http://schemas.microsoft.com/office/drawing/2014/main" id="{993A5FA3-2674-4FF5-B746-B04184DDA99A}"/>
              </a:ext>
            </a:extLst>
          </p:cNvPr>
          <p:cNvGraphicFramePr/>
          <p:nvPr>
            <p:extLst>
              <p:ext uri="{D42A27DB-BD31-4B8C-83A1-F6EECF244321}">
                <p14:modId xmlns:p14="http://schemas.microsoft.com/office/powerpoint/2010/main" val="3605330118"/>
              </p:ext>
            </p:extLst>
          </p:nvPr>
        </p:nvGraphicFramePr>
        <p:xfrm>
          <a:off x="699247" y="762000"/>
          <a:ext cx="10936941" cy="5836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3028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graphicEl>
                                              <a:dgm id="{F34E0B59-13A9-4B45-8F4B-0BEBF1FFA0D9}"/>
                                            </p:graphicEl>
                                          </p:spTgt>
                                        </p:tgtEl>
                                        <p:attrNameLst>
                                          <p:attrName>style.visibility</p:attrName>
                                        </p:attrNameLst>
                                      </p:cBhvr>
                                      <p:to>
                                        <p:strVal val="visible"/>
                                      </p:to>
                                    </p:set>
                                    <p:anim calcmode="lin" valueType="num">
                                      <p:cBhvr>
                                        <p:cTn id="7" dur="500" fill="hold"/>
                                        <p:tgtEl>
                                          <p:spTgt spid="3">
                                            <p:graphicEl>
                                              <a:dgm id="{F34E0B59-13A9-4B45-8F4B-0BEBF1FFA0D9}"/>
                                            </p:graphicEl>
                                          </p:spTgt>
                                        </p:tgtEl>
                                        <p:attrNameLst>
                                          <p:attrName>ppt_w</p:attrName>
                                        </p:attrNameLst>
                                      </p:cBhvr>
                                      <p:tavLst>
                                        <p:tav tm="0">
                                          <p:val>
                                            <p:fltVal val="0"/>
                                          </p:val>
                                        </p:tav>
                                        <p:tav tm="100000">
                                          <p:val>
                                            <p:strVal val="#ppt_w"/>
                                          </p:val>
                                        </p:tav>
                                      </p:tavLst>
                                    </p:anim>
                                    <p:anim calcmode="lin" valueType="num">
                                      <p:cBhvr>
                                        <p:cTn id="8" dur="500" fill="hold"/>
                                        <p:tgtEl>
                                          <p:spTgt spid="3">
                                            <p:graphicEl>
                                              <a:dgm id="{F34E0B59-13A9-4B45-8F4B-0BEBF1FFA0D9}"/>
                                            </p:graphicEl>
                                          </p:spTgt>
                                        </p:tgtEl>
                                        <p:attrNameLst>
                                          <p:attrName>ppt_h</p:attrName>
                                        </p:attrNameLst>
                                      </p:cBhvr>
                                      <p:tavLst>
                                        <p:tav tm="0">
                                          <p:val>
                                            <p:fltVal val="0"/>
                                          </p:val>
                                        </p:tav>
                                        <p:tav tm="100000">
                                          <p:val>
                                            <p:strVal val="#ppt_h"/>
                                          </p:val>
                                        </p:tav>
                                      </p:tavLst>
                                    </p:anim>
                                    <p:anim calcmode="lin" valueType="num">
                                      <p:cBhvr>
                                        <p:cTn id="9" dur="500" fill="hold"/>
                                        <p:tgtEl>
                                          <p:spTgt spid="3">
                                            <p:graphicEl>
                                              <a:dgm id="{F34E0B59-13A9-4B45-8F4B-0BEBF1FFA0D9}"/>
                                            </p:graphicEl>
                                          </p:spTgt>
                                        </p:tgtEl>
                                        <p:attrNameLst>
                                          <p:attrName>style.rotation</p:attrName>
                                        </p:attrNameLst>
                                      </p:cBhvr>
                                      <p:tavLst>
                                        <p:tav tm="0">
                                          <p:val>
                                            <p:fltVal val="90"/>
                                          </p:val>
                                        </p:tav>
                                        <p:tav tm="100000">
                                          <p:val>
                                            <p:fltVal val="0"/>
                                          </p:val>
                                        </p:tav>
                                      </p:tavLst>
                                    </p:anim>
                                    <p:animEffect transition="in" filter="fade">
                                      <p:cBhvr>
                                        <p:cTn id="10" dur="500"/>
                                        <p:tgtEl>
                                          <p:spTgt spid="3">
                                            <p:graphicEl>
                                              <a:dgm id="{F34E0B59-13A9-4B45-8F4B-0BEBF1FFA0D9}"/>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graphicEl>
                                              <a:dgm id="{55D7D9B7-06D5-4E2C-AD6F-6CBBAC2F21CF}"/>
                                            </p:graphicEl>
                                          </p:spTgt>
                                        </p:tgtEl>
                                        <p:attrNameLst>
                                          <p:attrName>style.visibility</p:attrName>
                                        </p:attrNameLst>
                                      </p:cBhvr>
                                      <p:to>
                                        <p:strVal val="visible"/>
                                      </p:to>
                                    </p:set>
                                    <p:anim calcmode="lin" valueType="num">
                                      <p:cBhvr>
                                        <p:cTn id="13" dur="500" fill="hold"/>
                                        <p:tgtEl>
                                          <p:spTgt spid="3">
                                            <p:graphicEl>
                                              <a:dgm id="{55D7D9B7-06D5-4E2C-AD6F-6CBBAC2F21CF}"/>
                                            </p:graphicEl>
                                          </p:spTgt>
                                        </p:tgtEl>
                                        <p:attrNameLst>
                                          <p:attrName>ppt_w</p:attrName>
                                        </p:attrNameLst>
                                      </p:cBhvr>
                                      <p:tavLst>
                                        <p:tav tm="0">
                                          <p:val>
                                            <p:fltVal val="0"/>
                                          </p:val>
                                        </p:tav>
                                        <p:tav tm="100000">
                                          <p:val>
                                            <p:strVal val="#ppt_w"/>
                                          </p:val>
                                        </p:tav>
                                      </p:tavLst>
                                    </p:anim>
                                    <p:anim calcmode="lin" valueType="num">
                                      <p:cBhvr>
                                        <p:cTn id="14" dur="500" fill="hold"/>
                                        <p:tgtEl>
                                          <p:spTgt spid="3">
                                            <p:graphicEl>
                                              <a:dgm id="{55D7D9B7-06D5-4E2C-AD6F-6CBBAC2F21CF}"/>
                                            </p:graphicEl>
                                          </p:spTgt>
                                        </p:tgtEl>
                                        <p:attrNameLst>
                                          <p:attrName>ppt_h</p:attrName>
                                        </p:attrNameLst>
                                      </p:cBhvr>
                                      <p:tavLst>
                                        <p:tav tm="0">
                                          <p:val>
                                            <p:fltVal val="0"/>
                                          </p:val>
                                        </p:tav>
                                        <p:tav tm="100000">
                                          <p:val>
                                            <p:strVal val="#ppt_h"/>
                                          </p:val>
                                        </p:tav>
                                      </p:tavLst>
                                    </p:anim>
                                    <p:anim calcmode="lin" valueType="num">
                                      <p:cBhvr>
                                        <p:cTn id="15" dur="500" fill="hold"/>
                                        <p:tgtEl>
                                          <p:spTgt spid="3">
                                            <p:graphicEl>
                                              <a:dgm id="{55D7D9B7-06D5-4E2C-AD6F-6CBBAC2F21CF}"/>
                                            </p:graphicEl>
                                          </p:spTgt>
                                        </p:tgtEl>
                                        <p:attrNameLst>
                                          <p:attrName>style.rotation</p:attrName>
                                        </p:attrNameLst>
                                      </p:cBhvr>
                                      <p:tavLst>
                                        <p:tav tm="0">
                                          <p:val>
                                            <p:fltVal val="90"/>
                                          </p:val>
                                        </p:tav>
                                        <p:tav tm="100000">
                                          <p:val>
                                            <p:fltVal val="0"/>
                                          </p:val>
                                        </p:tav>
                                      </p:tavLst>
                                    </p:anim>
                                    <p:animEffect transition="in" filter="fade">
                                      <p:cBhvr>
                                        <p:cTn id="16" dur="500"/>
                                        <p:tgtEl>
                                          <p:spTgt spid="3">
                                            <p:graphicEl>
                                              <a:dgm id="{55D7D9B7-06D5-4E2C-AD6F-6CBBAC2F21CF}"/>
                                            </p:graphicEl>
                                          </p:spTgt>
                                        </p:tgtEl>
                                      </p:cBhvr>
                                    </p:animEffect>
                                  </p:childTnLst>
                                </p:cTn>
                              </p:par>
                              <p:par>
                                <p:cTn id="17" presetID="31" presetClass="entr" presetSubtype="0" fill="hold" grpId="0" nodeType="withEffect">
                                  <p:stCondLst>
                                    <p:cond delay="250"/>
                                  </p:stCondLst>
                                  <p:childTnLst>
                                    <p:set>
                                      <p:cBhvr>
                                        <p:cTn id="18" dur="1" fill="hold">
                                          <p:stCondLst>
                                            <p:cond delay="0"/>
                                          </p:stCondLst>
                                        </p:cTn>
                                        <p:tgtEl>
                                          <p:spTgt spid="3">
                                            <p:graphicEl>
                                              <a:dgm id="{5726AB4D-1F3C-4949-A8DD-15609A857466}"/>
                                            </p:graphicEl>
                                          </p:spTgt>
                                        </p:tgtEl>
                                        <p:attrNameLst>
                                          <p:attrName>style.visibility</p:attrName>
                                        </p:attrNameLst>
                                      </p:cBhvr>
                                      <p:to>
                                        <p:strVal val="visible"/>
                                      </p:to>
                                    </p:set>
                                    <p:anim calcmode="lin" valueType="num">
                                      <p:cBhvr>
                                        <p:cTn id="19" dur="500" fill="hold"/>
                                        <p:tgtEl>
                                          <p:spTgt spid="3">
                                            <p:graphicEl>
                                              <a:dgm id="{5726AB4D-1F3C-4949-A8DD-15609A857466}"/>
                                            </p:graphicEl>
                                          </p:spTgt>
                                        </p:tgtEl>
                                        <p:attrNameLst>
                                          <p:attrName>ppt_w</p:attrName>
                                        </p:attrNameLst>
                                      </p:cBhvr>
                                      <p:tavLst>
                                        <p:tav tm="0">
                                          <p:val>
                                            <p:fltVal val="0"/>
                                          </p:val>
                                        </p:tav>
                                        <p:tav tm="100000">
                                          <p:val>
                                            <p:strVal val="#ppt_w"/>
                                          </p:val>
                                        </p:tav>
                                      </p:tavLst>
                                    </p:anim>
                                    <p:anim calcmode="lin" valueType="num">
                                      <p:cBhvr>
                                        <p:cTn id="20" dur="500" fill="hold"/>
                                        <p:tgtEl>
                                          <p:spTgt spid="3">
                                            <p:graphicEl>
                                              <a:dgm id="{5726AB4D-1F3C-4949-A8DD-15609A857466}"/>
                                            </p:graphicEl>
                                          </p:spTgt>
                                        </p:tgtEl>
                                        <p:attrNameLst>
                                          <p:attrName>ppt_h</p:attrName>
                                        </p:attrNameLst>
                                      </p:cBhvr>
                                      <p:tavLst>
                                        <p:tav tm="0">
                                          <p:val>
                                            <p:fltVal val="0"/>
                                          </p:val>
                                        </p:tav>
                                        <p:tav tm="100000">
                                          <p:val>
                                            <p:strVal val="#ppt_h"/>
                                          </p:val>
                                        </p:tav>
                                      </p:tavLst>
                                    </p:anim>
                                    <p:anim calcmode="lin" valueType="num">
                                      <p:cBhvr>
                                        <p:cTn id="21" dur="500" fill="hold"/>
                                        <p:tgtEl>
                                          <p:spTgt spid="3">
                                            <p:graphicEl>
                                              <a:dgm id="{5726AB4D-1F3C-4949-A8DD-15609A857466}"/>
                                            </p:graphicEl>
                                          </p:spTgt>
                                        </p:tgtEl>
                                        <p:attrNameLst>
                                          <p:attrName>style.rotation</p:attrName>
                                        </p:attrNameLst>
                                      </p:cBhvr>
                                      <p:tavLst>
                                        <p:tav tm="0">
                                          <p:val>
                                            <p:fltVal val="90"/>
                                          </p:val>
                                        </p:tav>
                                        <p:tav tm="100000">
                                          <p:val>
                                            <p:fltVal val="0"/>
                                          </p:val>
                                        </p:tav>
                                      </p:tavLst>
                                    </p:anim>
                                    <p:animEffect transition="in" filter="fade">
                                      <p:cBhvr>
                                        <p:cTn id="22" dur="500"/>
                                        <p:tgtEl>
                                          <p:spTgt spid="3">
                                            <p:graphicEl>
                                              <a:dgm id="{5726AB4D-1F3C-4949-A8DD-15609A857466}"/>
                                            </p:graphicEl>
                                          </p:spTgt>
                                        </p:tgtEl>
                                      </p:cBhvr>
                                    </p:animEffect>
                                  </p:childTnLst>
                                </p:cTn>
                              </p:par>
                            </p:childTnLst>
                          </p:cTn>
                        </p:par>
                        <p:par>
                          <p:cTn id="23" fill="hold">
                            <p:stCondLst>
                              <p:cond delay="750"/>
                            </p:stCondLst>
                            <p:childTnLst>
                              <p:par>
                                <p:cTn id="24" presetID="31" presetClass="entr" presetSubtype="0" fill="hold" grpId="0" nodeType="afterEffect">
                                  <p:stCondLst>
                                    <p:cond delay="0"/>
                                  </p:stCondLst>
                                  <p:childTnLst>
                                    <p:set>
                                      <p:cBhvr>
                                        <p:cTn id="25" dur="1" fill="hold">
                                          <p:stCondLst>
                                            <p:cond delay="0"/>
                                          </p:stCondLst>
                                        </p:cTn>
                                        <p:tgtEl>
                                          <p:spTgt spid="3">
                                            <p:graphicEl>
                                              <a:dgm id="{D7ADA028-D924-4B5E-A08B-C19FD1C04B95}"/>
                                            </p:graphicEl>
                                          </p:spTgt>
                                        </p:tgtEl>
                                        <p:attrNameLst>
                                          <p:attrName>style.visibility</p:attrName>
                                        </p:attrNameLst>
                                      </p:cBhvr>
                                      <p:to>
                                        <p:strVal val="visible"/>
                                      </p:to>
                                    </p:set>
                                    <p:anim calcmode="lin" valueType="num">
                                      <p:cBhvr>
                                        <p:cTn id="26" dur="500" fill="hold"/>
                                        <p:tgtEl>
                                          <p:spTgt spid="3">
                                            <p:graphicEl>
                                              <a:dgm id="{D7ADA028-D924-4B5E-A08B-C19FD1C04B95}"/>
                                            </p:graphicEl>
                                          </p:spTgt>
                                        </p:tgtEl>
                                        <p:attrNameLst>
                                          <p:attrName>ppt_w</p:attrName>
                                        </p:attrNameLst>
                                      </p:cBhvr>
                                      <p:tavLst>
                                        <p:tav tm="0">
                                          <p:val>
                                            <p:fltVal val="0"/>
                                          </p:val>
                                        </p:tav>
                                        <p:tav tm="100000">
                                          <p:val>
                                            <p:strVal val="#ppt_w"/>
                                          </p:val>
                                        </p:tav>
                                      </p:tavLst>
                                    </p:anim>
                                    <p:anim calcmode="lin" valueType="num">
                                      <p:cBhvr>
                                        <p:cTn id="27" dur="500" fill="hold"/>
                                        <p:tgtEl>
                                          <p:spTgt spid="3">
                                            <p:graphicEl>
                                              <a:dgm id="{D7ADA028-D924-4B5E-A08B-C19FD1C04B95}"/>
                                            </p:graphicEl>
                                          </p:spTgt>
                                        </p:tgtEl>
                                        <p:attrNameLst>
                                          <p:attrName>ppt_h</p:attrName>
                                        </p:attrNameLst>
                                      </p:cBhvr>
                                      <p:tavLst>
                                        <p:tav tm="0">
                                          <p:val>
                                            <p:fltVal val="0"/>
                                          </p:val>
                                        </p:tav>
                                        <p:tav tm="100000">
                                          <p:val>
                                            <p:strVal val="#ppt_h"/>
                                          </p:val>
                                        </p:tav>
                                      </p:tavLst>
                                    </p:anim>
                                    <p:anim calcmode="lin" valueType="num">
                                      <p:cBhvr>
                                        <p:cTn id="28" dur="500" fill="hold"/>
                                        <p:tgtEl>
                                          <p:spTgt spid="3">
                                            <p:graphicEl>
                                              <a:dgm id="{D7ADA028-D924-4B5E-A08B-C19FD1C04B95}"/>
                                            </p:graphicEl>
                                          </p:spTgt>
                                        </p:tgtEl>
                                        <p:attrNameLst>
                                          <p:attrName>style.rotation</p:attrName>
                                        </p:attrNameLst>
                                      </p:cBhvr>
                                      <p:tavLst>
                                        <p:tav tm="0">
                                          <p:val>
                                            <p:fltVal val="90"/>
                                          </p:val>
                                        </p:tav>
                                        <p:tav tm="100000">
                                          <p:val>
                                            <p:fltVal val="0"/>
                                          </p:val>
                                        </p:tav>
                                      </p:tavLst>
                                    </p:anim>
                                    <p:animEffect transition="in" filter="fade">
                                      <p:cBhvr>
                                        <p:cTn id="29" dur="500"/>
                                        <p:tgtEl>
                                          <p:spTgt spid="3">
                                            <p:graphicEl>
                                              <a:dgm id="{D7ADA028-D924-4B5E-A08B-C19FD1C04B95}"/>
                                            </p:graphicEl>
                                          </p:spTgt>
                                        </p:tgtEl>
                                      </p:cBhvr>
                                    </p:animEffect>
                                  </p:childTnLst>
                                </p:cTn>
                              </p:par>
                            </p:childTnLst>
                          </p:cTn>
                        </p:par>
                        <p:par>
                          <p:cTn id="30" fill="hold">
                            <p:stCondLst>
                              <p:cond delay="1250"/>
                            </p:stCondLst>
                            <p:childTnLst>
                              <p:par>
                                <p:cTn id="31" presetID="31" presetClass="entr" presetSubtype="0" fill="hold" grpId="0" nodeType="afterEffect">
                                  <p:stCondLst>
                                    <p:cond delay="0"/>
                                  </p:stCondLst>
                                  <p:childTnLst>
                                    <p:set>
                                      <p:cBhvr>
                                        <p:cTn id="32" dur="1" fill="hold">
                                          <p:stCondLst>
                                            <p:cond delay="0"/>
                                          </p:stCondLst>
                                        </p:cTn>
                                        <p:tgtEl>
                                          <p:spTgt spid="3">
                                            <p:graphicEl>
                                              <a:dgm id="{835DC0D0-6E22-4AE8-A1CD-ABC3CE09D590}"/>
                                            </p:graphicEl>
                                          </p:spTgt>
                                        </p:tgtEl>
                                        <p:attrNameLst>
                                          <p:attrName>style.visibility</p:attrName>
                                        </p:attrNameLst>
                                      </p:cBhvr>
                                      <p:to>
                                        <p:strVal val="visible"/>
                                      </p:to>
                                    </p:set>
                                    <p:anim calcmode="lin" valueType="num">
                                      <p:cBhvr>
                                        <p:cTn id="33" dur="500" fill="hold"/>
                                        <p:tgtEl>
                                          <p:spTgt spid="3">
                                            <p:graphicEl>
                                              <a:dgm id="{835DC0D0-6E22-4AE8-A1CD-ABC3CE09D590}"/>
                                            </p:graphicEl>
                                          </p:spTgt>
                                        </p:tgtEl>
                                        <p:attrNameLst>
                                          <p:attrName>ppt_w</p:attrName>
                                        </p:attrNameLst>
                                      </p:cBhvr>
                                      <p:tavLst>
                                        <p:tav tm="0">
                                          <p:val>
                                            <p:fltVal val="0"/>
                                          </p:val>
                                        </p:tav>
                                        <p:tav tm="100000">
                                          <p:val>
                                            <p:strVal val="#ppt_w"/>
                                          </p:val>
                                        </p:tav>
                                      </p:tavLst>
                                    </p:anim>
                                    <p:anim calcmode="lin" valueType="num">
                                      <p:cBhvr>
                                        <p:cTn id="34" dur="500" fill="hold"/>
                                        <p:tgtEl>
                                          <p:spTgt spid="3">
                                            <p:graphicEl>
                                              <a:dgm id="{835DC0D0-6E22-4AE8-A1CD-ABC3CE09D590}"/>
                                            </p:graphicEl>
                                          </p:spTgt>
                                        </p:tgtEl>
                                        <p:attrNameLst>
                                          <p:attrName>ppt_h</p:attrName>
                                        </p:attrNameLst>
                                      </p:cBhvr>
                                      <p:tavLst>
                                        <p:tav tm="0">
                                          <p:val>
                                            <p:fltVal val="0"/>
                                          </p:val>
                                        </p:tav>
                                        <p:tav tm="100000">
                                          <p:val>
                                            <p:strVal val="#ppt_h"/>
                                          </p:val>
                                        </p:tav>
                                      </p:tavLst>
                                    </p:anim>
                                    <p:anim calcmode="lin" valueType="num">
                                      <p:cBhvr>
                                        <p:cTn id="35" dur="500" fill="hold"/>
                                        <p:tgtEl>
                                          <p:spTgt spid="3">
                                            <p:graphicEl>
                                              <a:dgm id="{835DC0D0-6E22-4AE8-A1CD-ABC3CE09D590}"/>
                                            </p:graphicEl>
                                          </p:spTgt>
                                        </p:tgtEl>
                                        <p:attrNameLst>
                                          <p:attrName>style.rotation</p:attrName>
                                        </p:attrNameLst>
                                      </p:cBhvr>
                                      <p:tavLst>
                                        <p:tav tm="0">
                                          <p:val>
                                            <p:fltVal val="90"/>
                                          </p:val>
                                        </p:tav>
                                        <p:tav tm="100000">
                                          <p:val>
                                            <p:fltVal val="0"/>
                                          </p:val>
                                        </p:tav>
                                      </p:tavLst>
                                    </p:anim>
                                    <p:animEffect transition="in" filter="fade">
                                      <p:cBhvr>
                                        <p:cTn id="36" dur="500"/>
                                        <p:tgtEl>
                                          <p:spTgt spid="3">
                                            <p:graphicEl>
                                              <a:dgm id="{835DC0D0-6E22-4AE8-A1CD-ABC3CE09D590}"/>
                                            </p:graphicEl>
                                          </p:spTgt>
                                        </p:tgtEl>
                                      </p:cBhvr>
                                    </p:animEffect>
                                  </p:childTnLst>
                                </p:cTn>
                              </p:par>
                            </p:childTnLst>
                          </p:cTn>
                        </p:par>
                        <p:par>
                          <p:cTn id="37" fill="hold">
                            <p:stCondLst>
                              <p:cond delay="1750"/>
                            </p:stCondLst>
                            <p:childTnLst>
                              <p:par>
                                <p:cTn id="38" presetID="31" presetClass="entr" presetSubtype="0" fill="hold" grpId="0" nodeType="afterEffect">
                                  <p:stCondLst>
                                    <p:cond delay="0"/>
                                  </p:stCondLst>
                                  <p:childTnLst>
                                    <p:set>
                                      <p:cBhvr>
                                        <p:cTn id="39" dur="1" fill="hold">
                                          <p:stCondLst>
                                            <p:cond delay="0"/>
                                          </p:stCondLst>
                                        </p:cTn>
                                        <p:tgtEl>
                                          <p:spTgt spid="3">
                                            <p:graphicEl>
                                              <a:dgm id="{7C370306-5F5B-4C1D-8054-F592376667FB}"/>
                                            </p:graphicEl>
                                          </p:spTgt>
                                        </p:tgtEl>
                                        <p:attrNameLst>
                                          <p:attrName>style.visibility</p:attrName>
                                        </p:attrNameLst>
                                      </p:cBhvr>
                                      <p:to>
                                        <p:strVal val="visible"/>
                                      </p:to>
                                    </p:set>
                                    <p:anim calcmode="lin" valueType="num">
                                      <p:cBhvr>
                                        <p:cTn id="40" dur="500" fill="hold"/>
                                        <p:tgtEl>
                                          <p:spTgt spid="3">
                                            <p:graphicEl>
                                              <a:dgm id="{7C370306-5F5B-4C1D-8054-F592376667FB}"/>
                                            </p:graphicEl>
                                          </p:spTgt>
                                        </p:tgtEl>
                                        <p:attrNameLst>
                                          <p:attrName>ppt_w</p:attrName>
                                        </p:attrNameLst>
                                      </p:cBhvr>
                                      <p:tavLst>
                                        <p:tav tm="0">
                                          <p:val>
                                            <p:fltVal val="0"/>
                                          </p:val>
                                        </p:tav>
                                        <p:tav tm="100000">
                                          <p:val>
                                            <p:strVal val="#ppt_w"/>
                                          </p:val>
                                        </p:tav>
                                      </p:tavLst>
                                    </p:anim>
                                    <p:anim calcmode="lin" valueType="num">
                                      <p:cBhvr>
                                        <p:cTn id="41" dur="500" fill="hold"/>
                                        <p:tgtEl>
                                          <p:spTgt spid="3">
                                            <p:graphicEl>
                                              <a:dgm id="{7C370306-5F5B-4C1D-8054-F592376667FB}"/>
                                            </p:graphicEl>
                                          </p:spTgt>
                                        </p:tgtEl>
                                        <p:attrNameLst>
                                          <p:attrName>ppt_h</p:attrName>
                                        </p:attrNameLst>
                                      </p:cBhvr>
                                      <p:tavLst>
                                        <p:tav tm="0">
                                          <p:val>
                                            <p:fltVal val="0"/>
                                          </p:val>
                                        </p:tav>
                                        <p:tav tm="100000">
                                          <p:val>
                                            <p:strVal val="#ppt_h"/>
                                          </p:val>
                                        </p:tav>
                                      </p:tavLst>
                                    </p:anim>
                                    <p:anim calcmode="lin" valueType="num">
                                      <p:cBhvr>
                                        <p:cTn id="42" dur="500" fill="hold"/>
                                        <p:tgtEl>
                                          <p:spTgt spid="3">
                                            <p:graphicEl>
                                              <a:dgm id="{7C370306-5F5B-4C1D-8054-F592376667FB}"/>
                                            </p:graphicEl>
                                          </p:spTgt>
                                        </p:tgtEl>
                                        <p:attrNameLst>
                                          <p:attrName>style.rotation</p:attrName>
                                        </p:attrNameLst>
                                      </p:cBhvr>
                                      <p:tavLst>
                                        <p:tav tm="0">
                                          <p:val>
                                            <p:fltVal val="90"/>
                                          </p:val>
                                        </p:tav>
                                        <p:tav tm="100000">
                                          <p:val>
                                            <p:fltVal val="0"/>
                                          </p:val>
                                        </p:tav>
                                      </p:tavLst>
                                    </p:anim>
                                    <p:animEffect transition="in" filter="fade">
                                      <p:cBhvr>
                                        <p:cTn id="43" dur="500"/>
                                        <p:tgtEl>
                                          <p:spTgt spid="3">
                                            <p:graphicEl>
                                              <a:dgm id="{7C370306-5F5B-4C1D-8054-F592376667FB}"/>
                                            </p:graphicEl>
                                          </p:spTgt>
                                        </p:tgtEl>
                                      </p:cBhvr>
                                    </p:animEffect>
                                  </p:childTnLst>
                                </p:cTn>
                              </p:par>
                            </p:childTnLst>
                          </p:cTn>
                        </p:par>
                        <p:par>
                          <p:cTn id="44" fill="hold">
                            <p:stCondLst>
                              <p:cond delay="2250"/>
                            </p:stCondLst>
                            <p:childTnLst>
                              <p:par>
                                <p:cTn id="45" presetID="31" presetClass="entr" presetSubtype="0" fill="hold" grpId="0" nodeType="afterEffect">
                                  <p:stCondLst>
                                    <p:cond delay="0"/>
                                  </p:stCondLst>
                                  <p:childTnLst>
                                    <p:set>
                                      <p:cBhvr>
                                        <p:cTn id="46" dur="1" fill="hold">
                                          <p:stCondLst>
                                            <p:cond delay="0"/>
                                          </p:stCondLst>
                                        </p:cTn>
                                        <p:tgtEl>
                                          <p:spTgt spid="3">
                                            <p:graphicEl>
                                              <a:dgm id="{5A11A8A7-4B1F-44D3-8557-5BD8C16D9DB0}"/>
                                            </p:graphicEl>
                                          </p:spTgt>
                                        </p:tgtEl>
                                        <p:attrNameLst>
                                          <p:attrName>style.visibility</p:attrName>
                                        </p:attrNameLst>
                                      </p:cBhvr>
                                      <p:to>
                                        <p:strVal val="visible"/>
                                      </p:to>
                                    </p:set>
                                    <p:anim calcmode="lin" valueType="num">
                                      <p:cBhvr>
                                        <p:cTn id="47" dur="500" fill="hold"/>
                                        <p:tgtEl>
                                          <p:spTgt spid="3">
                                            <p:graphicEl>
                                              <a:dgm id="{5A11A8A7-4B1F-44D3-8557-5BD8C16D9DB0}"/>
                                            </p:graphicEl>
                                          </p:spTgt>
                                        </p:tgtEl>
                                        <p:attrNameLst>
                                          <p:attrName>ppt_w</p:attrName>
                                        </p:attrNameLst>
                                      </p:cBhvr>
                                      <p:tavLst>
                                        <p:tav tm="0">
                                          <p:val>
                                            <p:fltVal val="0"/>
                                          </p:val>
                                        </p:tav>
                                        <p:tav tm="100000">
                                          <p:val>
                                            <p:strVal val="#ppt_w"/>
                                          </p:val>
                                        </p:tav>
                                      </p:tavLst>
                                    </p:anim>
                                    <p:anim calcmode="lin" valueType="num">
                                      <p:cBhvr>
                                        <p:cTn id="48" dur="500" fill="hold"/>
                                        <p:tgtEl>
                                          <p:spTgt spid="3">
                                            <p:graphicEl>
                                              <a:dgm id="{5A11A8A7-4B1F-44D3-8557-5BD8C16D9DB0}"/>
                                            </p:graphicEl>
                                          </p:spTgt>
                                        </p:tgtEl>
                                        <p:attrNameLst>
                                          <p:attrName>ppt_h</p:attrName>
                                        </p:attrNameLst>
                                      </p:cBhvr>
                                      <p:tavLst>
                                        <p:tav tm="0">
                                          <p:val>
                                            <p:fltVal val="0"/>
                                          </p:val>
                                        </p:tav>
                                        <p:tav tm="100000">
                                          <p:val>
                                            <p:strVal val="#ppt_h"/>
                                          </p:val>
                                        </p:tav>
                                      </p:tavLst>
                                    </p:anim>
                                    <p:anim calcmode="lin" valueType="num">
                                      <p:cBhvr>
                                        <p:cTn id="49" dur="500" fill="hold"/>
                                        <p:tgtEl>
                                          <p:spTgt spid="3">
                                            <p:graphicEl>
                                              <a:dgm id="{5A11A8A7-4B1F-44D3-8557-5BD8C16D9DB0}"/>
                                            </p:graphicEl>
                                          </p:spTgt>
                                        </p:tgtEl>
                                        <p:attrNameLst>
                                          <p:attrName>style.rotation</p:attrName>
                                        </p:attrNameLst>
                                      </p:cBhvr>
                                      <p:tavLst>
                                        <p:tav tm="0">
                                          <p:val>
                                            <p:fltVal val="90"/>
                                          </p:val>
                                        </p:tav>
                                        <p:tav tm="100000">
                                          <p:val>
                                            <p:fltVal val="0"/>
                                          </p:val>
                                        </p:tav>
                                      </p:tavLst>
                                    </p:anim>
                                    <p:animEffect transition="in" filter="fade">
                                      <p:cBhvr>
                                        <p:cTn id="50" dur="500"/>
                                        <p:tgtEl>
                                          <p:spTgt spid="3">
                                            <p:graphicEl>
                                              <a:dgm id="{5A11A8A7-4B1F-44D3-8557-5BD8C16D9DB0}"/>
                                            </p:graphicEl>
                                          </p:spTgt>
                                        </p:tgtEl>
                                      </p:cBhvr>
                                    </p:animEffect>
                                  </p:childTnLst>
                                </p:cTn>
                              </p:par>
                            </p:childTnLst>
                          </p:cTn>
                        </p:par>
                        <p:par>
                          <p:cTn id="51" fill="hold">
                            <p:stCondLst>
                              <p:cond delay="2750"/>
                            </p:stCondLst>
                            <p:childTnLst>
                              <p:par>
                                <p:cTn id="52" presetID="31" presetClass="entr" presetSubtype="0" fill="hold" grpId="0" nodeType="afterEffect">
                                  <p:stCondLst>
                                    <p:cond delay="0"/>
                                  </p:stCondLst>
                                  <p:childTnLst>
                                    <p:set>
                                      <p:cBhvr>
                                        <p:cTn id="53" dur="1" fill="hold">
                                          <p:stCondLst>
                                            <p:cond delay="0"/>
                                          </p:stCondLst>
                                        </p:cTn>
                                        <p:tgtEl>
                                          <p:spTgt spid="3">
                                            <p:graphicEl>
                                              <a:dgm id="{8B0340E9-2870-4D54-B858-038B7E9763CB}"/>
                                            </p:graphicEl>
                                          </p:spTgt>
                                        </p:tgtEl>
                                        <p:attrNameLst>
                                          <p:attrName>style.visibility</p:attrName>
                                        </p:attrNameLst>
                                      </p:cBhvr>
                                      <p:to>
                                        <p:strVal val="visible"/>
                                      </p:to>
                                    </p:set>
                                    <p:anim calcmode="lin" valueType="num">
                                      <p:cBhvr>
                                        <p:cTn id="54" dur="500" fill="hold"/>
                                        <p:tgtEl>
                                          <p:spTgt spid="3">
                                            <p:graphicEl>
                                              <a:dgm id="{8B0340E9-2870-4D54-B858-038B7E9763CB}"/>
                                            </p:graphicEl>
                                          </p:spTgt>
                                        </p:tgtEl>
                                        <p:attrNameLst>
                                          <p:attrName>ppt_w</p:attrName>
                                        </p:attrNameLst>
                                      </p:cBhvr>
                                      <p:tavLst>
                                        <p:tav tm="0">
                                          <p:val>
                                            <p:fltVal val="0"/>
                                          </p:val>
                                        </p:tav>
                                        <p:tav tm="100000">
                                          <p:val>
                                            <p:strVal val="#ppt_w"/>
                                          </p:val>
                                        </p:tav>
                                      </p:tavLst>
                                    </p:anim>
                                    <p:anim calcmode="lin" valueType="num">
                                      <p:cBhvr>
                                        <p:cTn id="55" dur="500" fill="hold"/>
                                        <p:tgtEl>
                                          <p:spTgt spid="3">
                                            <p:graphicEl>
                                              <a:dgm id="{8B0340E9-2870-4D54-B858-038B7E9763CB}"/>
                                            </p:graphicEl>
                                          </p:spTgt>
                                        </p:tgtEl>
                                        <p:attrNameLst>
                                          <p:attrName>ppt_h</p:attrName>
                                        </p:attrNameLst>
                                      </p:cBhvr>
                                      <p:tavLst>
                                        <p:tav tm="0">
                                          <p:val>
                                            <p:fltVal val="0"/>
                                          </p:val>
                                        </p:tav>
                                        <p:tav tm="100000">
                                          <p:val>
                                            <p:strVal val="#ppt_h"/>
                                          </p:val>
                                        </p:tav>
                                      </p:tavLst>
                                    </p:anim>
                                    <p:anim calcmode="lin" valueType="num">
                                      <p:cBhvr>
                                        <p:cTn id="56" dur="500" fill="hold"/>
                                        <p:tgtEl>
                                          <p:spTgt spid="3">
                                            <p:graphicEl>
                                              <a:dgm id="{8B0340E9-2870-4D54-B858-038B7E9763CB}"/>
                                            </p:graphicEl>
                                          </p:spTgt>
                                        </p:tgtEl>
                                        <p:attrNameLst>
                                          <p:attrName>style.rotation</p:attrName>
                                        </p:attrNameLst>
                                      </p:cBhvr>
                                      <p:tavLst>
                                        <p:tav tm="0">
                                          <p:val>
                                            <p:fltVal val="90"/>
                                          </p:val>
                                        </p:tav>
                                        <p:tav tm="100000">
                                          <p:val>
                                            <p:fltVal val="0"/>
                                          </p:val>
                                        </p:tav>
                                      </p:tavLst>
                                    </p:anim>
                                    <p:animEffect transition="in" filter="fade">
                                      <p:cBhvr>
                                        <p:cTn id="57" dur="500"/>
                                        <p:tgtEl>
                                          <p:spTgt spid="3">
                                            <p:graphicEl>
                                              <a:dgm id="{8B0340E9-2870-4D54-B858-038B7E9763CB}"/>
                                            </p:graphicEl>
                                          </p:spTgt>
                                        </p:tgtEl>
                                      </p:cBhvr>
                                    </p:animEffect>
                                  </p:childTnLst>
                                </p:cTn>
                              </p:par>
                            </p:childTnLst>
                          </p:cTn>
                        </p:par>
                        <p:par>
                          <p:cTn id="58" fill="hold">
                            <p:stCondLst>
                              <p:cond delay="3250"/>
                            </p:stCondLst>
                            <p:childTnLst>
                              <p:par>
                                <p:cTn id="59" presetID="27" presetClass="emph" presetSubtype="0" fill="remove" grpId="1" nodeType="afterEffect">
                                  <p:stCondLst>
                                    <p:cond delay="250"/>
                                  </p:stCondLst>
                                  <p:childTnLst>
                                    <p:animClr clrSpc="rgb" dir="cw">
                                      <p:cBhvr override="childStyle">
                                        <p:cTn id="60" dur="250" autoRev="1" fill="remove"/>
                                        <p:tgtEl>
                                          <p:spTgt spid="3">
                                            <p:graphicEl>
                                              <a:dgm id="{F34E0B59-13A9-4B45-8F4B-0BEBF1FFA0D9}"/>
                                            </p:graphicEl>
                                          </p:spTgt>
                                        </p:tgtEl>
                                        <p:attrNameLst>
                                          <p:attrName>style.color</p:attrName>
                                        </p:attrNameLst>
                                      </p:cBhvr>
                                      <p:to>
                                        <a:schemeClr val="bg1"/>
                                      </p:to>
                                    </p:animClr>
                                    <p:animClr clrSpc="rgb" dir="cw">
                                      <p:cBhvr>
                                        <p:cTn id="61" dur="250" autoRev="1" fill="remove"/>
                                        <p:tgtEl>
                                          <p:spTgt spid="3">
                                            <p:graphicEl>
                                              <a:dgm id="{F34E0B59-13A9-4B45-8F4B-0BEBF1FFA0D9}"/>
                                            </p:graphicEl>
                                          </p:spTgt>
                                        </p:tgtEl>
                                        <p:attrNameLst>
                                          <p:attrName>fillcolor</p:attrName>
                                        </p:attrNameLst>
                                      </p:cBhvr>
                                      <p:to>
                                        <a:schemeClr val="bg1"/>
                                      </p:to>
                                    </p:animClr>
                                    <p:set>
                                      <p:cBhvr>
                                        <p:cTn id="62" dur="250" autoRev="1" fill="remove"/>
                                        <p:tgtEl>
                                          <p:spTgt spid="3">
                                            <p:graphicEl>
                                              <a:dgm id="{F34E0B59-13A9-4B45-8F4B-0BEBF1FFA0D9}"/>
                                            </p:graphicEl>
                                          </p:spTgt>
                                        </p:tgtEl>
                                        <p:attrNameLst>
                                          <p:attrName>fill.type</p:attrName>
                                        </p:attrNameLst>
                                      </p:cBhvr>
                                      <p:to>
                                        <p:strVal val="solid"/>
                                      </p:to>
                                    </p:set>
                                    <p:set>
                                      <p:cBhvr>
                                        <p:cTn id="63" dur="250" autoRev="1" fill="remove"/>
                                        <p:tgtEl>
                                          <p:spTgt spid="3">
                                            <p:graphicEl>
                                              <a:dgm id="{F34E0B59-13A9-4B45-8F4B-0BEBF1FFA0D9}"/>
                                            </p:graphicEl>
                                          </p:spTgt>
                                        </p:tgtEl>
                                        <p:attrNameLst>
                                          <p:attrName>fill.on</p:attrName>
                                        </p:attrNameLst>
                                      </p:cBhvr>
                                      <p:to>
                                        <p:strVal val="true"/>
                                      </p:to>
                                    </p:set>
                                  </p:childTnLst>
                                </p:cTn>
                              </p:par>
                            </p:childTnLst>
                          </p:cTn>
                        </p:par>
                        <p:par>
                          <p:cTn id="64" fill="hold">
                            <p:stCondLst>
                              <p:cond delay="4000"/>
                            </p:stCondLst>
                            <p:childTnLst>
                              <p:par>
                                <p:cTn id="65" presetID="27" presetClass="emph" presetSubtype="0" fill="remove" grpId="1" nodeType="afterEffect">
                                  <p:stCondLst>
                                    <p:cond delay="250"/>
                                  </p:stCondLst>
                                  <p:childTnLst>
                                    <p:animClr clrSpc="rgb" dir="cw">
                                      <p:cBhvr override="childStyle">
                                        <p:cTn id="66" dur="250" autoRev="1" fill="remove"/>
                                        <p:tgtEl>
                                          <p:spTgt spid="3">
                                            <p:graphicEl>
                                              <a:dgm id="{55D7D9B7-06D5-4E2C-AD6F-6CBBAC2F21CF}"/>
                                            </p:graphicEl>
                                          </p:spTgt>
                                        </p:tgtEl>
                                        <p:attrNameLst>
                                          <p:attrName>style.color</p:attrName>
                                        </p:attrNameLst>
                                      </p:cBhvr>
                                      <p:to>
                                        <a:schemeClr val="bg1"/>
                                      </p:to>
                                    </p:animClr>
                                    <p:animClr clrSpc="rgb" dir="cw">
                                      <p:cBhvr>
                                        <p:cTn id="67" dur="250" autoRev="1" fill="remove"/>
                                        <p:tgtEl>
                                          <p:spTgt spid="3">
                                            <p:graphicEl>
                                              <a:dgm id="{55D7D9B7-06D5-4E2C-AD6F-6CBBAC2F21CF}"/>
                                            </p:graphicEl>
                                          </p:spTgt>
                                        </p:tgtEl>
                                        <p:attrNameLst>
                                          <p:attrName>fillcolor</p:attrName>
                                        </p:attrNameLst>
                                      </p:cBhvr>
                                      <p:to>
                                        <a:schemeClr val="bg1"/>
                                      </p:to>
                                    </p:animClr>
                                    <p:set>
                                      <p:cBhvr>
                                        <p:cTn id="68" dur="250" autoRev="1" fill="remove"/>
                                        <p:tgtEl>
                                          <p:spTgt spid="3">
                                            <p:graphicEl>
                                              <a:dgm id="{55D7D9B7-06D5-4E2C-AD6F-6CBBAC2F21CF}"/>
                                            </p:graphicEl>
                                          </p:spTgt>
                                        </p:tgtEl>
                                        <p:attrNameLst>
                                          <p:attrName>fill.type</p:attrName>
                                        </p:attrNameLst>
                                      </p:cBhvr>
                                      <p:to>
                                        <p:strVal val="solid"/>
                                      </p:to>
                                    </p:set>
                                    <p:set>
                                      <p:cBhvr>
                                        <p:cTn id="69" dur="250" autoRev="1" fill="remove"/>
                                        <p:tgtEl>
                                          <p:spTgt spid="3">
                                            <p:graphicEl>
                                              <a:dgm id="{55D7D9B7-06D5-4E2C-AD6F-6CBBAC2F21CF}"/>
                                            </p:graphicEl>
                                          </p:spTgt>
                                        </p:tgtEl>
                                        <p:attrNameLst>
                                          <p:attrName>fill.on</p:attrName>
                                        </p:attrNameLst>
                                      </p:cBhvr>
                                      <p:to>
                                        <p:strVal val="true"/>
                                      </p:to>
                                    </p:set>
                                  </p:childTnLst>
                                </p:cTn>
                              </p:par>
                            </p:childTnLst>
                          </p:cTn>
                        </p:par>
                        <p:par>
                          <p:cTn id="70" fill="hold">
                            <p:stCondLst>
                              <p:cond delay="4750"/>
                            </p:stCondLst>
                            <p:childTnLst>
                              <p:par>
                                <p:cTn id="71" presetID="27" presetClass="emph" presetSubtype="0" fill="remove" grpId="1" nodeType="afterEffect">
                                  <p:stCondLst>
                                    <p:cond delay="250"/>
                                  </p:stCondLst>
                                  <p:childTnLst>
                                    <p:animClr clrSpc="rgb" dir="cw">
                                      <p:cBhvr override="childStyle">
                                        <p:cTn id="72" dur="250" autoRev="1" fill="remove"/>
                                        <p:tgtEl>
                                          <p:spTgt spid="3">
                                            <p:graphicEl>
                                              <a:dgm id="{5726AB4D-1F3C-4949-A8DD-15609A857466}"/>
                                            </p:graphicEl>
                                          </p:spTgt>
                                        </p:tgtEl>
                                        <p:attrNameLst>
                                          <p:attrName>style.color</p:attrName>
                                        </p:attrNameLst>
                                      </p:cBhvr>
                                      <p:to>
                                        <a:schemeClr val="bg1"/>
                                      </p:to>
                                    </p:animClr>
                                    <p:animClr clrSpc="rgb" dir="cw">
                                      <p:cBhvr>
                                        <p:cTn id="73" dur="250" autoRev="1" fill="remove"/>
                                        <p:tgtEl>
                                          <p:spTgt spid="3">
                                            <p:graphicEl>
                                              <a:dgm id="{5726AB4D-1F3C-4949-A8DD-15609A857466}"/>
                                            </p:graphicEl>
                                          </p:spTgt>
                                        </p:tgtEl>
                                        <p:attrNameLst>
                                          <p:attrName>fillcolor</p:attrName>
                                        </p:attrNameLst>
                                      </p:cBhvr>
                                      <p:to>
                                        <a:schemeClr val="bg1"/>
                                      </p:to>
                                    </p:animClr>
                                    <p:set>
                                      <p:cBhvr>
                                        <p:cTn id="74" dur="250" autoRev="1" fill="remove"/>
                                        <p:tgtEl>
                                          <p:spTgt spid="3">
                                            <p:graphicEl>
                                              <a:dgm id="{5726AB4D-1F3C-4949-A8DD-15609A857466}"/>
                                            </p:graphicEl>
                                          </p:spTgt>
                                        </p:tgtEl>
                                        <p:attrNameLst>
                                          <p:attrName>fill.type</p:attrName>
                                        </p:attrNameLst>
                                      </p:cBhvr>
                                      <p:to>
                                        <p:strVal val="solid"/>
                                      </p:to>
                                    </p:set>
                                    <p:set>
                                      <p:cBhvr>
                                        <p:cTn id="75" dur="250" autoRev="1" fill="remove"/>
                                        <p:tgtEl>
                                          <p:spTgt spid="3">
                                            <p:graphicEl>
                                              <a:dgm id="{5726AB4D-1F3C-4949-A8DD-15609A857466}"/>
                                            </p:graphicEl>
                                          </p:spTgt>
                                        </p:tgtEl>
                                        <p:attrNameLst>
                                          <p:attrName>fill.on</p:attrName>
                                        </p:attrNameLst>
                                      </p:cBhvr>
                                      <p:to>
                                        <p:strVal val="true"/>
                                      </p:to>
                                    </p:set>
                                  </p:childTnLst>
                                </p:cTn>
                              </p:par>
                            </p:childTnLst>
                          </p:cTn>
                        </p:par>
                        <p:par>
                          <p:cTn id="76" fill="hold">
                            <p:stCondLst>
                              <p:cond delay="5500"/>
                            </p:stCondLst>
                            <p:childTnLst>
                              <p:par>
                                <p:cTn id="77" presetID="27" presetClass="emph" presetSubtype="0" fill="remove" grpId="1" nodeType="afterEffect">
                                  <p:stCondLst>
                                    <p:cond delay="250"/>
                                  </p:stCondLst>
                                  <p:childTnLst>
                                    <p:animClr clrSpc="rgb" dir="cw">
                                      <p:cBhvr override="childStyle">
                                        <p:cTn id="78" dur="250" autoRev="1" fill="remove"/>
                                        <p:tgtEl>
                                          <p:spTgt spid="3">
                                            <p:graphicEl>
                                              <a:dgm id="{D7ADA028-D924-4B5E-A08B-C19FD1C04B95}"/>
                                            </p:graphicEl>
                                          </p:spTgt>
                                        </p:tgtEl>
                                        <p:attrNameLst>
                                          <p:attrName>style.color</p:attrName>
                                        </p:attrNameLst>
                                      </p:cBhvr>
                                      <p:to>
                                        <a:schemeClr val="bg1"/>
                                      </p:to>
                                    </p:animClr>
                                    <p:animClr clrSpc="rgb" dir="cw">
                                      <p:cBhvr>
                                        <p:cTn id="79" dur="250" autoRev="1" fill="remove"/>
                                        <p:tgtEl>
                                          <p:spTgt spid="3">
                                            <p:graphicEl>
                                              <a:dgm id="{D7ADA028-D924-4B5E-A08B-C19FD1C04B95}"/>
                                            </p:graphicEl>
                                          </p:spTgt>
                                        </p:tgtEl>
                                        <p:attrNameLst>
                                          <p:attrName>fillcolor</p:attrName>
                                        </p:attrNameLst>
                                      </p:cBhvr>
                                      <p:to>
                                        <a:schemeClr val="bg1"/>
                                      </p:to>
                                    </p:animClr>
                                    <p:set>
                                      <p:cBhvr>
                                        <p:cTn id="80" dur="250" autoRev="1" fill="remove"/>
                                        <p:tgtEl>
                                          <p:spTgt spid="3">
                                            <p:graphicEl>
                                              <a:dgm id="{D7ADA028-D924-4B5E-A08B-C19FD1C04B95}"/>
                                            </p:graphicEl>
                                          </p:spTgt>
                                        </p:tgtEl>
                                        <p:attrNameLst>
                                          <p:attrName>fill.type</p:attrName>
                                        </p:attrNameLst>
                                      </p:cBhvr>
                                      <p:to>
                                        <p:strVal val="solid"/>
                                      </p:to>
                                    </p:set>
                                    <p:set>
                                      <p:cBhvr>
                                        <p:cTn id="81" dur="250" autoRev="1" fill="remove"/>
                                        <p:tgtEl>
                                          <p:spTgt spid="3">
                                            <p:graphicEl>
                                              <a:dgm id="{D7ADA028-D924-4B5E-A08B-C19FD1C04B95}"/>
                                            </p:graphicEl>
                                          </p:spTgt>
                                        </p:tgtEl>
                                        <p:attrNameLst>
                                          <p:attrName>fill.on</p:attrName>
                                        </p:attrNameLst>
                                      </p:cBhvr>
                                      <p:to>
                                        <p:strVal val="true"/>
                                      </p:to>
                                    </p:set>
                                  </p:childTnLst>
                                </p:cTn>
                              </p:par>
                            </p:childTnLst>
                          </p:cTn>
                        </p:par>
                        <p:par>
                          <p:cTn id="82" fill="hold">
                            <p:stCondLst>
                              <p:cond delay="6250"/>
                            </p:stCondLst>
                            <p:childTnLst>
                              <p:par>
                                <p:cTn id="83" presetID="27" presetClass="emph" presetSubtype="0" fill="remove" grpId="1" nodeType="afterEffect">
                                  <p:stCondLst>
                                    <p:cond delay="250"/>
                                  </p:stCondLst>
                                  <p:childTnLst>
                                    <p:animClr clrSpc="rgb" dir="cw">
                                      <p:cBhvr override="childStyle">
                                        <p:cTn id="84" dur="250" autoRev="1" fill="remove"/>
                                        <p:tgtEl>
                                          <p:spTgt spid="3">
                                            <p:graphicEl>
                                              <a:dgm id="{835DC0D0-6E22-4AE8-A1CD-ABC3CE09D590}"/>
                                            </p:graphicEl>
                                          </p:spTgt>
                                        </p:tgtEl>
                                        <p:attrNameLst>
                                          <p:attrName>style.color</p:attrName>
                                        </p:attrNameLst>
                                      </p:cBhvr>
                                      <p:to>
                                        <a:schemeClr val="bg1"/>
                                      </p:to>
                                    </p:animClr>
                                    <p:animClr clrSpc="rgb" dir="cw">
                                      <p:cBhvr>
                                        <p:cTn id="85" dur="250" autoRev="1" fill="remove"/>
                                        <p:tgtEl>
                                          <p:spTgt spid="3">
                                            <p:graphicEl>
                                              <a:dgm id="{835DC0D0-6E22-4AE8-A1CD-ABC3CE09D590}"/>
                                            </p:graphicEl>
                                          </p:spTgt>
                                        </p:tgtEl>
                                        <p:attrNameLst>
                                          <p:attrName>fillcolor</p:attrName>
                                        </p:attrNameLst>
                                      </p:cBhvr>
                                      <p:to>
                                        <a:schemeClr val="bg1"/>
                                      </p:to>
                                    </p:animClr>
                                    <p:set>
                                      <p:cBhvr>
                                        <p:cTn id="86" dur="250" autoRev="1" fill="remove"/>
                                        <p:tgtEl>
                                          <p:spTgt spid="3">
                                            <p:graphicEl>
                                              <a:dgm id="{835DC0D0-6E22-4AE8-A1CD-ABC3CE09D590}"/>
                                            </p:graphicEl>
                                          </p:spTgt>
                                        </p:tgtEl>
                                        <p:attrNameLst>
                                          <p:attrName>fill.type</p:attrName>
                                        </p:attrNameLst>
                                      </p:cBhvr>
                                      <p:to>
                                        <p:strVal val="solid"/>
                                      </p:to>
                                    </p:set>
                                    <p:set>
                                      <p:cBhvr>
                                        <p:cTn id="87" dur="250" autoRev="1" fill="remove"/>
                                        <p:tgtEl>
                                          <p:spTgt spid="3">
                                            <p:graphicEl>
                                              <a:dgm id="{835DC0D0-6E22-4AE8-A1CD-ABC3CE09D590}"/>
                                            </p:graphicEl>
                                          </p:spTgt>
                                        </p:tgtEl>
                                        <p:attrNameLst>
                                          <p:attrName>fill.on</p:attrName>
                                        </p:attrNameLst>
                                      </p:cBhvr>
                                      <p:to>
                                        <p:strVal val="true"/>
                                      </p:to>
                                    </p:set>
                                  </p:childTnLst>
                                </p:cTn>
                              </p:par>
                            </p:childTnLst>
                          </p:cTn>
                        </p:par>
                        <p:par>
                          <p:cTn id="88" fill="hold">
                            <p:stCondLst>
                              <p:cond delay="7000"/>
                            </p:stCondLst>
                            <p:childTnLst>
                              <p:par>
                                <p:cTn id="89" presetID="27" presetClass="emph" presetSubtype="0" fill="remove" grpId="1" nodeType="afterEffect">
                                  <p:stCondLst>
                                    <p:cond delay="250"/>
                                  </p:stCondLst>
                                  <p:childTnLst>
                                    <p:animClr clrSpc="rgb" dir="cw">
                                      <p:cBhvr override="childStyle">
                                        <p:cTn id="90" dur="250" autoRev="1" fill="remove"/>
                                        <p:tgtEl>
                                          <p:spTgt spid="3">
                                            <p:graphicEl>
                                              <a:dgm id="{7C370306-5F5B-4C1D-8054-F592376667FB}"/>
                                            </p:graphicEl>
                                          </p:spTgt>
                                        </p:tgtEl>
                                        <p:attrNameLst>
                                          <p:attrName>style.color</p:attrName>
                                        </p:attrNameLst>
                                      </p:cBhvr>
                                      <p:to>
                                        <a:schemeClr val="bg1"/>
                                      </p:to>
                                    </p:animClr>
                                    <p:animClr clrSpc="rgb" dir="cw">
                                      <p:cBhvr>
                                        <p:cTn id="91" dur="250" autoRev="1" fill="remove"/>
                                        <p:tgtEl>
                                          <p:spTgt spid="3">
                                            <p:graphicEl>
                                              <a:dgm id="{7C370306-5F5B-4C1D-8054-F592376667FB}"/>
                                            </p:graphicEl>
                                          </p:spTgt>
                                        </p:tgtEl>
                                        <p:attrNameLst>
                                          <p:attrName>fillcolor</p:attrName>
                                        </p:attrNameLst>
                                      </p:cBhvr>
                                      <p:to>
                                        <a:schemeClr val="bg1"/>
                                      </p:to>
                                    </p:animClr>
                                    <p:set>
                                      <p:cBhvr>
                                        <p:cTn id="92" dur="250" autoRev="1" fill="remove"/>
                                        <p:tgtEl>
                                          <p:spTgt spid="3">
                                            <p:graphicEl>
                                              <a:dgm id="{7C370306-5F5B-4C1D-8054-F592376667FB}"/>
                                            </p:graphicEl>
                                          </p:spTgt>
                                        </p:tgtEl>
                                        <p:attrNameLst>
                                          <p:attrName>fill.type</p:attrName>
                                        </p:attrNameLst>
                                      </p:cBhvr>
                                      <p:to>
                                        <p:strVal val="solid"/>
                                      </p:to>
                                    </p:set>
                                    <p:set>
                                      <p:cBhvr>
                                        <p:cTn id="93" dur="250" autoRev="1" fill="remove"/>
                                        <p:tgtEl>
                                          <p:spTgt spid="3">
                                            <p:graphicEl>
                                              <a:dgm id="{7C370306-5F5B-4C1D-8054-F592376667FB}"/>
                                            </p:graphicEl>
                                          </p:spTgt>
                                        </p:tgtEl>
                                        <p:attrNameLst>
                                          <p:attrName>fill.on</p:attrName>
                                        </p:attrNameLst>
                                      </p:cBhvr>
                                      <p:to>
                                        <p:strVal val="true"/>
                                      </p:to>
                                    </p:set>
                                  </p:childTnLst>
                                </p:cTn>
                              </p:par>
                            </p:childTnLst>
                          </p:cTn>
                        </p:par>
                        <p:par>
                          <p:cTn id="94" fill="hold">
                            <p:stCondLst>
                              <p:cond delay="7750"/>
                            </p:stCondLst>
                            <p:childTnLst>
                              <p:par>
                                <p:cTn id="95" presetID="27" presetClass="emph" presetSubtype="0" fill="remove" grpId="1" nodeType="afterEffect">
                                  <p:stCondLst>
                                    <p:cond delay="250"/>
                                  </p:stCondLst>
                                  <p:childTnLst>
                                    <p:animClr clrSpc="rgb" dir="cw">
                                      <p:cBhvr override="childStyle">
                                        <p:cTn id="96" dur="250" autoRev="1" fill="remove"/>
                                        <p:tgtEl>
                                          <p:spTgt spid="3">
                                            <p:graphicEl>
                                              <a:dgm id="{5A11A8A7-4B1F-44D3-8557-5BD8C16D9DB0}"/>
                                            </p:graphicEl>
                                          </p:spTgt>
                                        </p:tgtEl>
                                        <p:attrNameLst>
                                          <p:attrName>style.color</p:attrName>
                                        </p:attrNameLst>
                                      </p:cBhvr>
                                      <p:to>
                                        <a:schemeClr val="bg1"/>
                                      </p:to>
                                    </p:animClr>
                                    <p:animClr clrSpc="rgb" dir="cw">
                                      <p:cBhvr>
                                        <p:cTn id="97" dur="250" autoRev="1" fill="remove"/>
                                        <p:tgtEl>
                                          <p:spTgt spid="3">
                                            <p:graphicEl>
                                              <a:dgm id="{5A11A8A7-4B1F-44D3-8557-5BD8C16D9DB0}"/>
                                            </p:graphicEl>
                                          </p:spTgt>
                                        </p:tgtEl>
                                        <p:attrNameLst>
                                          <p:attrName>fillcolor</p:attrName>
                                        </p:attrNameLst>
                                      </p:cBhvr>
                                      <p:to>
                                        <a:schemeClr val="bg1"/>
                                      </p:to>
                                    </p:animClr>
                                    <p:set>
                                      <p:cBhvr>
                                        <p:cTn id="98" dur="250" autoRev="1" fill="remove"/>
                                        <p:tgtEl>
                                          <p:spTgt spid="3">
                                            <p:graphicEl>
                                              <a:dgm id="{5A11A8A7-4B1F-44D3-8557-5BD8C16D9DB0}"/>
                                            </p:graphicEl>
                                          </p:spTgt>
                                        </p:tgtEl>
                                        <p:attrNameLst>
                                          <p:attrName>fill.type</p:attrName>
                                        </p:attrNameLst>
                                      </p:cBhvr>
                                      <p:to>
                                        <p:strVal val="solid"/>
                                      </p:to>
                                    </p:set>
                                    <p:set>
                                      <p:cBhvr>
                                        <p:cTn id="99" dur="250" autoRev="1" fill="remove"/>
                                        <p:tgtEl>
                                          <p:spTgt spid="3">
                                            <p:graphicEl>
                                              <a:dgm id="{5A11A8A7-4B1F-44D3-8557-5BD8C16D9DB0}"/>
                                            </p:graphicEl>
                                          </p:spTgt>
                                        </p:tgtEl>
                                        <p:attrNameLst>
                                          <p:attrName>fill.on</p:attrName>
                                        </p:attrNameLst>
                                      </p:cBhvr>
                                      <p:to>
                                        <p:strVal val="true"/>
                                      </p:to>
                                    </p:set>
                                  </p:childTnLst>
                                </p:cTn>
                              </p:par>
                            </p:childTnLst>
                          </p:cTn>
                        </p:par>
                        <p:par>
                          <p:cTn id="100" fill="hold">
                            <p:stCondLst>
                              <p:cond delay="8500"/>
                            </p:stCondLst>
                            <p:childTnLst>
                              <p:par>
                                <p:cTn id="101" presetID="27" presetClass="emph" presetSubtype="0" fill="remove" grpId="1" nodeType="afterEffect">
                                  <p:stCondLst>
                                    <p:cond delay="250"/>
                                  </p:stCondLst>
                                  <p:childTnLst>
                                    <p:animClr clrSpc="rgb" dir="cw">
                                      <p:cBhvr override="childStyle">
                                        <p:cTn id="102" dur="250" autoRev="1" fill="remove"/>
                                        <p:tgtEl>
                                          <p:spTgt spid="3">
                                            <p:graphicEl>
                                              <a:dgm id="{8B0340E9-2870-4D54-B858-038B7E9763CB}"/>
                                            </p:graphicEl>
                                          </p:spTgt>
                                        </p:tgtEl>
                                        <p:attrNameLst>
                                          <p:attrName>style.color</p:attrName>
                                        </p:attrNameLst>
                                      </p:cBhvr>
                                      <p:to>
                                        <a:schemeClr val="bg1"/>
                                      </p:to>
                                    </p:animClr>
                                    <p:animClr clrSpc="rgb" dir="cw">
                                      <p:cBhvr>
                                        <p:cTn id="103" dur="250" autoRev="1" fill="remove"/>
                                        <p:tgtEl>
                                          <p:spTgt spid="3">
                                            <p:graphicEl>
                                              <a:dgm id="{8B0340E9-2870-4D54-B858-038B7E9763CB}"/>
                                            </p:graphicEl>
                                          </p:spTgt>
                                        </p:tgtEl>
                                        <p:attrNameLst>
                                          <p:attrName>fillcolor</p:attrName>
                                        </p:attrNameLst>
                                      </p:cBhvr>
                                      <p:to>
                                        <a:schemeClr val="bg1"/>
                                      </p:to>
                                    </p:animClr>
                                    <p:set>
                                      <p:cBhvr>
                                        <p:cTn id="104" dur="250" autoRev="1" fill="remove"/>
                                        <p:tgtEl>
                                          <p:spTgt spid="3">
                                            <p:graphicEl>
                                              <a:dgm id="{8B0340E9-2870-4D54-B858-038B7E9763CB}"/>
                                            </p:graphicEl>
                                          </p:spTgt>
                                        </p:tgtEl>
                                        <p:attrNameLst>
                                          <p:attrName>fill.type</p:attrName>
                                        </p:attrNameLst>
                                      </p:cBhvr>
                                      <p:to>
                                        <p:strVal val="solid"/>
                                      </p:to>
                                    </p:set>
                                    <p:set>
                                      <p:cBhvr>
                                        <p:cTn id="105" dur="250" autoRev="1" fill="remove"/>
                                        <p:tgtEl>
                                          <p:spTgt spid="3">
                                            <p:graphicEl>
                                              <a:dgm id="{8B0340E9-2870-4D54-B858-038B7E9763CB}"/>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Graphic spid="3" grpId="1">
        <p:bldSub>
          <a:bldDgm/>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22AF02-89C8-4A39-8950-91ACD20ED730}"/>
              </a:ext>
            </a:extLst>
          </p:cNvPr>
          <p:cNvSpPr txBox="1"/>
          <p:nvPr/>
        </p:nvSpPr>
        <p:spPr>
          <a:xfrm>
            <a:off x="4244788" y="89647"/>
            <a:ext cx="3702424" cy="523220"/>
          </a:xfrm>
          <a:prstGeom prst="rect">
            <a:avLst/>
          </a:prstGeom>
          <a:noFill/>
        </p:spPr>
        <p:txBody>
          <a:bodyPr wrap="square" rtlCol="0">
            <a:spAutoFit/>
          </a:bodyPr>
          <a:lstStyle/>
          <a:p>
            <a:r>
              <a:rPr lang="en-IN" sz="2800" dirty="0"/>
              <a:t>Know Your Competition</a:t>
            </a:r>
          </a:p>
        </p:txBody>
      </p:sp>
      <p:graphicFrame>
        <p:nvGraphicFramePr>
          <p:cNvPr id="3" name="Diagram 2">
            <a:extLst>
              <a:ext uri="{FF2B5EF4-FFF2-40B4-BE49-F238E27FC236}">
                <a16:creationId xmlns:a16="http://schemas.microsoft.com/office/drawing/2014/main" id="{A220AE12-D71E-4ED2-8913-C0C5C34B7711}"/>
              </a:ext>
            </a:extLst>
          </p:cNvPr>
          <p:cNvGraphicFramePr/>
          <p:nvPr>
            <p:extLst>
              <p:ext uri="{D42A27DB-BD31-4B8C-83A1-F6EECF244321}">
                <p14:modId xmlns:p14="http://schemas.microsoft.com/office/powerpoint/2010/main" val="292860853"/>
              </p:ext>
            </p:extLst>
          </p:nvPr>
        </p:nvGraphicFramePr>
        <p:xfrm>
          <a:off x="609601" y="621833"/>
          <a:ext cx="10829364" cy="4532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0" name="Group 19">
            <a:extLst>
              <a:ext uri="{FF2B5EF4-FFF2-40B4-BE49-F238E27FC236}">
                <a16:creationId xmlns:a16="http://schemas.microsoft.com/office/drawing/2014/main" id="{51BCD2E6-9EF9-4232-8404-50B5F9011A72}"/>
              </a:ext>
            </a:extLst>
          </p:cNvPr>
          <p:cNvGrpSpPr/>
          <p:nvPr/>
        </p:nvGrpSpPr>
        <p:grpSpPr>
          <a:xfrm>
            <a:off x="1093694" y="5154707"/>
            <a:ext cx="9269505" cy="1613646"/>
            <a:chOff x="1093694" y="5154707"/>
            <a:chExt cx="9269505" cy="1613646"/>
          </a:xfrm>
        </p:grpSpPr>
        <p:graphicFrame>
          <p:nvGraphicFramePr>
            <p:cNvPr id="9" name="Diagram 8">
              <a:extLst>
                <a:ext uri="{FF2B5EF4-FFF2-40B4-BE49-F238E27FC236}">
                  <a16:creationId xmlns:a16="http://schemas.microsoft.com/office/drawing/2014/main" id="{29E57BCD-D8D6-49ED-BF71-94F759166013}"/>
                </a:ext>
              </a:extLst>
            </p:cNvPr>
            <p:cNvGraphicFramePr/>
            <p:nvPr>
              <p:extLst>
                <p:ext uri="{D42A27DB-BD31-4B8C-83A1-F6EECF244321}">
                  <p14:modId xmlns:p14="http://schemas.microsoft.com/office/powerpoint/2010/main" val="3751153266"/>
                </p:ext>
              </p:extLst>
            </p:nvPr>
          </p:nvGraphicFramePr>
          <p:xfrm>
            <a:off x="1972234" y="5342965"/>
            <a:ext cx="8390965" cy="14253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9" name="Connector: Elbow 18">
              <a:extLst>
                <a:ext uri="{FF2B5EF4-FFF2-40B4-BE49-F238E27FC236}">
                  <a16:creationId xmlns:a16="http://schemas.microsoft.com/office/drawing/2014/main" id="{79BE7403-7A18-42C5-8507-EAA415F1F370}"/>
                </a:ext>
              </a:extLst>
            </p:cNvPr>
            <p:cNvCxnSpPr>
              <a:endCxn id="9" idx="1"/>
            </p:cNvCxnSpPr>
            <p:nvPr/>
          </p:nvCxnSpPr>
          <p:spPr>
            <a:xfrm rot="16200000" flipH="1">
              <a:off x="1082488" y="5165913"/>
              <a:ext cx="900952" cy="878540"/>
            </a:xfrm>
            <a:prstGeom prst="bentConnector2">
              <a:avLst/>
            </a:prstGeom>
            <a:ln w="57150">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80906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0A2939DB-6263-4F35-BAAA-84D1FBBE6A49}"/>
                                            </p:graphicEl>
                                          </p:spTgt>
                                        </p:tgtEl>
                                        <p:attrNameLst>
                                          <p:attrName>style.visibility</p:attrName>
                                        </p:attrNameLst>
                                      </p:cBhvr>
                                      <p:to>
                                        <p:strVal val="visible"/>
                                      </p:to>
                                    </p:set>
                                    <p:anim calcmode="lin" valueType="num">
                                      <p:cBhvr additive="base">
                                        <p:cTn id="7" dur="500" fill="hold"/>
                                        <p:tgtEl>
                                          <p:spTgt spid="3">
                                            <p:graphicEl>
                                              <a:dgm id="{0A2939DB-6263-4F35-BAAA-84D1FBBE6A49}"/>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0A2939DB-6263-4F35-BAAA-84D1FBBE6A49}"/>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E5A80EE4-3C8E-4C85-A0AE-57C6390ED338}"/>
                                            </p:graphicEl>
                                          </p:spTgt>
                                        </p:tgtEl>
                                        <p:attrNameLst>
                                          <p:attrName>style.visibility</p:attrName>
                                        </p:attrNameLst>
                                      </p:cBhvr>
                                      <p:to>
                                        <p:strVal val="visible"/>
                                      </p:to>
                                    </p:set>
                                    <p:anim calcmode="lin" valueType="num">
                                      <p:cBhvr additive="base">
                                        <p:cTn id="11" dur="500" fill="hold"/>
                                        <p:tgtEl>
                                          <p:spTgt spid="3">
                                            <p:graphicEl>
                                              <a:dgm id="{E5A80EE4-3C8E-4C85-A0AE-57C6390ED338}"/>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E5A80EE4-3C8E-4C85-A0AE-57C6390ED338}"/>
                                            </p:graphic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
                                            <p:graphicEl>
                                              <a:dgm id="{B5F913F3-2D27-4781-84DB-B9001F19844E}"/>
                                            </p:graphicEl>
                                          </p:spTgt>
                                        </p:tgtEl>
                                        <p:attrNameLst>
                                          <p:attrName>style.visibility</p:attrName>
                                        </p:attrNameLst>
                                      </p:cBhvr>
                                      <p:to>
                                        <p:strVal val="visible"/>
                                      </p:to>
                                    </p:set>
                                    <p:anim calcmode="lin" valueType="num">
                                      <p:cBhvr additive="base">
                                        <p:cTn id="16" dur="500" fill="hold"/>
                                        <p:tgtEl>
                                          <p:spTgt spid="3">
                                            <p:graphicEl>
                                              <a:dgm id="{B5F913F3-2D27-4781-84DB-B9001F19844E}"/>
                                            </p:graphic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graphicEl>
                                              <a:dgm id="{B5F913F3-2D27-4781-84DB-B9001F19844E}"/>
                                            </p:graphicEl>
                                          </p:spTgt>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
                                            <p:graphicEl>
                                              <a:dgm id="{0CC6FD85-9267-4524-8FE2-61A3EA8749B6}"/>
                                            </p:graphicEl>
                                          </p:spTgt>
                                        </p:tgtEl>
                                        <p:attrNameLst>
                                          <p:attrName>style.visibility</p:attrName>
                                        </p:attrNameLst>
                                      </p:cBhvr>
                                      <p:to>
                                        <p:strVal val="visible"/>
                                      </p:to>
                                    </p:set>
                                    <p:anim calcmode="lin" valueType="num">
                                      <p:cBhvr additive="base">
                                        <p:cTn id="20" dur="500" fill="hold"/>
                                        <p:tgtEl>
                                          <p:spTgt spid="3">
                                            <p:graphicEl>
                                              <a:dgm id="{0CC6FD85-9267-4524-8FE2-61A3EA8749B6}"/>
                                            </p:graphic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graphicEl>
                                              <a:dgm id="{0CC6FD85-9267-4524-8FE2-61A3EA8749B6}"/>
                                            </p:graphic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3">
                                            <p:graphicEl>
                                              <a:dgm id="{D9637B4C-E90C-4C6A-8D4B-288A77244DFF}"/>
                                            </p:graphicEl>
                                          </p:spTgt>
                                        </p:tgtEl>
                                        <p:attrNameLst>
                                          <p:attrName>style.visibility</p:attrName>
                                        </p:attrNameLst>
                                      </p:cBhvr>
                                      <p:to>
                                        <p:strVal val="visible"/>
                                      </p:to>
                                    </p:set>
                                    <p:anim calcmode="lin" valueType="num">
                                      <p:cBhvr additive="base">
                                        <p:cTn id="25" dur="500" fill="hold"/>
                                        <p:tgtEl>
                                          <p:spTgt spid="3">
                                            <p:graphicEl>
                                              <a:dgm id="{D9637B4C-E90C-4C6A-8D4B-288A77244DFF}"/>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graphicEl>
                                              <a:dgm id="{D9637B4C-E90C-4C6A-8D4B-288A77244DFF}"/>
                                            </p:graphic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graphicEl>
                                              <a:dgm id="{BF532F84-AD62-474A-A39A-D6C3E46D81FA}"/>
                                            </p:graphicEl>
                                          </p:spTgt>
                                        </p:tgtEl>
                                        <p:attrNameLst>
                                          <p:attrName>style.visibility</p:attrName>
                                        </p:attrNameLst>
                                      </p:cBhvr>
                                      <p:to>
                                        <p:strVal val="visible"/>
                                      </p:to>
                                    </p:set>
                                    <p:anim calcmode="lin" valueType="num">
                                      <p:cBhvr additive="base">
                                        <p:cTn id="29" dur="500" fill="hold"/>
                                        <p:tgtEl>
                                          <p:spTgt spid="3">
                                            <p:graphicEl>
                                              <a:dgm id="{BF532F84-AD62-474A-A39A-D6C3E46D81FA}"/>
                                            </p:graphic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graphicEl>
                                              <a:dgm id="{BF532F84-AD62-474A-A39A-D6C3E46D81FA}"/>
                                            </p:graphic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3">
                                            <p:graphicEl>
                                              <a:dgm id="{AF995F99-8368-4BB6-9636-C9ADA8778C8C}"/>
                                            </p:graphicEl>
                                          </p:spTgt>
                                        </p:tgtEl>
                                        <p:attrNameLst>
                                          <p:attrName>style.visibility</p:attrName>
                                        </p:attrNameLst>
                                      </p:cBhvr>
                                      <p:to>
                                        <p:strVal val="visible"/>
                                      </p:to>
                                    </p:set>
                                    <p:anim calcmode="lin" valueType="num">
                                      <p:cBhvr additive="base">
                                        <p:cTn id="34" dur="500" fill="hold"/>
                                        <p:tgtEl>
                                          <p:spTgt spid="3">
                                            <p:graphicEl>
                                              <a:dgm id="{AF995F99-8368-4BB6-9636-C9ADA8778C8C}"/>
                                            </p:graphic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graphicEl>
                                              <a:dgm id="{AF995F99-8368-4BB6-9636-C9ADA8778C8C}"/>
                                            </p:graphic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
                                            <p:graphicEl>
                                              <a:dgm id="{F36A1C49-51B2-4E26-926F-16C85268A67D}"/>
                                            </p:graphicEl>
                                          </p:spTgt>
                                        </p:tgtEl>
                                        <p:attrNameLst>
                                          <p:attrName>style.visibility</p:attrName>
                                        </p:attrNameLst>
                                      </p:cBhvr>
                                      <p:to>
                                        <p:strVal val="visible"/>
                                      </p:to>
                                    </p:set>
                                    <p:anim calcmode="lin" valueType="num">
                                      <p:cBhvr additive="base">
                                        <p:cTn id="38" dur="500" fill="hold"/>
                                        <p:tgtEl>
                                          <p:spTgt spid="3">
                                            <p:graphicEl>
                                              <a:dgm id="{F36A1C49-51B2-4E26-926F-16C85268A67D}"/>
                                            </p:graphic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graphicEl>
                                              <a:dgm id="{F36A1C49-51B2-4E26-926F-16C85268A67D}"/>
                                            </p:graphicEl>
                                          </p:spTgt>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grpId="0" nodeType="afterEffect">
                                  <p:stCondLst>
                                    <p:cond delay="0"/>
                                  </p:stCondLst>
                                  <p:childTnLst>
                                    <p:set>
                                      <p:cBhvr>
                                        <p:cTn id="42" dur="1" fill="hold">
                                          <p:stCondLst>
                                            <p:cond delay="0"/>
                                          </p:stCondLst>
                                        </p:cTn>
                                        <p:tgtEl>
                                          <p:spTgt spid="3">
                                            <p:graphicEl>
                                              <a:dgm id="{BB1B50FC-AF66-4051-B800-6FCC8D2BB650}"/>
                                            </p:graphicEl>
                                          </p:spTgt>
                                        </p:tgtEl>
                                        <p:attrNameLst>
                                          <p:attrName>style.visibility</p:attrName>
                                        </p:attrNameLst>
                                      </p:cBhvr>
                                      <p:to>
                                        <p:strVal val="visible"/>
                                      </p:to>
                                    </p:set>
                                    <p:anim calcmode="lin" valueType="num">
                                      <p:cBhvr additive="base">
                                        <p:cTn id="43" dur="500" fill="hold"/>
                                        <p:tgtEl>
                                          <p:spTgt spid="3">
                                            <p:graphicEl>
                                              <a:dgm id="{BB1B50FC-AF66-4051-B800-6FCC8D2BB650}"/>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graphicEl>
                                              <a:dgm id="{BB1B50FC-AF66-4051-B800-6FCC8D2BB650}"/>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graphicEl>
                                              <a:dgm id="{DA058CAB-419F-4EC1-B14D-C4128ABFF721}"/>
                                            </p:graphicEl>
                                          </p:spTgt>
                                        </p:tgtEl>
                                        <p:attrNameLst>
                                          <p:attrName>style.visibility</p:attrName>
                                        </p:attrNameLst>
                                      </p:cBhvr>
                                      <p:to>
                                        <p:strVal val="visible"/>
                                      </p:to>
                                    </p:set>
                                    <p:anim calcmode="lin" valueType="num">
                                      <p:cBhvr additive="base">
                                        <p:cTn id="47" dur="500" fill="hold"/>
                                        <p:tgtEl>
                                          <p:spTgt spid="3">
                                            <p:graphicEl>
                                              <a:dgm id="{DA058CAB-419F-4EC1-B14D-C4128ABFF721}"/>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graphicEl>
                                              <a:dgm id="{DA058CAB-419F-4EC1-B14D-C4128ABFF721}"/>
                                            </p:graphicEl>
                                          </p:spTgt>
                                        </p:tgtEl>
                                        <p:attrNameLst>
                                          <p:attrName>ppt_y</p:attrName>
                                        </p:attrNameLst>
                                      </p:cBhvr>
                                      <p:tavLst>
                                        <p:tav tm="0">
                                          <p:val>
                                            <p:strVal val="#ppt_y"/>
                                          </p:val>
                                        </p:tav>
                                        <p:tav tm="100000">
                                          <p:val>
                                            <p:strVal val="#ppt_y"/>
                                          </p:val>
                                        </p:tav>
                                      </p:tavLst>
                                    </p:anim>
                                  </p:childTnLst>
                                </p:cTn>
                              </p:par>
                              <p:par>
                                <p:cTn id="49" presetID="1" presetClass="entr" presetSubtype="0" fill="hold" nodeType="withEffect">
                                  <p:stCondLst>
                                    <p:cond delay="0"/>
                                  </p:stCondLst>
                                  <p:childTnLst>
                                    <p:set>
                                      <p:cBhvr>
                                        <p:cTn id="5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F1012-3D55-4E06-B649-FC564AC25F97}"/>
              </a:ext>
            </a:extLst>
          </p:cNvPr>
          <p:cNvSpPr txBox="1"/>
          <p:nvPr/>
        </p:nvSpPr>
        <p:spPr>
          <a:xfrm>
            <a:off x="4442011" y="134471"/>
            <a:ext cx="3307977" cy="523220"/>
          </a:xfrm>
          <a:prstGeom prst="rect">
            <a:avLst/>
          </a:prstGeom>
          <a:noFill/>
        </p:spPr>
        <p:txBody>
          <a:bodyPr wrap="square" rtlCol="0">
            <a:spAutoFit/>
          </a:bodyPr>
          <a:lstStyle/>
          <a:p>
            <a:r>
              <a:rPr lang="en-IN" sz="2800" dirty="0"/>
              <a:t>Why ABC Fast Food?</a:t>
            </a:r>
          </a:p>
        </p:txBody>
      </p:sp>
      <p:graphicFrame>
        <p:nvGraphicFramePr>
          <p:cNvPr id="4" name="Diagram 3">
            <a:extLst>
              <a:ext uri="{FF2B5EF4-FFF2-40B4-BE49-F238E27FC236}">
                <a16:creationId xmlns:a16="http://schemas.microsoft.com/office/drawing/2014/main" id="{093793FA-3BCF-48EF-B1FE-7CDF4C56D60A}"/>
              </a:ext>
            </a:extLst>
          </p:cNvPr>
          <p:cNvGraphicFramePr/>
          <p:nvPr>
            <p:extLst>
              <p:ext uri="{D42A27DB-BD31-4B8C-83A1-F6EECF244321}">
                <p14:modId xmlns:p14="http://schemas.microsoft.com/office/powerpoint/2010/main" val="2546971581"/>
              </p:ext>
            </p:extLst>
          </p:nvPr>
        </p:nvGraphicFramePr>
        <p:xfrm>
          <a:off x="367554" y="842682"/>
          <a:ext cx="11510682" cy="5773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0080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graphicEl>
                                              <a:dgm id="{C70E1CB0-362C-44C7-A00F-83DFC8260663}"/>
                                            </p:graphicEl>
                                          </p:spTgt>
                                        </p:tgtEl>
                                        <p:attrNameLst>
                                          <p:attrName>style.visibility</p:attrName>
                                        </p:attrNameLst>
                                      </p:cBhvr>
                                      <p:to>
                                        <p:strVal val="visible"/>
                                      </p:to>
                                    </p:set>
                                    <p:anim calcmode="lin" valueType="num">
                                      <p:cBhvr additive="base">
                                        <p:cTn id="7" dur="500" fill="hold"/>
                                        <p:tgtEl>
                                          <p:spTgt spid="4">
                                            <p:graphicEl>
                                              <a:dgm id="{C70E1CB0-362C-44C7-A00F-83DFC8260663}"/>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graphicEl>
                                              <a:dgm id="{C70E1CB0-362C-44C7-A00F-83DFC8260663}"/>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graphicEl>
                                              <a:dgm id="{7C20E614-0B56-4EE9-A69B-0324E804A020}"/>
                                            </p:graphicEl>
                                          </p:spTgt>
                                        </p:tgtEl>
                                        <p:attrNameLst>
                                          <p:attrName>style.visibility</p:attrName>
                                        </p:attrNameLst>
                                      </p:cBhvr>
                                      <p:to>
                                        <p:strVal val="visible"/>
                                      </p:to>
                                    </p:set>
                                    <p:anim calcmode="lin" valueType="num">
                                      <p:cBhvr additive="base">
                                        <p:cTn id="12" dur="500" fill="hold"/>
                                        <p:tgtEl>
                                          <p:spTgt spid="4">
                                            <p:graphicEl>
                                              <a:dgm id="{7C20E614-0B56-4EE9-A69B-0324E804A020}"/>
                                            </p:graphic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
                                            <p:graphicEl>
                                              <a:dgm id="{7C20E614-0B56-4EE9-A69B-0324E804A020}"/>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graphicEl>
                                              <a:dgm id="{7319B4F4-E3E0-482D-8897-6FCFFE7749FC}"/>
                                            </p:graphicEl>
                                          </p:spTgt>
                                        </p:tgtEl>
                                        <p:attrNameLst>
                                          <p:attrName>style.visibility</p:attrName>
                                        </p:attrNameLst>
                                      </p:cBhvr>
                                      <p:to>
                                        <p:strVal val="visible"/>
                                      </p:to>
                                    </p:set>
                                    <p:anim calcmode="lin" valueType="num">
                                      <p:cBhvr additive="base">
                                        <p:cTn id="17" dur="500" fill="hold"/>
                                        <p:tgtEl>
                                          <p:spTgt spid="4">
                                            <p:graphicEl>
                                              <a:dgm id="{7319B4F4-E3E0-482D-8897-6FCFFE7749FC}"/>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graphicEl>
                                              <a:dgm id="{7319B4F4-E3E0-482D-8897-6FCFFE7749FC}"/>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
                                            <p:graphicEl>
                                              <a:dgm id="{952FA3B4-2297-4A52-A3D4-AC333A6844AE}"/>
                                            </p:graphicEl>
                                          </p:spTgt>
                                        </p:tgtEl>
                                        <p:attrNameLst>
                                          <p:attrName>style.visibility</p:attrName>
                                        </p:attrNameLst>
                                      </p:cBhvr>
                                      <p:to>
                                        <p:strVal val="visible"/>
                                      </p:to>
                                    </p:set>
                                    <p:anim calcmode="lin" valueType="num">
                                      <p:cBhvr additive="base">
                                        <p:cTn id="22" dur="500" fill="hold"/>
                                        <p:tgtEl>
                                          <p:spTgt spid="4">
                                            <p:graphicEl>
                                              <a:dgm id="{952FA3B4-2297-4A52-A3D4-AC333A6844AE}"/>
                                            </p:graphic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
                                            <p:graphicEl>
                                              <a:dgm id="{952FA3B4-2297-4A52-A3D4-AC333A6844AE}"/>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
                                            <p:graphicEl>
                                              <a:dgm id="{2DBF191C-5506-45FD-864B-B38DC62459E6}"/>
                                            </p:graphicEl>
                                          </p:spTgt>
                                        </p:tgtEl>
                                        <p:attrNameLst>
                                          <p:attrName>style.visibility</p:attrName>
                                        </p:attrNameLst>
                                      </p:cBhvr>
                                      <p:to>
                                        <p:strVal val="visible"/>
                                      </p:to>
                                    </p:set>
                                    <p:anim calcmode="lin" valueType="num">
                                      <p:cBhvr additive="base">
                                        <p:cTn id="27" dur="500" fill="hold"/>
                                        <p:tgtEl>
                                          <p:spTgt spid="4">
                                            <p:graphicEl>
                                              <a:dgm id="{2DBF191C-5506-45FD-864B-B38DC62459E6}"/>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graphicEl>
                                              <a:dgm id="{2DBF191C-5506-45FD-864B-B38DC62459E6}"/>
                                            </p:graphic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
                                            <p:graphicEl>
                                              <a:dgm id="{F1E55417-CBBE-4631-8B2F-E46142207A5E}"/>
                                            </p:graphicEl>
                                          </p:spTgt>
                                        </p:tgtEl>
                                        <p:attrNameLst>
                                          <p:attrName>style.visibility</p:attrName>
                                        </p:attrNameLst>
                                      </p:cBhvr>
                                      <p:to>
                                        <p:strVal val="visible"/>
                                      </p:to>
                                    </p:set>
                                    <p:anim calcmode="lin" valueType="num">
                                      <p:cBhvr additive="base">
                                        <p:cTn id="32" dur="500" fill="hold"/>
                                        <p:tgtEl>
                                          <p:spTgt spid="4">
                                            <p:graphicEl>
                                              <a:dgm id="{F1E55417-CBBE-4631-8B2F-E46142207A5E}"/>
                                            </p:graphic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
                                            <p:graphicEl>
                                              <a:dgm id="{F1E55417-CBBE-4631-8B2F-E46142207A5E}"/>
                                            </p:graphic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
                                            <p:graphicEl>
                                              <a:dgm id="{EC7B1E13-9632-4DD2-9646-E4B31D4864A1}"/>
                                            </p:graphicEl>
                                          </p:spTgt>
                                        </p:tgtEl>
                                        <p:attrNameLst>
                                          <p:attrName>style.visibility</p:attrName>
                                        </p:attrNameLst>
                                      </p:cBhvr>
                                      <p:to>
                                        <p:strVal val="visible"/>
                                      </p:to>
                                    </p:set>
                                    <p:anim calcmode="lin" valueType="num">
                                      <p:cBhvr additive="base">
                                        <p:cTn id="37" dur="500" fill="hold"/>
                                        <p:tgtEl>
                                          <p:spTgt spid="4">
                                            <p:graphicEl>
                                              <a:dgm id="{EC7B1E13-9632-4DD2-9646-E4B31D4864A1}"/>
                                            </p:graphic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graphicEl>
                                              <a:dgm id="{EC7B1E13-9632-4DD2-9646-E4B31D4864A1}"/>
                                            </p:graphic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4">
                                            <p:graphicEl>
                                              <a:dgm id="{EC470718-0541-4682-9766-2F05D44F8F53}"/>
                                            </p:graphicEl>
                                          </p:spTgt>
                                        </p:tgtEl>
                                        <p:attrNameLst>
                                          <p:attrName>style.visibility</p:attrName>
                                        </p:attrNameLst>
                                      </p:cBhvr>
                                      <p:to>
                                        <p:strVal val="visible"/>
                                      </p:to>
                                    </p:set>
                                    <p:anim calcmode="lin" valueType="num">
                                      <p:cBhvr additive="base">
                                        <p:cTn id="42" dur="500" fill="hold"/>
                                        <p:tgtEl>
                                          <p:spTgt spid="4">
                                            <p:graphicEl>
                                              <a:dgm id="{EC470718-0541-4682-9766-2F05D44F8F53}"/>
                                            </p:graphic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
                                            <p:graphicEl>
                                              <a:dgm id="{EC470718-0541-4682-9766-2F05D44F8F53}"/>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1643</Words>
  <Application>Microsoft Office PowerPoint</Application>
  <PresentationFormat>Widescreen</PresentationFormat>
  <Paragraphs>175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Narrow</vt:lpstr>
      <vt:lpstr>Bahnschrift Condensed</vt:lpstr>
      <vt:lpstr>Calibri</vt:lpstr>
      <vt:lpstr>Calibri Light</vt:lpstr>
      <vt:lpstr>Google Sans</vt:lpstr>
      <vt:lpstr>Wingdings</vt:lpstr>
      <vt:lpstr>Office Theme</vt:lpstr>
      <vt:lpstr>In the Fast Lane: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Fast Lane: Navigating the ABC Fast Food Investment Landscape</dc:title>
  <dc:creator>Dunga Srihridai</dc:creator>
  <cp:lastModifiedBy>Dunga Srihridai</cp:lastModifiedBy>
  <cp:revision>46</cp:revision>
  <dcterms:created xsi:type="dcterms:W3CDTF">2023-11-17T07:21:35Z</dcterms:created>
  <dcterms:modified xsi:type="dcterms:W3CDTF">2023-11-17T13:26:42Z</dcterms:modified>
</cp:coreProperties>
</file>