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66" r:id="rId3"/>
    <p:sldId id="260" r:id="rId4"/>
    <p:sldId id="278" r:id="rId5"/>
    <p:sldId id="281" r:id="rId6"/>
    <p:sldId id="279" r:id="rId7"/>
    <p:sldId id="280" r:id="rId8"/>
    <p:sldId id="265" r:id="rId9"/>
    <p:sldId id="282" r:id="rId10"/>
    <p:sldId id="269" r:id="rId11"/>
    <p:sldId id="264" r:id="rId12"/>
    <p:sldId id="283" r:id="rId13"/>
    <p:sldId id="261" r:id="rId14"/>
    <p:sldId id="262" r:id="rId15"/>
    <p:sldId id="271" r:id="rId16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8"/>
      <p:bold r:id="rId19"/>
      <p:italic r:id="rId20"/>
      <p:boldItalic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0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7DF12-480A-9B4C-DF9E-16712F23B819}" v="291" dt="2024-04-30T02:44:31.291"/>
    <p1510:client id="{19957A77-EB47-EA11-D7C5-4B90ABDD9A56}" v="38" dt="2024-04-29T22:55:44.194"/>
    <p1510:client id="{25214F9A-94FB-284C-9AA0-3F0F54EDE089}" v="6" dt="2024-05-01T16:00:45.568"/>
    <p1510:client id="{25FAA25D-00F5-5350-97B1-BF1ED5B1ADF9}" v="396" dt="2024-05-01T17:33:57.301"/>
    <p1510:client id="{2C1D319F-BEEF-43DB-A498-DFA2740F626E}" v="116" dt="2024-04-29T23:46:40.519"/>
    <p1510:client id="{308BF76A-2940-EC6B-D944-4659BB60F76D}" v="1339" dt="2024-05-01T01:49:51.187"/>
    <p1510:client id="{95563C2D-0691-4943-F6DF-651F00F93ACD}" v="60" dt="2024-05-01T17:09:54.809"/>
    <p1510:client id="{A3A25677-5915-118A-60CB-50DE6C696375}" v="24" dt="2024-05-01T15:15:14.259"/>
    <p1510:client id="{D1D47160-E0E7-64B6-507C-F3EF05235FBE}" v="1351" dt="2024-05-01T01:02:42.019"/>
    <p1510:client id="{D2596B7E-3F18-0782-6813-22CF839A05A3}" v="60" dt="2024-05-01T17:55:24.571"/>
    <p1510:client id="{EACABA3B-C945-DBE6-2218-7A3F5C63AC15}" v="1010" dt="2024-05-01T17:42:47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1620"/>
        <p:guide pos="2880"/>
        <p:guide pos="40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l Ram Haryani" userId="S::kunalrh@umd.edu::50f4a05a-e418-484b-b6d4-d573cafab898" providerId="AD" clId="Web-{A3A25677-5915-118A-60CB-50DE6C696375}"/>
    <pc:docChg chg="modSld">
      <pc:chgData name="Kunal Ram Haryani" userId="S::kunalrh@umd.edu::50f4a05a-e418-484b-b6d4-d573cafab898" providerId="AD" clId="Web-{A3A25677-5915-118A-60CB-50DE6C696375}" dt="2024-05-01T16:49:39.348" v="315" actId="1076"/>
      <pc:docMkLst>
        <pc:docMk/>
      </pc:docMkLst>
      <pc:sldChg chg="modSp">
        <pc:chgData name="Kunal Ram Haryani" userId="S::kunalrh@umd.edu::50f4a05a-e418-484b-b6d4-d573cafab898" providerId="AD" clId="Web-{A3A25677-5915-118A-60CB-50DE6C696375}" dt="2024-05-01T15:15:13.962" v="13" actId="20577"/>
        <pc:sldMkLst>
          <pc:docMk/>
          <pc:sldMk cId="0" sldId="264"/>
        </pc:sldMkLst>
        <pc:spChg chg="mod">
          <ac:chgData name="Kunal Ram Haryani" userId="S::kunalrh@umd.edu::50f4a05a-e418-484b-b6d4-d573cafab898" providerId="AD" clId="Web-{A3A25677-5915-118A-60CB-50DE6C696375}" dt="2024-05-01T15:15:13.962" v="13" actId="20577"/>
          <ac:spMkLst>
            <pc:docMk/>
            <pc:sldMk cId="0" sldId="264"/>
            <ac:spMk id="255" creationId="{00000000-0000-0000-0000-000000000000}"/>
          </ac:spMkLst>
        </pc:spChg>
      </pc:sldChg>
      <pc:sldChg chg="modSp">
        <pc:chgData name="Kunal Ram Haryani" userId="S::kunalrh@umd.edu::50f4a05a-e418-484b-b6d4-d573cafab898" providerId="AD" clId="Web-{A3A25677-5915-118A-60CB-50DE6C696375}" dt="2024-05-01T15:10:45.707" v="1" actId="20577"/>
        <pc:sldMkLst>
          <pc:docMk/>
          <pc:sldMk cId="0" sldId="265"/>
        </pc:sldMkLst>
        <pc:spChg chg="mod">
          <ac:chgData name="Kunal Ram Haryani" userId="S::kunalrh@umd.edu::50f4a05a-e418-484b-b6d4-d573cafab898" providerId="AD" clId="Web-{A3A25677-5915-118A-60CB-50DE6C696375}" dt="2024-05-01T15:10:45.707" v="1" actId="20577"/>
          <ac:spMkLst>
            <pc:docMk/>
            <pc:sldMk cId="0" sldId="265"/>
            <ac:spMk id="6" creationId="{74D06179-E6FE-71C3-D2E0-5FCF0E7E3336}"/>
          </ac:spMkLst>
        </pc:spChg>
      </pc:sldChg>
      <pc:sldChg chg="modSp">
        <pc:chgData name="Kunal Ram Haryani" userId="S::kunalrh@umd.edu::50f4a05a-e418-484b-b6d4-d573cafab898" providerId="AD" clId="Web-{A3A25677-5915-118A-60CB-50DE6C696375}" dt="2024-05-01T15:14:21.696" v="11" actId="20577"/>
        <pc:sldMkLst>
          <pc:docMk/>
          <pc:sldMk cId="0" sldId="269"/>
        </pc:sldMkLst>
        <pc:spChg chg="mod">
          <ac:chgData name="Kunal Ram Haryani" userId="S::kunalrh@umd.edu::50f4a05a-e418-484b-b6d4-d573cafab898" providerId="AD" clId="Web-{A3A25677-5915-118A-60CB-50DE6C696375}" dt="2024-05-01T15:14:21.696" v="11" actId="20577"/>
          <ac:spMkLst>
            <pc:docMk/>
            <pc:sldMk cId="0" sldId="269"/>
            <ac:spMk id="347" creationId="{00000000-0000-0000-0000-000000000000}"/>
          </ac:spMkLst>
        </pc:spChg>
      </pc:sldChg>
      <pc:sldChg chg="modSp">
        <pc:chgData name="Kunal Ram Haryani" userId="S::kunalrh@umd.edu::50f4a05a-e418-484b-b6d4-d573cafab898" providerId="AD" clId="Web-{A3A25677-5915-118A-60CB-50DE6C696375}" dt="2024-05-01T15:13:49.570" v="9" actId="1076"/>
        <pc:sldMkLst>
          <pc:docMk/>
          <pc:sldMk cId="0" sldId="271"/>
        </pc:sldMkLst>
        <pc:spChg chg="mod">
          <ac:chgData name="Kunal Ram Haryani" userId="S::kunalrh@umd.edu::50f4a05a-e418-484b-b6d4-d573cafab898" providerId="AD" clId="Web-{A3A25677-5915-118A-60CB-50DE6C696375}" dt="2024-05-01T15:13:49.570" v="9" actId="1076"/>
          <ac:spMkLst>
            <pc:docMk/>
            <pc:sldMk cId="0" sldId="271"/>
            <ac:spMk id="6" creationId="{49C474E6-7814-8AD7-09C1-E978A081549C}"/>
          </ac:spMkLst>
        </pc:spChg>
        <pc:picChg chg="mod">
          <ac:chgData name="Kunal Ram Haryani" userId="S::kunalrh@umd.edu::50f4a05a-e418-484b-b6d4-d573cafab898" providerId="AD" clId="Web-{A3A25677-5915-118A-60CB-50DE6C696375}" dt="2024-05-01T15:13:11.788" v="7" actId="1076"/>
          <ac:picMkLst>
            <pc:docMk/>
            <pc:sldMk cId="0" sldId="271"/>
            <ac:picMk id="366" creationId="{00000000-0000-0000-0000-000000000000}"/>
          </ac:picMkLst>
        </pc:picChg>
      </pc:sldChg>
      <pc:sldChg chg="modSp">
        <pc:chgData name="Kunal Ram Haryani" userId="S::kunalrh@umd.edu::50f4a05a-e418-484b-b6d4-d573cafab898" providerId="AD" clId="Web-{A3A25677-5915-118A-60CB-50DE6C696375}" dt="2024-05-01T16:49:39.348" v="315" actId="1076"/>
        <pc:sldMkLst>
          <pc:docMk/>
          <pc:sldMk cId="615707445" sldId="281"/>
        </pc:sldMkLst>
        <pc:graphicFrameChg chg="mod modGraphic">
          <ac:chgData name="Kunal Ram Haryani" userId="S::kunalrh@umd.edu::50f4a05a-e418-484b-b6d4-d573cafab898" providerId="AD" clId="Web-{A3A25677-5915-118A-60CB-50DE6C696375}" dt="2024-05-01T16:49:39.348" v="315" actId="1076"/>
          <ac:graphicFrameMkLst>
            <pc:docMk/>
            <pc:sldMk cId="615707445" sldId="281"/>
            <ac:graphicFrameMk id="221" creationId="{4C9C9145-0444-FC8A-3F87-3D56DC3438AD}"/>
          </ac:graphicFrameMkLst>
        </pc:graphicFrameChg>
      </pc:sldChg>
    </pc:docChg>
  </pc:docChgLst>
  <pc:docChgLst>
    <pc:chgData name="Jayesh Jairaj Pamnani" userId="S::jpamnani@umd.edu::0785796c-a300-4f4f-a3e7-8fe4f36e22ba" providerId="AD" clId="Web-{25214F9A-94FB-284C-9AA0-3F0F54EDE089}"/>
    <pc:docChg chg="delSld">
      <pc:chgData name="Jayesh Jairaj Pamnani" userId="S::jpamnani@umd.edu::0785796c-a300-4f4f-a3e7-8fe4f36e22ba" providerId="AD" clId="Web-{25214F9A-94FB-284C-9AA0-3F0F54EDE089}" dt="2024-05-01T16:00:45.568" v="5"/>
      <pc:docMkLst>
        <pc:docMk/>
      </pc:docMkLst>
      <pc:sldChg chg="del">
        <pc:chgData name="Jayesh Jairaj Pamnani" userId="S::jpamnani@umd.edu::0785796c-a300-4f4f-a3e7-8fe4f36e22ba" providerId="AD" clId="Web-{25214F9A-94FB-284C-9AA0-3F0F54EDE089}" dt="2024-05-01T16:00:45.568" v="5"/>
        <pc:sldMkLst>
          <pc:docMk/>
          <pc:sldMk cId="0" sldId="258"/>
        </pc:sldMkLst>
      </pc:sldChg>
      <pc:sldChg chg="del">
        <pc:chgData name="Jayesh Jairaj Pamnani" userId="S::jpamnani@umd.edu::0785796c-a300-4f4f-a3e7-8fe4f36e22ba" providerId="AD" clId="Web-{25214F9A-94FB-284C-9AA0-3F0F54EDE089}" dt="2024-05-01T16:00:44.365" v="4"/>
        <pc:sldMkLst>
          <pc:docMk/>
          <pc:sldMk cId="0" sldId="263"/>
        </pc:sldMkLst>
      </pc:sldChg>
      <pc:sldChg chg="del">
        <pc:chgData name="Jayesh Jairaj Pamnani" userId="S::jpamnani@umd.edu::0785796c-a300-4f4f-a3e7-8fe4f36e22ba" providerId="AD" clId="Web-{25214F9A-94FB-284C-9AA0-3F0F54EDE089}" dt="2024-05-01T16:00:43.646" v="3"/>
        <pc:sldMkLst>
          <pc:docMk/>
          <pc:sldMk cId="0" sldId="267"/>
        </pc:sldMkLst>
      </pc:sldChg>
      <pc:sldChg chg="del">
        <pc:chgData name="Jayesh Jairaj Pamnani" userId="S::jpamnani@umd.edu::0785796c-a300-4f4f-a3e7-8fe4f36e22ba" providerId="AD" clId="Web-{25214F9A-94FB-284C-9AA0-3F0F54EDE089}" dt="2024-05-01T16:00:42.474" v="2"/>
        <pc:sldMkLst>
          <pc:docMk/>
          <pc:sldMk cId="0" sldId="268"/>
        </pc:sldMkLst>
      </pc:sldChg>
      <pc:sldChg chg="del">
        <pc:chgData name="Jayesh Jairaj Pamnani" userId="S::jpamnani@umd.edu::0785796c-a300-4f4f-a3e7-8fe4f36e22ba" providerId="AD" clId="Web-{25214F9A-94FB-284C-9AA0-3F0F54EDE089}" dt="2024-05-01T16:00:38.724" v="1"/>
        <pc:sldMkLst>
          <pc:docMk/>
          <pc:sldMk cId="0" sldId="273"/>
        </pc:sldMkLst>
      </pc:sldChg>
      <pc:sldChg chg="del">
        <pc:chgData name="Jayesh Jairaj Pamnani" userId="S::jpamnani@umd.edu::0785796c-a300-4f4f-a3e7-8fe4f36e22ba" providerId="AD" clId="Web-{25214F9A-94FB-284C-9AA0-3F0F54EDE089}" dt="2024-05-01T16:00:37.584" v="0"/>
        <pc:sldMkLst>
          <pc:docMk/>
          <pc:sldMk cId="0" sldId="276"/>
        </pc:sldMkLst>
      </pc:sldChg>
    </pc:docChg>
  </pc:docChgLst>
  <pc:docChgLst>
    <pc:chgData name="Jayesh Jairaj Pamnani" userId="S::jpamnani@umd.edu::0785796c-a300-4f4f-a3e7-8fe4f36e22ba" providerId="AD" clId="Web-{D2596B7E-3F18-0782-6813-22CF839A05A3}"/>
    <pc:docChg chg="modSld">
      <pc:chgData name="Jayesh Jairaj Pamnani" userId="S::jpamnani@umd.edu::0785796c-a300-4f4f-a3e7-8fe4f36e22ba" providerId="AD" clId="Web-{D2596B7E-3F18-0782-6813-22CF839A05A3}" dt="2024-05-01T17:55:24.571" v="59" actId="20577"/>
      <pc:docMkLst>
        <pc:docMk/>
      </pc:docMkLst>
      <pc:sldChg chg="modSp">
        <pc:chgData name="Jayesh Jairaj Pamnani" userId="S::jpamnani@umd.edu::0785796c-a300-4f4f-a3e7-8fe4f36e22ba" providerId="AD" clId="Web-{D2596B7E-3F18-0782-6813-22CF839A05A3}" dt="2024-05-01T17:55:24.571" v="59" actId="20577"/>
        <pc:sldMkLst>
          <pc:docMk/>
          <pc:sldMk cId="0" sldId="256"/>
        </pc:sldMkLst>
        <pc:spChg chg="mod">
          <ac:chgData name="Jayesh Jairaj Pamnani" userId="S::jpamnani@umd.edu::0785796c-a300-4f4f-a3e7-8fe4f36e22ba" providerId="AD" clId="Web-{D2596B7E-3F18-0782-6813-22CF839A05A3}" dt="2024-05-01T17:55:24.571" v="59" actId="20577"/>
          <ac:spMkLst>
            <pc:docMk/>
            <pc:sldMk cId="0" sldId="256"/>
            <ac:spMk id="191" creationId="{00000000-0000-0000-0000-000000000000}"/>
          </ac:spMkLst>
        </pc:spChg>
      </pc:sldChg>
    </pc:docChg>
  </pc:docChgLst>
  <pc:docChgLst>
    <pc:chgData name="William Frank Dzialak" userId="S::wdzialak@umd.edu::0c0a564e-17c1-49bc-a987-beb732ba2bc2" providerId="AD" clId="Web-{308BF76A-2940-EC6B-D944-4659BB60F76D}"/>
    <pc:docChg chg="addSld delSld modSld sldOrd">
      <pc:chgData name="William Frank Dzialak" userId="S::wdzialak@umd.edu::0c0a564e-17c1-49bc-a987-beb732ba2bc2" providerId="AD" clId="Web-{308BF76A-2940-EC6B-D944-4659BB60F76D}" dt="2024-05-01T01:49:51.187" v="1068" actId="1076"/>
      <pc:docMkLst>
        <pc:docMk/>
      </pc:docMkLst>
      <pc:sldChg chg="ord">
        <pc:chgData name="William Frank Dzialak" userId="S::wdzialak@umd.edu::0c0a564e-17c1-49bc-a987-beb732ba2bc2" providerId="AD" clId="Web-{308BF76A-2940-EC6B-D944-4659BB60F76D}" dt="2024-05-01T01:22:41.829" v="691"/>
        <pc:sldMkLst>
          <pc:docMk/>
          <pc:sldMk cId="0" sldId="258"/>
        </pc:sldMkLst>
      </pc:sldChg>
      <pc:sldChg chg="del">
        <pc:chgData name="William Frank Dzialak" userId="S::wdzialak@umd.edu::0c0a564e-17c1-49bc-a987-beb732ba2bc2" providerId="AD" clId="Web-{308BF76A-2940-EC6B-D944-4659BB60F76D}" dt="2024-05-01T00:51:45.963" v="194"/>
        <pc:sldMkLst>
          <pc:docMk/>
          <pc:sldMk cId="0" sldId="259"/>
        </pc:sldMkLst>
      </pc:sldChg>
      <pc:sldChg chg="addSp delSp modSp ord">
        <pc:chgData name="William Frank Dzialak" userId="S::wdzialak@umd.edu::0c0a564e-17c1-49bc-a987-beb732ba2bc2" providerId="AD" clId="Web-{308BF76A-2940-EC6B-D944-4659BB60F76D}" dt="2024-05-01T01:49:51.187" v="1068" actId="1076"/>
        <pc:sldMkLst>
          <pc:docMk/>
          <pc:sldMk cId="0" sldId="265"/>
        </pc:sldMkLst>
        <pc:spChg chg="add del mod">
          <ac:chgData name="William Frank Dzialak" userId="S::wdzialak@umd.edu::0c0a564e-17c1-49bc-a987-beb732ba2bc2" providerId="AD" clId="Web-{308BF76A-2940-EC6B-D944-4659BB60F76D}" dt="2024-05-01T01:42:53.812" v="939"/>
          <ac:spMkLst>
            <pc:docMk/>
            <pc:sldMk cId="0" sldId="265"/>
            <ac:spMk id="2" creationId="{852C6DB3-6630-3394-7ACA-9304A96C3520}"/>
          </ac:spMkLst>
        </pc:spChg>
        <pc:spChg chg="add mod">
          <ac:chgData name="William Frank Dzialak" userId="S::wdzialak@umd.edu::0c0a564e-17c1-49bc-a987-beb732ba2bc2" providerId="AD" clId="Web-{308BF76A-2940-EC6B-D944-4659BB60F76D}" dt="2024-05-01T01:48:12.636" v="1026" actId="1076"/>
          <ac:spMkLst>
            <pc:docMk/>
            <pc:sldMk cId="0" sldId="265"/>
            <ac:spMk id="4" creationId="{340AC342-4A17-9EA3-F094-4C3896A59F8F}"/>
          </ac:spMkLst>
        </pc:spChg>
        <pc:spChg chg="add del mod">
          <ac:chgData name="William Frank Dzialak" userId="S::wdzialak@umd.edu::0c0a564e-17c1-49bc-a987-beb732ba2bc2" providerId="AD" clId="Web-{308BF76A-2940-EC6B-D944-4659BB60F76D}" dt="2024-05-01T01:42:53.812" v="938"/>
          <ac:spMkLst>
            <pc:docMk/>
            <pc:sldMk cId="0" sldId="265"/>
            <ac:spMk id="5" creationId="{08E9E859-8744-3D9D-70A5-2977B0CDEA86}"/>
          </ac:spMkLst>
        </pc:spChg>
        <pc:spChg chg="add del mod">
          <ac:chgData name="William Frank Dzialak" userId="S::wdzialak@umd.edu::0c0a564e-17c1-49bc-a987-beb732ba2bc2" providerId="AD" clId="Web-{308BF76A-2940-EC6B-D944-4659BB60F76D}" dt="2024-05-01T01:44:57.973" v="987"/>
          <ac:spMkLst>
            <pc:docMk/>
            <pc:sldMk cId="0" sldId="265"/>
            <ac:spMk id="7" creationId="{CFFD55E4-638F-52DF-CAC6-72C265E6AE97}"/>
          </ac:spMkLst>
        </pc:spChg>
        <pc:spChg chg="add del mod">
          <ac:chgData name="William Frank Dzialak" userId="S::wdzialak@umd.edu::0c0a564e-17c1-49bc-a987-beb732ba2bc2" providerId="AD" clId="Web-{308BF76A-2940-EC6B-D944-4659BB60F76D}" dt="2024-05-01T01:42:53.812" v="937"/>
          <ac:spMkLst>
            <pc:docMk/>
            <pc:sldMk cId="0" sldId="265"/>
            <ac:spMk id="8" creationId="{34E15881-9AB0-B1BA-3D89-5456B134164A}"/>
          </ac:spMkLst>
        </pc:spChg>
        <pc:spChg chg="add mod">
          <ac:chgData name="William Frank Dzialak" userId="S::wdzialak@umd.edu::0c0a564e-17c1-49bc-a987-beb732ba2bc2" providerId="AD" clId="Web-{308BF76A-2940-EC6B-D944-4659BB60F76D}" dt="2024-05-01T01:49:51.125" v="1061" actId="1076"/>
          <ac:spMkLst>
            <pc:docMk/>
            <pc:sldMk cId="0" sldId="265"/>
            <ac:spMk id="10" creationId="{3373674D-33BB-EEEB-AD09-55A88E40B889}"/>
          </ac:spMkLst>
        </pc:spChg>
        <pc:spChg chg="add del mod">
          <ac:chgData name="William Frank Dzialak" userId="S::wdzialak@umd.edu::0c0a564e-17c1-49bc-a987-beb732ba2bc2" providerId="AD" clId="Web-{308BF76A-2940-EC6B-D944-4659BB60F76D}" dt="2024-05-01T01:42:53.812" v="936"/>
          <ac:spMkLst>
            <pc:docMk/>
            <pc:sldMk cId="0" sldId="265"/>
            <ac:spMk id="11" creationId="{17E04DC3-71BA-35D9-B1E8-8B633340BEA5}"/>
          </ac:spMkLst>
        </pc:spChg>
        <pc:spChg chg="add del mod">
          <ac:chgData name="William Frank Dzialak" userId="S::wdzialak@umd.edu::0c0a564e-17c1-49bc-a987-beb732ba2bc2" providerId="AD" clId="Web-{308BF76A-2940-EC6B-D944-4659BB60F76D}" dt="2024-05-01T01:44:25.519" v="974"/>
          <ac:spMkLst>
            <pc:docMk/>
            <pc:sldMk cId="0" sldId="265"/>
            <ac:spMk id="12" creationId="{99952ACE-28B8-E5E3-A3D9-0EF2FDF49FB2}"/>
          </ac:spMkLst>
        </pc:spChg>
        <pc:spChg chg="add del">
          <ac:chgData name="William Frank Dzialak" userId="S::wdzialak@umd.edu::0c0a564e-17c1-49bc-a987-beb732ba2bc2" providerId="AD" clId="Web-{308BF76A-2940-EC6B-D944-4659BB60F76D}" dt="2024-05-01T01:41:39.184" v="879"/>
          <ac:spMkLst>
            <pc:docMk/>
            <pc:sldMk cId="0" sldId="265"/>
            <ac:spMk id="14" creationId="{A98E3353-0120-F095-32BD-1A301050540B}"/>
          </ac:spMkLst>
        </pc:spChg>
        <pc:spChg chg="add del">
          <ac:chgData name="William Frank Dzialak" userId="S::wdzialak@umd.edu::0c0a564e-17c1-49bc-a987-beb732ba2bc2" providerId="AD" clId="Web-{308BF76A-2940-EC6B-D944-4659BB60F76D}" dt="2024-05-01T01:41:39.184" v="878"/>
          <ac:spMkLst>
            <pc:docMk/>
            <pc:sldMk cId="0" sldId="265"/>
            <ac:spMk id="15" creationId="{9CB49291-A9AD-4A04-2A96-78483545DF3D}"/>
          </ac:spMkLst>
        </pc:spChg>
        <pc:spChg chg="add del">
          <ac:chgData name="William Frank Dzialak" userId="S::wdzialak@umd.edu::0c0a564e-17c1-49bc-a987-beb732ba2bc2" providerId="AD" clId="Web-{308BF76A-2940-EC6B-D944-4659BB60F76D}" dt="2024-05-01T01:41:39.184" v="877"/>
          <ac:spMkLst>
            <pc:docMk/>
            <pc:sldMk cId="0" sldId="265"/>
            <ac:spMk id="16" creationId="{1ADB1CED-E818-6481-7E80-ABE8A2CCFBBC}"/>
          </ac:spMkLst>
        </pc:spChg>
        <pc:spChg chg="add mod">
          <ac:chgData name="William Frank Dzialak" userId="S::wdzialak@umd.edu::0c0a564e-17c1-49bc-a987-beb732ba2bc2" providerId="AD" clId="Web-{308BF76A-2940-EC6B-D944-4659BB60F76D}" dt="2024-05-01T01:49:51.125" v="1062" actId="1076"/>
          <ac:spMkLst>
            <pc:docMk/>
            <pc:sldMk cId="0" sldId="265"/>
            <ac:spMk id="18" creationId="{4FA6E797-0FC2-E01B-1BC2-D16CBC165CBB}"/>
          </ac:spMkLst>
        </pc:spChg>
        <pc:spChg chg="add mod">
          <ac:chgData name="William Frank Dzialak" userId="S::wdzialak@umd.edu::0c0a564e-17c1-49bc-a987-beb732ba2bc2" providerId="AD" clId="Web-{308BF76A-2940-EC6B-D944-4659BB60F76D}" dt="2024-05-01T01:49:51.140" v="1063" actId="1076"/>
          <ac:spMkLst>
            <pc:docMk/>
            <pc:sldMk cId="0" sldId="265"/>
            <ac:spMk id="19" creationId="{11CC0AB1-D6CB-8E6A-68D1-AF2D0DF10719}"/>
          </ac:spMkLst>
        </pc:spChg>
        <pc:spChg chg="add mod">
          <ac:chgData name="William Frank Dzialak" userId="S::wdzialak@umd.edu::0c0a564e-17c1-49bc-a987-beb732ba2bc2" providerId="AD" clId="Web-{308BF76A-2940-EC6B-D944-4659BB60F76D}" dt="2024-05-01T01:49:51.187" v="1068" actId="1076"/>
          <ac:spMkLst>
            <pc:docMk/>
            <pc:sldMk cId="0" sldId="265"/>
            <ac:spMk id="20" creationId="{6E6CC42C-D112-8FA7-6247-AB6F7F6E492F}"/>
          </ac:spMkLst>
        </pc:spChg>
        <pc:spChg chg="add del mod">
          <ac:chgData name="William Frank Dzialak" userId="S::wdzialak@umd.edu::0c0a564e-17c1-49bc-a987-beb732ba2bc2" providerId="AD" clId="Web-{308BF76A-2940-EC6B-D944-4659BB60F76D}" dt="2024-05-01T01:43:55.471" v="957"/>
          <ac:spMkLst>
            <pc:docMk/>
            <pc:sldMk cId="0" sldId="265"/>
            <ac:spMk id="21" creationId="{267D5A10-93D8-5CF4-3489-219AB5444D77}"/>
          </ac:spMkLst>
        </pc:spChg>
        <pc:spChg chg="add mod">
          <ac:chgData name="William Frank Dzialak" userId="S::wdzialak@umd.edu::0c0a564e-17c1-49bc-a987-beb732ba2bc2" providerId="AD" clId="Web-{308BF76A-2940-EC6B-D944-4659BB60F76D}" dt="2024-05-01T01:48:12.652" v="1027" actId="1076"/>
          <ac:spMkLst>
            <pc:docMk/>
            <pc:sldMk cId="0" sldId="265"/>
            <ac:spMk id="22" creationId="{DB0F441C-408F-ED6F-B01A-E78712F4FA47}"/>
          </ac:spMkLst>
        </pc:spChg>
        <pc:spChg chg="add mod">
          <ac:chgData name="William Frank Dzialak" userId="S::wdzialak@umd.edu::0c0a564e-17c1-49bc-a987-beb732ba2bc2" providerId="AD" clId="Web-{308BF76A-2940-EC6B-D944-4659BB60F76D}" dt="2024-05-01T01:48:12.668" v="1029" actId="1076"/>
          <ac:spMkLst>
            <pc:docMk/>
            <pc:sldMk cId="0" sldId="265"/>
            <ac:spMk id="23" creationId="{55BE508B-42F6-2EC5-6345-1312D6AAB13E}"/>
          </ac:spMkLst>
        </pc:spChg>
        <pc:spChg chg="add mod">
          <ac:chgData name="William Frank Dzialak" userId="S::wdzialak@umd.edu::0c0a564e-17c1-49bc-a987-beb732ba2bc2" providerId="AD" clId="Web-{308BF76A-2940-EC6B-D944-4659BB60F76D}" dt="2024-05-01T01:48:12.683" v="1030" actId="1076"/>
          <ac:spMkLst>
            <pc:docMk/>
            <pc:sldMk cId="0" sldId="265"/>
            <ac:spMk id="24" creationId="{F2C0E78C-D0A1-D82F-9BB7-F4B942D8E156}"/>
          </ac:spMkLst>
        </pc:spChg>
        <pc:spChg chg="add mod">
          <ac:chgData name="William Frank Dzialak" userId="S::wdzialak@umd.edu::0c0a564e-17c1-49bc-a987-beb732ba2bc2" providerId="AD" clId="Web-{308BF76A-2940-EC6B-D944-4659BB60F76D}" dt="2024-05-01T01:48:12.730" v="1034" actId="1076"/>
          <ac:spMkLst>
            <pc:docMk/>
            <pc:sldMk cId="0" sldId="265"/>
            <ac:spMk id="25" creationId="{9BB2FB91-2971-006B-1BCB-677DC8FA8FDF}"/>
          </ac:spMkLst>
        </pc:spChg>
        <pc:spChg chg="add mod">
          <ac:chgData name="William Frank Dzialak" userId="S::wdzialak@umd.edu::0c0a564e-17c1-49bc-a987-beb732ba2bc2" providerId="AD" clId="Web-{308BF76A-2940-EC6B-D944-4659BB60F76D}" dt="2024-05-01T01:49:51.156" v="1064" actId="1076"/>
          <ac:spMkLst>
            <pc:docMk/>
            <pc:sldMk cId="0" sldId="265"/>
            <ac:spMk id="26" creationId="{4C2493AD-37AA-6916-74C2-385B608F04F9}"/>
          </ac:spMkLst>
        </pc:spChg>
        <pc:spChg chg="add mod">
          <ac:chgData name="William Frank Dzialak" userId="S::wdzialak@umd.edu::0c0a564e-17c1-49bc-a987-beb732ba2bc2" providerId="AD" clId="Web-{308BF76A-2940-EC6B-D944-4659BB60F76D}" dt="2024-05-01T01:49:51.156" v="1065" actId="1076"/>
          <ac:spMkLst>
            <pc:docMk/>
            <pc:sldMk cId="0" sldId="265"/>
            <ac:spMk id="27" creationId="{EDCC617F-4CED-33D9-44DB-82549B989CB4}"/>
          </ac:spMkLst>
        </pc:spChg>
        <pc:spChg chg="add mod">
          <ac:chgData name="William Frank Dzialak" userId="S::wdzialak@umd.edu::0c0a564e-17c1-49bc-a987-beb732ba2bc2" providerId="AD" clId="Web-{308BF76A-2940-EC6B-D944-4659BB60F76D}" dt="2024-05-01T01:49:51.171" v="1066" actId="1076"/>
          <ac:spMkLst>
            <pc:docMk/>
            <pc:sldMk cId="0" sldId="265"/>
            <ac:spMk id="28" creationId="{732D3960-E284-3299-2DF5-9C65D3DC5B88}"/>
          </ac:spMkLst>
        </pc:spChg>
        <pc:spChg chg="add mod">
          <ac:chgData name="William Frank Dzialak" userId="S::wdzialak@umd.edu::0c0a564e-17c1-49bc-a987-beb732ba2bc2" providerId="AD" clId="Web-{308BF76A-2940-EC6B-D944-4659BB60F76D}" dt="2024-05-01T01:49:51.187" v="1067" actId="1076"/>
          <ac:spMkLst>
            <pc:docMk/>
            <pc:sldMk cId="0" sldId="265"/>
            <ac:spMk id="29" creationId="{1D262886-A8C6-31E0-59A2-6FC9A2C332DA}"/>
          </ac:spMkLst>
        </pc:spChg>
        <pc:spChg chg="del">
          <ac:chgData name="William Frank Dzialak" userId="S::wdzialak@umd.edu::0c0a564e-17c1-49bc-a987-beb732ba2bc2" providerId="AD" clId="Web-{308BF76A-2940-EC6B-D944-4659BB60F76D}" dt="2024-05-01T01:33:53.745" v="794"/>
          <ac:spMkLst>
            <pc:docMk/>
            <pc:sldMk cId="0" sldId="265"/>
            <ac:spMk id="263" creationId="{00000000-0000-0000-0000-000000000000}"/>
          </ac:spMkLst>
        </pc:spChg>
        <pc:spChg chg="mod">
          <ac:chgData name="William Frank Dzialak" userId="S::wdzialak@umd.edu::0c0a564e-17c1-49bc-a987-beb732ba2bc2" providerId="AD" clId="Web-{308BF76A-2940-EC6B-D944-4659BB60F76D}" dt="2024-05-01T01:46:33.102" v="1010" actId="1076"/>
          <ac:spMkLst>
            <pc:docMk/>
            <pc:sldMk cId="0" sldId="265"/>
            <ac:spMk id="264" creationId="{00000000-0000-0000-0000-000000000000}"/>
          </ac:spMkLst>
        </pc:spChg>
        <pc:spChg chg="del mod">
          <ac:chgData name="William Frank Dzialak" userId="S::wdzialak@umd.edu::0c0a564e-17c1-49bc-a987-beb732ba2bc2" providerId="AD" clId="Web-{308BF76A-2940-EC6B-D944-4659BB60F76D}" dt="2024-05-01T01:34:10.824" v="797"/>
          <ac:spMkLst>
            <pc:docMk/>
            <pc:sldMk cId="0" sldId="265"/>
            <ac:spMk id="265" creationId="{00000000-0000-0000-0000-000000000000}"/>
          </ac:spMkLst>
        </pc:spChg>
        <pc:spChg chg="del mod">
          <ac:chgData name="William Frank Dzialak" userId="S::wdzialak@umd.edu::0c0a564e-17c1-49bc-a987-beb732ba2bc2" providerId="AD" clId="Web-{308BF76A-2940-EC6B-D944-4659BB60F76D}" dt="2024-05-01T01:35:21.217" v="820"/>
          <ac:spMkLst>
            <pc:docMk/>
            <pc:sldMk cId="0" sldId="265"/>
            <ac:spMk id="266" creationId="{00000000-0000-0000-0000-000000000000}"/>
          </ac:spMkLst>
        </pc:spChg>
        <pc:spChg chg="del">
          <ac:chgData name="William Frank Dzialak" userId="S::wdzialak@umd.edu::0c0a564e-17c1-49bc-a987-beb732ba2bc2" providerId="AD" clId="Web-{308BF76A-2940-EC6B-D944-4659BB60F76D}" dt="2024-05-01T01:34:47.341" v="811"/>
          <ac:spMkLst>
            <pc:docMk/>
            <pc:sldMk cId="0" sldId="265"/>
            <ac:spMk id="267" creationId="{00000000-0000-0000-0000-000000000000}"/>
          </ac:spMkLst>
        </pc:spChg>
        <pc:spChg chg="mod">
          <ac:chgData name="William Frank Dzialak" userId="S::wdzialak@umd.edu::0c0a564e-17c1-49bc-a987-beb732ba2bc2" providerId="AD" clId="Web-{308BF76A-2940-EC6B-D944-4659BB60F76D}" dt="2024-05-01T01:48:45.763" v="1044" actId="20577"/>
          <ac:spMkLst>
            <pc:docMk/>
            <pc:sldMk cId="0" sldId="265"/>
            <ac:spMk id="268" creationId="{00000000-0000-0000-0000-000000000000}"/>
          </ac:spMkLst>
        </pc:spChg>
        <pc:spChg chg="del mod">
          <ac:chgData name="William Frank Dzialak" userId="S::wdzialak@umd.edu::0c0a564e-17c1-49bc-a987-beb732ba2bc2" providerId="AD" clId="Web-{308BF76A-2940-EC6B-D944-4659BB60F76D}" dt="2024-05-01T01:42:53.812" v="941"/>
          <ac:spMkLst>
            <pc:docMk/>
            <pc:sldMk cId="0" sldId="265"/>
            <ac:spMk id="269" creationId="{00000000-0000-0000-0000-000000000000}"/>
          </ac:spMkLst>
        </pc:spChg>
        <pc:spChg chg="del mod">
          <ac:chgData name="William Frank Dzialak" userId="S::wdzialak@umd.edu::0c0a564e-17c1-49bc-a987-beb732ba2bc2" providerId="AD" clId="Web-{308BF76A-2940-EC6B-D944-4659BB60F76D}" dt="2024-05-01T01:42:53.812" v="940"/>
          <ac:spMkLst>
            <pc:docMk/>
            <pc:sldMk cId="0" sldId="265"/>
            <ac:spMk id="270" creationId="{00000000-0000-0000-0000-000000000000}"/>
          </ac:spMkLst>
        </pc:spChg>
        <pc:spChg chg="del mod">
          <ac:chgData name="William Frank Dzialak" userId="S::wdzialak@umd.edu::0c0a564e-17c1-49bc-a987-beb732ba2bc2" providerId="AD" clId="Web-{308BF76A-2940-EC6B-D944-4659BB60F76D}" dt="2024-05-01T01:34:26.934" v="802"/>
          <ac:spMkLst>
            <pc:docMk/>
            <pc:sldMk cId="0" sldId="265"/>
            <ac:spMk id="271" creationId="{00000000-0000-0000-0000-000000000000}"/>
          </ac:spMkLst>
        </pc:spChg>
        <pc:spChg chg="mod">
          <ac:chgData name="William Frank Dzialak" userId="S::wdzialak@umd.edu::0c0a564e-17c1-49bc-a987-beb732ba2bc2" providerId="AD" clId="Web-{308BF76A-2940-EC6B-D944-4659BB60F76D}" dt="2024-05-01T01:48:59.388" v="1046" actId="14100"/>
          <ac:spMkLst>
            <pc:docMk/>
            <pc:sldMk cId="0" sldId="265"/>
            <ac:spMk id="272" creationId="{00000000-0000-0000-0000-000000000000}"/>
          </ac:spMkLst>
        </pc:spChg>
        <pc:spChg chg="del mod">
          <ac:chgData name="William Frank Dzialak" userId="S::wdzialak@umd.edu::0c0a564e-17c1-49bc-a987-beb732ba2bc2" providerId="AD" clId="Web-{308BF76A-2940-EC6B-D944-4659BB60F76D}" dt="2024-05-01T01:34:47.341" v="810"/>
          <ac:spMkLst>
            <pc:docMk/>
            <pc:sldMk cId="0" sldId="265"/>
            <ac:spMk id="273" creationId="{00000000-0000-0000-0000-000000000000}"/>
          </ac:spMkLst>
        </pc:spChg>
        <pc:spChg chg="mod">
          <ac:chgData name="William Frank Dzialak" userId="S::wdzialak@umd.edu::0c0a564e-17c1-49bc-a987-beb732ba2bc2" providerId="AD" clId="Web-{308BF76A-2940-EC6B-D944-4659BB60F76D}" dt="2024-05-01T01:49:06.217" v="1048" actId="14100"/>
          <ac:spMkLst>
            <pc:docMk/>
            <pc:sldMk cId="0" sldId="265"/>
            <ac:spMk id="274" creationId="{00000000-0000-0000-0000-000000000000}"/>
          </ac:spMkLst>
        </pc:spChg>
        <pc:spChg chg="del mod">
          <ac:chgData name="William Frank Dzialak" userId="S::wdzialak@umd.edu::0c0a564e-17c1-49bc-a987-beb732ba2bc2" providerId="AD" clId="Web-{308BF76A-2940-EC6B-D944-4659BB60F76D}" dt="2024-05-01T01:44:51.316" v="984"/>
          <ac:spMkLst>
            <pc:docMk/>
            <pc:sldMk cId="0" sldId="265"/>
            <ac:spMk id="275" creationId="{00000000-0000-0000-0000-000000000000}"/>
          </ac:spMkLst>
        </pc:spChg>
        <pc:spChg chg="mod">
          <ac:chgData name="William Frank Dzialak" userId="S::wdzialak@umd.edu::0c0a564e-17c1-49bc-a987-beb732ba2bc2" providerId="AD" clId="Web-{308BF76A-2940-EC6B-D944-4659BB60F76D}" dt="2024-05-01T01:49:13.014" v="1050" actId="14100"/>
          <ac:spMkLst>
            <pc:docMk/>
            <pc:sldMk cId="0" sldId="265"/>
            <ac:spMk id="276" creationId="{00000000-0000-0000-0000-000000000000}"/>
          </ac:spMkLst>
        </pc:spChg>
        <pc:spChg chg="del mod">
          <ac:chgData name="William Frank Dzialak" userId="S::wdzialak@umd.edu::0c0a564e-17c1-49bc-a987-beb732ba2bc2" providerId="AD" clId="Web-{308BF76A-2940-EC6B-D944-4659BB60F76D}" dt="2024-05-01T01:44:43.722" v="981"/>
          <ac:spMkLst>
            <pc:docMk/>
            <pc:sldMk cId="0" sldId="265"/>
            <ac:spMk id="277" creationId="{00000000-0000-0000-0000-000000000000}"/>
          </ac:spMkLst>
        </pc:spChg>
        <pc:spChg chg="mod">
          <ac:chgData name="William Frank Dzialak" userId="S::wdzialak@umd.edu::0c0a564e-17c1-49bc-a987-beb732ba2bc2" providerId="AD" clId="Web-{308BF76A-2940-EC6B-D944-4659BB60F76D}" dt="2024-05-01T01:49:21.030" v="1052" actId="14100"/>
          <ac:spMkLst>
            <pc:docMk/>
            <pc:sldMk cId="0" sldId="265"/>
            <ac:spMk id="278" creationId="{00000000-0000-0000-0000-000000000000}"/>
          </ac:spMkLst>
        </pc:spChg>
        <pc:spChg chg="del mod">
          <ac:chgData name="William Frank Dzialak" userId="S::wdzialak@umd.edu::0c0a564e-17c1-49bc-a987-beb732ba2bc2" providerId="AD" clId="Web-{308BF76A-2940-EC6B-D944-4659BB60F76D}" dt="2024-05-01T01:44:35.847" v="978"/>
          <ac:spMkLst>
            <pc:docMk/>
            <pc:sldMk cId="0" sldId="265"/>
            <ac:spMk id="279" creationId="{00000000-0000-0000-0000-000000000000}"/>
          </ac:spMkLst>
        </pc:spChg>
      </pc:sldChg>
      <pc:sldChg chg="ord">
        <pc:chgData name="William Frank Dzialak" userId="S::wdzialak@umd.edu::0c0a564e-17c1-49bc-a987-beb732ba2bc2" providerId="AD" clId="Web-{308BF76A-2940-EC6B-D944-4659BB60F76D}" dt="2024-04-30T22:24:41.479" v="0"/>
        <pc:sldMkLst>
          <pc:docMk/>
          <pc:sldMk cId="0" sldId="266"/>
        </pc:sldMkLst>
      </pc:sldChg>
      <pc:sldChg chg="addSp delSp modSp ord">
        <pc:chgData name="William Frank Dzialak" userId="S::wdzialak@umd.edu::0c0a564e-17c1-49bc-a987-beb732ba2bc2" providerId="AD" clId="Web-{308BF76A-2940-EC6B-D944-4659BB60F76D}" dt="2024-05-01T01:22:27.469" v="689" actId="20577"/>
        <pc:sldMkLst>
          <pc:docMk/>
          <pc:sldMk cId="0" sldId="269"/>
        </pc:sldMkLst>
        <pc:spChg chg="add del mod">
          <ac:chgData name="William Frank Dzialak" userId="S::wdzialak@umd.edu::0c0a564e-17c1-49bc-a987-beb732ba2bc2" providerId="AD" clId="Web-{308BF76A-2940-EC6B-D944-4659BB60F76D}" dt="2024-05-01T01:12:22.228" v="544"/>
          <ac:spMkLst>
            <pc:docMk/>
            <pc:sldMk cId="0" sldId="269"/>
            <ac:spMk id="2" creationId="{FD3EDD34-82D5-2D4F-0F83-9D81597C0CB1}"/>
          </ac:spMkLst>
        </pc:spChg>
        <pc:spChg chg="add mod">
          <ac:chgData name="William Frank Dzialak" userId="S::wdzialak@umd.edu::0c0a564e-17c1-49bc-a987-beb732ba2bc2" providerId="AD" clId="Web-{308BF76A-2940-EC6B-D944-4659BB60F76D}" dt="2024-05-01T01:22:27.469" v="689" actId="20577"/>
          <ac:spMkLst>
            <pc:docMk/>
            <pc:sldMk cId="0" sldId="269"/>
            <ac:spMk id="3" creationId="{3ED55112-CAC3-99F3-3A78-813D744D3BA9}"/>
          </ac:spMkLst>
        </pc:spChg>
        <pc:spChg chg="mod">
          <ac:chgData name="William Frank Dzialak" userId="S::wdzialak@umd.edu::0c0a564e-17c1-49bc-a987-beb732ba2bc2" providerId="AD" clId="Web-{308BF76A-2940-EC6B-D944-4659BB60F76D}" dt="2024-05-01T01:03:25.724" v="403" actId="20577"/>
          <ac:spMkLst>
            <pc:docMk/>
            <pc:sldMk cId="0" sldId="269"/>
            <ac:spMk id="346" creationId="{00000000-0000-0000-0000-000000000000}"/>
          </ac:spMkLst>
        </pc:spChg>
        <pc:spChg chg="mod">
          <ac:chgData name="William Frank Dzialak" userId="S::wdzialak@umd.edu::0c0a564e-17c1-49bc-a987-beb732ba2bc2" providerId="AD" clId="Web-{308BF76A-2940-EC6B-D944-4659BB60F76D}" dt="2024-05-01T01:09:18.565" v="514" actId="20577"/>
          <ac:spMkLst>
            <pc:docMk/>
            <pc:sldMk cId="0" sldId="269"/>
            <ac:spMk id="347" creationId="{00000000-0000-0000-0000-000000000000}"/>
          </ac:spMkLst>
        </pc:spChg>
        <pc:spChg chg="mod">
          <ac:chgData name="William Frank Dzialak" userId="S::wdzialak@umd.edu::0c0a564e-17c1-49bc-a987-beb732ba2bc2" providerId="AD" clId="Web-{308BF76A-2940-EC6B-D944-4659BB60F76D}" dt="2024-05-01T01:12:26.275" v="545" actId="20577"/>
          <ac:spMkLst>
            <pc:docMk/>
            <pc:sldMk cId="0" sldId="269"/>
            <ac:spMk id="350" creationId="{00000000-0000-0000-0000-000000000000}"/>
          </ac:spMkLst>
        </pc:spChg>
        <pc:spChg chg="del">
          <ac:chgData name="William Frank Dzialak" userId="S::wdzialak@umd.edu::0c0a564e-17c1-49bc-a987-beb732ba2bc2" providerId="AD" clId="Web-{308BF76A-2940-EC6B-D944-4659BB60F76D}" dt="2024-05-01T00:52:06.698" v="197"/>
          <ac:spMkLst>
            <pc:docMk/>
            <pc:sldMk cId="0" sldId="269"/>
            <ac:spMk id="352" creationId="{00000000-0000-0000-0000-000000000000}"/>
          </ac:spMkLst>
        </pc:spChg>
        <pc:spChg chg="del">
          <ac:chgData name="William Frank Dzialak" userId="S::wdzialak@umd.edu::0c0a564e-17c1-49bc-a987-beb732ba2bc2" providerId="AD" clId="Web-{308BF76A-2940-EC6B-D944-4659BB60F76D}" dt="2024-05-01T00:52:10.730" v="199"/>
          <ac:spMkLst>
            <pc:docMk/>
            <pc:sldMk cId="0" sldId="269"/>
            <ac:spMk id="353" creationId="{00000000-0000-0000-0000-000000000000}"/>
          </ac:spMkLst>
        </pc:spChg>
        <pc:spChg chg="del">
          <ac:chgData name="William Frank Dzialak" userId="S::wdzialak@umd.edu::0c0a564e-17c1-49bc-a987-beb732ba2bc2" providerId="AD" clId="Web-{308BF76A-2940-EC6B-D944-4659BB60F76D}" dt="2024-05-01T00:52:05.042" v="196"/>
          <ac:spMkLst>
            <pc:docMk/>
            <pc:sldMk cId="0" sldId="269"/>
            <ac:spMk id="354" creationId="{00000000-0000-0000-0000-000000000000}"/>
          </ac:spMkLst>
        </pc:spChg>
        <pc:spChg chg="del">
          <ac:chgData name="William Frank Dzialak" userId="S::wdzialak@umd.edu::0c0a564e-17c1-49bc-a987-beb732ba2bc2" providerId="AD" clId="Web-{308BF76A-2940-EC6B-D944-4659BB60F76D}" dt="2024-05-01T00:52:08.980" v="198"/>
          <ac:spMkLst>
            <pc:docMk/>
            <pc:sldMk cId="0" sldId="269"/>
            <ac:spMk id="355" creationId="{00000000-0000-0000-0000-000000000000}"/>
          </ac:spMkLst>
        </pc:spChg>
        <pc:picChg chg="del">
          <ac:chgData name="William Frank Dzialak" userId="S::wdzialak@umd.edu::0c0a564e-17c1-49bc-a987-beb732ba2bc2" providerId="AD" clId="Web-{308BF76A-2940-EC6B-D944-4659BB60F76D}" dt="2024-05-01T00:51:59.182" v="195"/>
          <ac:picMkLst>
            <pc:docMk/>
            <pc:sldMk cId="0" sldId="269"/>
            <ac:picMk id="348" creationId="{00000000-0000-0000-0000-000000000000}"/>
          </ac:picMkLst>
        </pc:picChg>
        <pc:picChg chg="del">
          <ac:chgData name="William Frank Dzialak" userId="S::wdzialak@umd.edu::0c0a564e-17c1-49bc-a987-beb732ba2bc2" providerId="AD" clId="Web-{308BF76A-2940-EC6B-D944-4659BB60F76D}" dt="2024-05-01T00:52:16.292" v="201"/>
          <ac:picMkLst>
            <pc:docMk/>
            <pc:sldMk cId="0" sldId="269"/>
            <ac:picMk id="349" creationId="{00000000-0000-0000-0000-000000000000}"/>
          </ac:picMkLst>
        </pc:picChg>
        <pc:picChg chg="del">
          <ac:chgData name="William Frank Dzialak" userId="S::wdzialak@umd.edu::0c0a564e-17c1-49bc-a987-beb732ba2bc2" providerId="AD" clId="Web-{308BF76A-2940-EC6B-D944-4659BB60F76D}" dt="2024-05-01T00:52:12.652" v="200"/>
          <ac:picMkLst>
            <pc:docMk/>
            <pc:sldMk cId="0" sldId="269"/>
            <ac:picMk id="351" creationId="{00000000-0000-0000-0000-000000000000}"/>
          </ac:picMkLst>
        </pc:picChg>
      </pc:sldChg>
      <pc:sldChg chg="ord">
        <pc:chgData name="William Frank Dzialak" userId="S::wdzialak@umd.edu::0c0a564e-17c1-49bc-a987-beb732ba2bc2" providerId="AD" clId="Web-{308BF76A-2940-EC6B-D944-4659BB60F76D}" dt="2024-05-01T01:22:54.799" v="692"/>
        <pc:sldMkLst>
          <pc:docMk/>
          <pc:sldMk cId="0" sldId="271"/>
        </pc:sldMkLst>
      </pc:sldChg>
      <pc:sldChg chg="del">
        <pc:chgData name="William Frank Dzialak" userId="S::wdzialak@umd.edu::0c0a564e-17c1-49bc-a987-beb732ba2bc2" providerId="AD" clId="Web-{308BF76A-2940-EC6B-D944-4659BB60F76D}" dt="2024-05-01T01:24:55.975" v="693"/>
        <pc:sldMkLst>
          <pc:docMk/>
          <pc:sldMk cId="0" sldId="274"/>
        </pc:sldMkLst>
      </pc:sldChg>
      <pc:sldChg chg="modSp add ord replId">
        <pc:chgData name="William Frank Dzialak" userId="S::wdzialak@umd.edu::0c0a564e-17c1-49bc-a987-beb732ba2bc2" providerId="AD" clId="Web-{308BF76A-2940-EC6B-D944-4659BB60F76D}" dt="2024-04-30T22:30:58.867" v="193" actId="20577"/>
        <pc:sldMkLst>
          <pc:docMk/>
          <pc:sldMk cId="615707445" sldId="281"/>
        </pc:sldMkLst>
        <pc:spChg chg="mod">
          <ac:chgData name="William Frank Dzialak" userId="S::wdzialak@umd.edu::0c0a564e-17c1-49bc-a987-beb732ba2bc2" providerId="AD" clId="Web-{308BF76A-2940-EC6B-D944-4659BB60F76D}" dt="2024-04-30T22:25:21.699" v="23" actId="20577"/>
          <ac:spMkLst>
            <pc:docMk/>
            <pc:sldMk cId="615707445" sldId="281"/>
            <ac:spMk id="215" creationId="{00000000-0000-0000-0000-000000000000}"/>
          </ac:spMkLst>
        </pc:spChg>
        <pc:graphicFrameChg chg="modGraphic">
          <ac:chgData name="William Frank Dzialak" userId="S::wdzialak@umd.edu::0c0a564e-17c1-49bc-a987-beb732ba2bc2" providerId="AD" clId="Web-{308BF76A-2940-EC6B-D944-4659BB60F76D}" dt="2024-04-30T22:30:58.867" v="193" actId="20577"/>
          <ac:graphicFrameMkLst>
            <pc:docMk/>
            <pc:sldMk cId="615707445" sldId="281"/>
            <ac:graphicFrameMk id="221" creationId="{4C9C9145-0444-FC8A-3F87-3D56DC3438AD}"/>
          </ac:graphicFrameMkLst>
        </pc:graphicFrameChg>
      </pc:sldChg>
    </pc:docChg>
  </pc:docChgLst>
  <pc:docChgLst>
    <pc:chgData name="Jayesh Jairaj Pamnani" userId="0785796c-a300-4f4f-a3e7-8fe4f36e22ba" providerId="ADAL" clId="{2C1D319F-BEEF-43DB-A498-DFA2740F626E}"/>
    <pc:docChg chg="undo custSel addSld delSld modSld">
      <pc:chgData name="Jayesh Jairaj Pamnani" userId="0785796c-a300-4f4f-a3e7-8fe4f36e22ba" providerId="ADAL" clId="{2C1D319F-BEEF-43DB-A498-DFA2740F626E}" dt="2024-04-29T23:46:40.519" v="218" actId="20577"/>
      <pc:docMkLst>
        <pc:docMk/>
      </pc:docMkLst>
      <pc:sldChg chg="addSp delSp modSp del mod modClrScheme chgLayout">
        <pc:chgData name="Jayesh Jairaj Pamnani" userId="0785796c-a300-4f4f-a3e7-8fe4f36e22ba" providerId="ADAL" clId="{2C1D319F-BEEF-43DB-A498-DFA2740F626E}" dt="2024-04-29T23:11:06.668" v="183" actId="47"/>
        <pc:sldMkLst>
          <pc:docMk/>
          <pc:sldMk cId="0" sldId="257"/>
        </pc:sldMkLst>
        <pc:spChg chg="mod">
          <ac:chgData name="Jayesh Jairaj Pamnani" userId="0785796c-a300-4f4f-a3e7-8fe4f36e22ba" providerId="ADAL" clId="{2C1D319F-BEEF-43DB-A498-DFA2740F626E}" dt="2024-04-29T23:03:34.324" v="70" actId="26606"/>
          <ac:spMkLst>
            <pc:docMk/>
            <pc:sldMk cId="0" sldId="257"/>
            <ac:spMk id="197" creationId="{00000000-0000-0000-0000-000000000000}"/>
          </ac:spMkLst>
        </pc:spChg>
        <pc:spChg chg="add del mod">
          <ac:chgData name="Jayesh Jairaj Pamnani" userId="0785796c-a300-4f4f-a3e7-8fe4f36e22ba" providerId="ADAL" clId="{2C1D319F-BEEF-43DB-A498-DFA2740F626E}" dt="2024-04-29T23:04:32.592" v="71"/>
          <ac:spMkLst>
            <pc:docMk/>
            <pc:sldMk cId="0" sldId="257"/>
            <ac:spMk id="198" creationId="{00000000-0000-0000-0000-000000000000}"/>
          </ac:spMkLst>
        </pc:spChg>
        <pc:graphicFrameChg chg="add del">
          <ac:chgData name="Jayesh Jairaj Pamnani" userId="0785796c-a300-4f4f-a3e7-8fe4f36e22ba" providerId="ADAL" clId="{2C1D319F-BEEF-43DB-A498-DFA2740F626E}" dt="2024-04-29T23:03:34.324" v="70" actId="26606"/>
          <ac:graphicFrameMkLst>
            <pc:docMk/>
            <pc:sldMk cId="0" sldId="257"/>
            <ac:graphicFrameMk id="200" creationId="{A06273BF-EE17-6161-68B6-2DC6B833065D}"/>
          </ac:graphicFrameMkLst>
        </pc:graphicFrameChg>
      </pc:sldChg>
      <pc:sldChg chg="addSp delSp modSp mod modClrScheme chgLayout">
        <pc:chgData name="Jayesh Jairaj Pamnani" userId="0785796c-a300-4f4f-a3e7-8fe4f36e22ba" providerId="ADAL" clId="{2C1D319F-BEEF-43DB-A498-DFA2740F626E}" dt="2024-04-29T23:10:59.576" v="182" actId="20577"/>
        <pc:sldMkLst>
          <pc:docMk/>
          <pc:sldMk cId="0" sldId="260"/>
        </pc:sldMkLst>
        <pc:spChg chg="mod ord">
          <ac:chgData name="Jayesh Jairaj Pamnani" userId="0785796c-a300-4f4f-a3e7-8fe4f36e22ba" providerId="ADAL" clId="{2C1D319F-BEEF-43DB-A498-DFA2740F626E}" dt="2024-04-29T22:58:27.349" v="36" actId="20577"/>
          <ac:spMkLst>
            <pc:docMk/>
            <pc:sldMk cId="0" sldId="260"/>
            <ac:spMk id="215" creationId="{00000000-0000-0000-0000-000000000000}"/>
          </ac:spMkLst>
        </pc:spChg>
        <pc:spChg chg="add del mod">
          <ac:chgData name="Jayesh Jairaj Pamnani" userId="0785796c-a300-4f4f-a3e7-8fe4f36e22ba" providerId="ADAL" clId="{2C1D319F-BEEF-43DB-A498-DFA2740F626E}" dt="2024-04-29T22:58:07.965" v="19" actId="26606"/>
          <ac:spMkLst>
            <pc:docMk/>
            <pc:sldMk cId="0" sldId="260"/>
            <ac:spMk id="216" creationId="{00000000-0000-0000-0000-000000000000}"/>
          </ac:spMkLst>
        </pc:spChg>
        <pc:spChg chg="mod ord modVis">
          <ac:chgData name="Jayesh Jairaj Pamnani" userId="0785796c-a300-4f4f-a3e7-8fe4f36e22ba" providerId="ADAL" clId="{2C1D319F-BEEF-43DB-A498-DFA2740F626E}" dt="2024-04-29T22:58:15.523" v="20" actId="700"/>
          <ac:spMkLst>
            <pc:docMk/>
            <pc:sldMk cId="0" sldId="260"/>
            <ac:spMk id="217" creationId="{00000000-0000-0000-0000-000000000000}"/>
          </ac:spMkLst>
        </pc:spChg>
        <pc:spChg chg="del mod">
          <ac:chgData name="Jayesh Jairaj Pamnani" userId="0785796c-a300-4f4f-a3e7-8fe4f36e22ba" providerId="ADAL" clId="{2C1D319F-BEEF-43DB-A498-DFA2740F626E}" dt="2024-04-29T22:57:30.697" v="14" actId="478"/>
          <ac:spMkLst>
            <pc:docMk/>
            <pc:sldMk cId="0" sldId="260"/>
            <ac:spMk id="218" creationId="{00000000-0000-0000-0000-000000000000}"/>
          </ac:spMkLst>
        </pc:spChg>
        <pc:graphicFrameChg chg="add del">
          <ac:chgData name="Jayesh Jairaj Pamnani" userId="0785796c-a300-4f4f-a3e7-8fe4f36e22ba" providerId="ADAL" clId="{2C1D319F-BEEF-43DB-A498-DFA2740F626E}" dt="2024-04-29T22:58:00.260" v="18" actId="26606"/>
          <ac:graphicFrameMkLst>
            <pc:docMk/>
            <pc:sldMk cId="0" sldId="260"/>
            <ac:graphicFrameMk id="219" creationId="{AF5A3871-4951-7112-B6BC-94F79E694BC3}"/>
          </ac:graphicFrameMkLst>
        </pc:graphicFrameChg>
        <pc:graphicFrameChg chg="add del">
          <ac:chgData name="Jayesh Jairaj Pamnani" userId="0785796c-a300-4f4f-a3e7-8fe4f36e22ba" providerId="ADAL" clId="{2C1D319F-BEEF-43DB-A498-DFA2740F626E}" dt="2024-04-29T22:56:21.390" v="1" actId="26606"/>
          <ac:graphicFrameMkLst>
            <pc:docMk/>
            <pc:sldMk cId="0" sldId="260"/>
            <ac:graphicFrameMk id="220" creationId="{B940B947-57BD-5DEB-F9FD-D53CD5415B26}"/>
          </ac:graphicFrameMkLst>
        </pc:graphicFrameChg>
        <pc:graphicFrameChg chg="add mod">
          <ac:chgData name="Jayesh Jairaj Pamnani" userId="0785796c-a300-4f4f-a3e7-8fe4f36e22ba" providerId="ADAL" clId="{2C1D319F-BEEF-43DB-A498-DFA2740F626E}" dt="2024-04-29T23:10:59.576" v="182" actId="20577"/>
          <ac:graphicFrameMkLst>
            <pc:docMk/>
            <pc:sldMk cId="0" sldId="260"/>
            <ac:graphicFrameMk id="221" creationId="{4C9C9145-0444-FC8A-3F87-3D56DC3438AD}"/>
          </ac:graphicFrameMkLst>
        </pc:graphicFrameChg>
      </pc:sldChg>
      <pc:sldChg chg="addSp delSp modSp add del mod">
        <pc:chgData name="Jayesh Jairaj Pamnani" userId="0785796c-a300-4f4f-a3e7-8fe4f36e22ba" providerId="ADAL" clId="{2C1D319F-BEEF-43DB-A498-DFA2740F626E}" dt="2024-04-29T23:11:06.668" v="183" actId="47"/>
        <pc:sldMkLst>
          <pc:docMk/>
          <pc:sldMk cId="2302010247" sldId="277"/>
        </pc:sldMkLst>
        <pc:spChg chg="add mod">
          <ac:chgData name="Jayesh Jairaj Pamnani" userId="0785796c-a300-4f4f-a3e7-8fe4f36e22ba" providerId="ADAL" clId="{2C1D319F-BEEF-43DB-A498-DFA2740F626E}" dt="2024-04-29T23:05:38.095" v="76" actId="14100"/>
          <ac:spMkLst>
            <pc:docMk/>
            <pc:sldMk cId="2302010247" sldId="277"/>
            <ac:spMk id="2" creationId="{726C6A5F-2B4A-3D05-2856-1DBE67C1BDB2}"/>
          </ac:spMkLst>
        </pc:spChg>
        <pc:spChg chg="add mod">
          <ac:chgData name="Jayesh Jairaj Pamnani" userId="0785796c-a300-4f4f-a3e7-8fe4f36e22ba" providerId="ADAL" clId="{2C1D319F-BEEF-43DB-A498-DFA2740F626E}" dt="2024-04-29T23:06:21.226" v="83" actId="21"/>
          <ac:spMkLst>
            <pc:docMk/>
            <pc:sldMk cId="2302010247" sldId="277"/>
            <ac:spMk id="3" creationId="{A1F5CB91-EC6C-81BA-8745-A1AB8A55715F}"/>
          </ac:spMkLst>
        </pc:spChg>
        <pc:spChg chg="del">
          <ac:chgData name="Jayesh Jairaj Pamnani" userId="0785796c-a300-4f4f-a3e7-8fe4f36e22ba" providerId="ADAL" clId="{2C1D319F-BEEF-43DB-A498-DFA2740F626E}" dt="2024-04-29T23:05:18.979" v="72" actId="478"/>
          <ac:spMkLst>
            <pc:docMk/>
            <pc:sldMk cId="2302010247" sldId="277"/>
            <ac:spMk id="215" creationId="{00000000-0000-0000-0000-000000000000}"/>
          </ac:spMkLst>
        </pc:spChg>
        <pc:graphicFrameChg chg="del mod">
          <ac:chgData name="Jayesh Jairaj Pamnani" userId="0785796c-a300-4f4f-a3e7-8fe4f36e22ba" providerId="ADAL" clId="{2C1D319F-BEEF-43DB-A498-DFA2740F626E}" dt="2024-04-29T23:02:29.299" v="63" actId="478"/>
          <ac:graphicFrameMkLst>
            <pc:docMk/>
            <pc:sldMk cId="2302010247" sldId="277"/>
            <ac:graphicFrameMk id="221" creationId="{4C9C9145-0444-FC8A-3F87-3D56DC3438AD}"/>
          </ac:graphicFrameMkLst>
        </pc:graphicFrameChg>
      </pc:sldChg>
      <pc:sldChg chg="addSp delSp modSp new mod modClrScheme chgLayout">
        <pc:chgData name="Jayesh Jairaj Pamnani" userId="0785796c-a300-4f4f-a3e7-8fe4f36e22ba" providerId="ADAL" clId="{2C1D319F-BEEF-43DB-A498-DFA2740F626E}" dt="2024-04-29T23:10:38.370" v="171" actId="108"/>
        <pc:sldMkLst>
          <pc:docMk/>
          <pc:sldMk cId="302114651" sldId="278"/>
        </pc:sldMkLst>
        <pc:spChg chg="mod ord modVis">
          <ac:chgData name="Jayesh Jairaj Pamnani" userId="0785796c-a300-4f4f-a3e7-8fe4f36e22ba" providerId="ADAL" clId="{2C1D319F-BEEF-43DB-A498-DFA2740F626E}" dt="2024-04-29T23:07:06.639" v="97" actId="700"/>
          <ac:spMkLst>
            <pc:docMk/>
            <pc:sldMk cId="302114651" sldId="278"/>
            <ac:spMk id="2" creationId="{7863F342-CD3E-57B5-51DB-65F9D6120D26}"/>
          </ac:spMkLst>
        </pc:spChg>
        <pc:spChg chg="add del mod ord">
          <ac:chgData name="Jayesh Jairaj Pamnani" userId="0785796c-a300-4f4f-a3e7-8fe4f36e22ba" providerId="ADAL" clId="{2C1D319F-BEEF-43DB-A498-DFA2740F626E}" dt="2024-04-29T23:06:05.701" v="79" actId="700"/>
          <ac:spMkLst>
            <pc:docMk/>
            <pc:sldMk cId="302114651" sldId="278"/>
            <ac:spMk id="3" creationId="{C2C4EB82-397B-0A6C-2132-A91895F1AF71}"/>
          </ac:spMkLst>
        </pc:spChg>
        <pc:spChg chg="add del mod ord">
          <ac:chgData name="Jayesh Jairaj Pamnani" userId="0785796c-a300-4f4f-a3e7-8fe4f36e22ba" providerId="ADAL" clId="{2C1D319F-BEEF-43DB-A498-DFA2740F626E}" dt="2024-04-29T23:06:05.701" v="79" actId="700"/>
          <ac:spMkLst>
            <pc:docMk/>
            <pc:sldMk cId="302114651" sldId="278"/>
            <ac:spMk id="4" creationId="{594DB4B7-F980-DDF4-0822-B5C8A3DCC664}"/>
          </ac:spMkLst>
        </pc:spChg>
        <pc:spChg chg="add mod ord">
          <ac:chgData name="Jayesh Jairaj Pamnani" userId="0785796c-a300-4f4f-a3e7-8fe4f36e22ba" providerId="ADAL" clId="{2C1D319F-BEEF-43DB-A498-DFA2740F626E}" dt="2024-04-29T23:07:06.639" v="97" actId="700"/>
          <ac:spMkLst>
            <pc:docMk/>
            <pc:sldMk cId="302114651" sldId="278"/>
            <ac:spMk id="5" creationId="{42BA7F70-66BA-323E-A8AF-030F9A1244A0}"/>
          </ac:spMkLst>
        </pc:spChg>
        <pc:spChg chg="add del mod ord">
          <ac:chgData name="Jayesh Jairaj Pamnani" userId="0785796c-a300-4f4f-a3e7-8fe4f36e22ba" providerId="ADAL" clId="{2C1D319F-BEEF-43DB-A498-DFA2740F626E}" dt="2024-04-29T23:06:58.760" v="96" actId="26606"/>
          <ac:spMkLst>
            <pc:docMk/>
            <pc:sldMk cId="302114651" sldId="278"/>
            <ac:spMk id="6" creationId="{A22AF5AB-B13D-6D70-4D23-3D40A53FC2DA}"/>
          </ac:spMkLst>
        </pc:spChg>
        <pc:spChg chg="add del mod ord">
          <ac:chgData name="Jayesh Jairaj Pamnani" userId="0785796c-a300-4f4f-a3e7-8fe4f36e22ba" providerId="ADAL" clId="{2C1D319F-BEEF-43DB-A498-DFA2740F626E}" dt="2024-04-29T23:06:58.760" v="96" actId="26606"/>
          <ac:spMkLst>
            <pc:docMk/>
            <pc:sldMk cId="302114651" sldId="278"/>
            <ac:spMk id="7" creationId="{67F6DF5B-E14D-974A-2774-4F730842C67A}"/>
          </ac:spMkLst>
        </pc:spChg>
        <pc:spChg chg="add mod">
          <ac:chgData name="Jayesh Jairaj Pamnani" userId="0785796c-a300-4f4f-a3e7-8fe4f36e22ba" providerId="ADAL" clId="{2C1D319F-BEEF-43DB-A498-DFA2740F626E}" dt="2024-04-29T23:06:16.855" v="82"/>
          <ac:spMkLst>
            <pc:docMk/>
            <pc:sldMk cId="302114651" sldId="278"/>
            <ac:spMk id="8" creationId="{6166409F-3618-6D69-D679-17051E66767F}"/>
          </ac:spMkLst>
        </pc:spChg>
        <pc:spChg chg="add mod">
          <ac:chgData name="Jayesh Jairaj Pamnani" userId="0785796c-a300-4f4f-a3e7-8fe4f36e22ba" providerId="ADAL" clId="{2C1D319F-BEEF-43DB-A498-DFA2740F626E}" dt="2024-04-29T23:06:16.855" v="82"/>
          <ac:spMkLst>
            <pc:docMk/>
            <pc:sldMk cId="302114651" sldId="278"/>
            <ac:spMk id="9" creationId="{10C4FAC5-C04A-0F96-E9E3-22CC183DA0A9}"/>
          </ac:spMkLst>
        </pc:spChg>
        <pc:graphicFrameChg chg="add mod modGraphic">
          <ac:chgData name="Jayesh Jairaj Pamnani" userId="0785796c-a300-4f4f-a3e7-8fe4f36e22ba" providerId="ADAL" clId="{2C1D319F-BEEF-43DB-A498-DFA2740F626E}" dt="2024-04-29T23:10:38.370" v="171" actId="108"/>
          <ac:graphicFrameMkLst>
            <pc:docMk/>
            <pc:sldMk cId="302114651" sldId="278"/>
            <ac:graphicFrameMk id="10" creationId="{7B7E2E9F-D03A-EF23-248F-5FA4ADB4CC93}"/>
          </ac:graphicFrameMkLst>
        </pc:graphicFrameChg>
      </pc:sldChg>
      <pc:sldChg chg="addSp delSp modSp new mod modClrScheme chgLayout">
        <pc:chgData name="Jayesh Jairaj Pamnani" userId="0785796c-a300-4f4f-a3e7-8fe4f36e22ba" providerId="ADAL" clId="{2C1D319F-BEEF-43DB-A498-DFA2740F626E}" dt="2024-04-29T23:46:40.519" v="218" actId="20577"/>
        <pc:sldMkLst>
          <pc:docMk/>
          <pc:sldMk cId="2100651174" sldId="279"/>
        </pc:sldMkLst>
        <pc:spChg chg="mod ord modVis">
          <ac:chgData name="Jayesh Jairaj Pamnani" userId="0785796c-a300-4f4f-a3e7-8fe4f36e22ba" providerId="ADAL" clId="{2C1D319F-BEEF-43DB-A498-DFA2740F626E}" dt="2024-04-29T23:46:09.435" v="214" actId="700"/>
          <ac:spMkLst>
            <pc:docMk/>
            <pc:sldMk cId="2100651174" sldId="279"/>
            <ac:spMk id="2" creationId="{ED2A89F9-F98D-E1D7-3489-F4CC38A0B759}"/>
          </ac:spMkLst>
        </pc:spChg>
        <pc:spChg chg="add mod ord">
          <ac:chgData name="Jayesh Jairaj Pamnani" userId="0785796c-a300-4f4f-a3e7-8fe4f36e22ba" providerId="ADAL" clId="{2C1D319F-BEEF-43DB-A498-DFA2740F626E}" dt="2024-04-29T23:46:14.985" v="215" actId="1076"/>
          <ac:spMkLst>
            <pc:docMk/>
            <pc:sldMk cId="2100651174" sldId="279"/>
            <ac:spMk id="3" creationId="{EF22D4D1-D64D-C065-BBDB-6C64EF3F998A}"/>
          </ac:spMkLst>
        </pc:spChg>
        <pc:spChg chg="add del mod ord">
          <ac:chgData name="Jayesh Jairaj Pamnani" userId="0785796c-a300-4f4f-a3e7-8fe4f36e22ba" providerId="ADAL" clId="{2C1D319F-BEEF-43DB-A498-DFA2740F626E}" dt="2024-04-29T23:46:05.251" v="213" actId="26606"/>
          <ac:spMkLst>
            <pc:docMk/>
            <pc:sldMk cId="2100651174" sldId="279"/>
            <ac:spMk id="4" creationId="{73ECAFEE-1A56-543F-D13E-4268B030842C}"/>
          </ac:spMkLst>
        </pc:spChg>
        <pc:spChg chg="add del mod ord">
          <ac:chgData name="Jayesh Jairaj Pamnani" userId="0785796c-a300-4f4f-a3e7-8fe4f36e22ba" providerId="ADAL" clId="{2C1D319F-BEEF-43DB-A498-DFA2740F626E}" dt="2024-04-29T23:45:19.087" v="212" actId="478"/>
          <ac:spMkLst>
            <pc:docMk/>
            <pc:sldMk cId="2100651174" sldId="279"/>
            <ac:spMk id="5" creationId="{FE5E7E50-663A-FF34-4FFF-B87D51AAAE14}"/>
          </ac:spMkLst>
        </pc:spChg>
        <pc:graphicFrameChg chg="add mod">
          <ac:chgData name="Jayesh Jairaj Pamnani" userId="0785796c-a300-4f4f-a3e7-8fe4f36e22ba" providerId="ADAL" clId="{2C1D319F-BEEF-43DB-A498-DFA2740F626E}" dt="2024-04-29T23:46:40.519" v="218" actId="20577"/>
          <ac:graphicFrameMkLst>
            <pc:docMk/>
            <pc:sldMk cId="2100651174" sldId="279"/>
            <ac:graphicFrameMk id="6" creationId="{647AC39F-AF85-F291-7510-D6F73FE0F2EE}"/>
          </ac:graphicFrameMkLst>
        </pc:graphicFrameChg>
      </pc:sldChg>
      <pc:sldMasterChg chg="delSldLayout">
        <pc:chgData name="Jayesh Jairaj Pamnani" userId="0785796c-a300-4f4f-a3e7-8fe4f36e22ba" providerId="ADAL" clId="{2C1D319F-BEEF-43DB-A498-DFA2740F626E}" dt="2024-04-29T23:11:06.668" v="183" actId="47"/>
        <pc:sldMasterMkLst>
          <pc:docMk/>
          <pc:sldMasterMk cId="0" sldId="2147483670"/>
        </pc:sldMasterMkLst>
        <pc:sldLayoutChg chg="del">
          <pc:chgData name="Jayesh Jairaj Pamnani" userId="0785796c-a300-4f4f-a3e7-8fe4f36e22ba" providerId="ADAL" clId="{2C1D319F-BEEF-43DB-A498-DFA2740F626E}" dt="2024-04-29T23:11:06.668" v="183" actId="47"/>
          <pc:sldLayoutMkLst>
            <pc:docMk/>
            <pc:sldMasterMk cId="0" sldId="2147483670"/>
            <pc:sldLayoutMk cId="0" sldId="2147483649"/>
          </pc:sldLayoutMkLst>
        </pc:sldLayoutChg>
      </pc:sldMasterChg>
    </pc:docChg>
  </pc:docChgLst>
  <pc:docChgLst>
    <pc:chgData name="Kunal Ram Haryani" userId="S::kunalrh@umd.edu::50f4a05a-e418-484b-b6d4-d573cafab898" providerId="AD" clId="Web-{D1D47160-E0E7-64B6-507C-F3EF05235FBE}"/>
    <pc:docChg chg="addSld modSld sldOrd">
      <pc:chgData name="Kunal Ram Haryani" userId="S::kunalrh@umd.edu::50f4a05a-e418-484b-b6d4-d573cafab898" providerId="AD" clId="Web-{D1D47160-E0E7-64B6-507C-F3EF05235FBE}" dt="2024-05-01T01:02:42.019" v="1327" actId="20577"/>
      <pc:docMkLst>
        <pc:docMk/>
      </pc:docMkLst>
      <pc:sldChg chg="modSp ord">
        <pc:chgData name="Kunal Ram Haryani" userId="S::kunalrh@umd.edu::50f4a05a-e418-484b-b6d4-d573cafab898" providerId="AD" clId="Web-{D1D47160-E0E7-64B6-507C-F3EF05235FBE}" dt="2024-05-01T01:02:42.019" v="1327" actId="20577"/>
        <pc:sldMkLst>
          <pc:docMk/>
          <pc:sldMk cId="0" sldId="264"/>
        </pc:sldMkLst>
        <pc:spChg chg="mod">
          <ac:chgData name="Kunal Ram Haryani" userId="S::kunalrh@umd.edu::50f4a05a-e418-484b-b6d4-d573cafab898" providerId="AD" clId="Web-{D1D47160-E0E7-64B6-507C-F3EF05235FBE}" dt="2024-05-01T00:52:05.482" v="700" actId="20577"/>
          <ac:spMkLst>
            <pc:docMk/>
            <pc:sldMk cId="0" sldId="264"/>
            <ac:spMk id="250" creationId="{00000000-0000-0000-0000-000000000000}"/>
          </ac:spMkLst>
        </pc:spChg>
        <pc:spChg chg="mod">
          <ac:chgData name="Kunal Ram Haryani" userId="S::kunalrh@umd.edu::50f4a05a-e418-484b-b6d4-d573cafab898" providerId="AD" clId="Web-{D1D47160-E0E7-64B6-507C-F3EF05235FBE}" dt="2024-05-01T01:01:51.627" v="1302"/>
          <ac:spMkLst>
            <pc:docMk/>
            <pc:sldMk cId="0" sldId="264"/>
            <ac:spMk id="251" creationId="{00000000-0000-0000-0000-000000000000}"/>
          </ac:spMkLst>
        </pc:spChg>
        <pc:spChg chg="mod">
          <ac:chgData name="Kunal Ram Haryani" userId="S::kunalrh@umd.edu::50f4a05a-e418-484b-b6d4-d573cafab898" providerId="AD" clId="Web-{D1D47160-E0E7-64B6-507C-F3EF05235FBE}" dt="2024-05-01T01:02:42.019" v="1327" actId="20577"/>
          <ac:spMkLst>
            <pc:docMk/>
            <pc:sldMk cId="0" sldId="264"/>
            <ac:spMk id="252" creationId="{00000000-0000-0000-0000-000000000000}"/>
          </ac:spMkLst>
        </pc:spChg>
        <pc:spChg chg="mod">
          <ac:chgData name="Kunal Ram Haryani" userId="S::kunalrh@umd.edu::50f4a05a-e418-484b-b6d4-d573cafab898" providerId="AD" clId="Web-{D1D47160-E0E7-64B6-507C-F3EF05235FBE}" dt="2024-05-01T01:02:31.222" v="1326" actId="20577"/>
          <ac:spMkLst>
            <pc:docMk/>
            <pc:sldMk cId="0" sldId="264"/>
            <ac:spMk id="253" creationId="{00000000-0000-0000-0000-000000000000}"/>
          </ac:spMkLst>
        </pc:spChg>
        <pc:spChg chg="mod">
          <ac:chgData name="Kunal Ram Haryani" userId="S::kunalrh@umd.edu::50f4a05a-e418-484b-b6d4-d573cafab898" providerId="AD" clId="Web-{D1D47160-E0E7-64B6-507C-F3EF05235FBE}" dt="2024-05-01T01:01:51.627" v="1305"/>
          <ac:spMkLst>
            <pc:docMk/>
            <pc:sldMk cId="0" sldId="264"/>
            <ac:spMk id="254" creationId="{00000000-0000-0000-0000-000000000000}"/>
          </ac:spMkLst>
        </pc:spChg>
        <pc:spChg chg="mod">
          <ac:chgData name="Kunal Ram Haryani" userId="S::kunalrh@umd.edu::50f4a05a-e418-484b-b6d4-d573cafab898" providerId="AD" clId="Web-{D1D47160-E0E7-64B6-507C-F3EF05235FBE}" dt="2024-05-01T01:01:51.627" v="1306"/>
          <ac:spMkLst>
            <pc:docMk/>
            <pc:sldMk cId="0" sldId="264"/>
            <ac:spMk id="255" creationId="{00000000-0000-0000-0000-000000000000}"/>
          </ac:spMkLst>
        </pc:spChg>
        <pc:spChg chg="mod">
          <ac:chgData name="Kunal Ram Haryani" userId="S::kunalrh@umd.edu::50f4a05a-e418-484b-b6d4-d573cafab898" providerId="AD" clId="Web-{D1D47160-E0E7-64B6-507C-F3EF05235FBE}" dt="2024-05-01T01:01:51.627" v="1307"/>
          <ac:spMkLst>
            <pc:docMk/>
            <pc:sldMk cId="0" sldId="264"/>
            <ac:spMk id="256" creationId="{00000000-0000-0000-0000-000000000000}"/>
          </ac:spMkLst>
        </pc:spChg>
        <pc:spChg chg="mod">
          <ac:chgData name="Kunal Ram Haryani" userId="S::kunalrh@umd.edu::50f4a05a-e418-484b-b6d4-d573cafab898" providerId="AD" clId="Web-{D1D47160-E0E7-64B6-507C-F3EF05235FBE}" dt="2024-05-01T01:02:29.065" v="1325" actId="20577"/>
          <ac:spMkLst>
            <pc:docMk/>
            <pc:sldMk cId="0" sldId="264"/>
            <ac:spMk id="257" creationId="{00000000-0000-0000-0000-000000000000}"/>
          </ac:spMkLst>
        </pc:spChg>
      </pc:sldChg>
      <pc:sldChg chg="ord">
        <pc:chgData name="Kunal Ram Haryani" userId="S::kunalrh@umd.edu::50f4a05a-e418-484b-b6d4-d573cafab898" providerId="AD" clId="Web-{D1D47160-E0E7-64B6-507C-F3EF05235FBE}" dt="2024-04-30T23:03:42.483" v="682"/>
        <pc:sldMkLst>
          <pc:docMk/>
          <pc:sldMk cId="0" sldId="266"/>
        </pc:sldMkLst>
      </pc:sldChg>
      <pc:sldChg chg="modSp add ord replId">
        <pc:chgData name="Kunal Ram Haryani" userId="S::kunalrh@umd.edu::50f4a05a-e418-484b-b6d4-d573cafab898" providerId="AD" clId="Web-{D1D47160-E0E7-64B6-507C-F3EF05235FBE}" dt="2024-04-30T23:02:56.526" v="681" actId="14100"/>
        <pc:sldMkLst>
          <pc:docMk/>
          <pc:sldMk cId="822094346" sldId="280"/>
        </pc:sldMkLst>
        <pc:spChg chg="mod">
          <ac:chgData name="Kunal Ram Haryani" userId="S::kunalrh@umd.edu::50f4a05a-e418-484b-b6d4-d573cafab898" providerId="AD" clId="Web-{D1D47160-E0E7-64B6-507C-F3EF05235FBE}" dt="2024-04-30T22:25:34.677" v="383" actId="20577"/>
          <ac:spMkLst>
            <pc:docMk/>
            <pc:sldMk cId="822094346" sldId="280"/>
            <ac:spMk id="397" creationId="{00000000-0000-0000-0000-000000000000}"/>
          </ac:spMkLst>
        </pc:spChg>
        <pc:spChg chg="mod">
          <ac:chgData name="Kunal Ram Haryani" userId="S::kunalrh@umd.edu::50f4a05a-e418-484b-b6d4-d573cafab898" providerId="AD" clId="Web-{D1D47160-E0E7-64B6-507C-F3EF05235FBE}" dt="2024-04-30T23:02:56.526" v="681" actId="14100"/>
          <ac:spMkLst>
            <pc:docMk/>
            <pc:sldMk cId="822094346" sldId="280"/>
            <ac:spMk id="398" creationId="{00000000-0000-0000-0000-000000000000}"/>
          </ac:spMkLst>
        </pc:spChg>
        <pc:spChg chg="mod">
          <ac:chgData name="Kunal Ram Haryani" userId="S::kunalrh@umd.edu::50f4a05a-e418-484b-b6d4-d573cafab898" providerId="AD" clId="Web-{D1D47160-E0E7-64B6-507C-F3EF05235FBE}" dt="2024-04-30T22:25:10.941" v="374" actId="20577"/>
          <ac:spMkLst>
            <pc:docMk/>
            <pc:sldMk cId="822094346" sldId="280"/>
            <ac:spMk id="399" creationId="{00000000-0000-0000-0000-000000000000}"/>
          </ac:spMkLst>
        </pc:spChg>
        <pc:spChg chg="mod">
          <ac:chgData name="Kunal Ram Haryani" userId="S::kunalrh@umd.edu::50f4a05a-e418-484b-b6d4-d573cafab898" providerId="AD" clId="Web-{D1D47160-E0E7-64B6-507C-F3EF05235FBE}" dt="2024-04-30T23:02:36.884" v="676" actId="20577"/>
          <ac:spMkLst>
            <pc:docMk/>
            <pc:sldMk cId="822094346" sldId="280"/>
            <ac:spMk id="400" creationId="{00000000-0000-0000-0000-000000000000}"/>
          </ac:spMkLst>
        </pc:spChg>
      </pc:sldChg>
      <pc:sldChg chg="modSp add ord replId">
        <pc:chgData name="Kunal Ram Haryani" userId="S::kunalrh@umd.edu::50f4a05a-e418-484b-b6d4-d573cafab898" providerId="AD" clId="Web-{D1D47160-E0E7-64B6-507C-F3EF05235FBE}" dt="2024-04-30T23:01:15.549" v="672" actId="20577"/>
        <pc:sldMkLst>
          <pc:docMk/>
          <pc:sldMk cId="2835502936" sldId="282"/>
        </pc:sldMkLst>
        <pc:spChg chg="mod">
          <ac:chgData name="Kunal Ram Haryani" userId="S::kunalrh@umd.edu::50f4a05a-e418-484b-b6d4-d573cafab898" providerId="AD" clId="Web-{D1D47160-E0E7-64B6-507C-F3EF05235FBE}" dt="2024-04-30T23:01:15.549" v="672" actId="20577"/>
          <ac:spMkLst>
            <pc:docMk/>
            <pc:sldMk cId="2835502936" sldId="282"/>
            <ac:spMk id="397" creationId="{00000000-0000-0000-0000-000000000000}"/>
          </ac:spMkLst>
        </pc:spChg>
        <pc:spChg chg="mod">
          <ac:chgData name="Kunal Ram Haryani" userId="S::kunalrh@umd.edu::50f4a05a-e418-484b-b6d4-d573cafab898" providerId="AD" clId="Web-{D1D47160-E0E7-64B6-507C-F3EF05235FBE}" dt="2024-04-30T23:00:26.242" v="655" actId="20577"/>
          <ac:spMkLst>
            <pc:docMk/>
            <pc:sldMk cId="2835502936" sldId="282"/>
            <ac:spMk id="398" creationId="{00000000-0000-0000-0000-000000000000}"/>
          </ac:spMkLst>
        </pc:spChg>
        <pc:spChg chg="mod">
          <ac:chgData name="Kunal Ram Haryani" userId="S::kunalrh@umd.edu::50f4a05a-e418-484b-b6d4-d573cafab898" providerId="AD" clId="Web-{D1D47160-E0E7-64B6-507C-F3EF05235FBE}" dt="2024-04-30T23:00:00.927" v="646" actId="20577"/>
          <ac:spMkLst>
            <pc:docMk/>
            <pc:sldMk cId="2835502936" sldId="282"/>
            <ac:spMk id="399" creationId="{00000000-0000-0000-0000-000000000000}"/>
          </ac:spMkLst>
        </pc:spChg>
        <pc:spChg chg="mod">
          <ac:chgData name="Kunal Ram Haryani" userId="S::kunalrh@umd.edu::50f4a05a-e418-484b-b6d4-d573cafab898" providerId="AD" clId="Web-{D1D47160-E0E7-64B6-507C-F3EF05235FBE}" dt="2024-04-30T23:01:04.136" v="667" actId="20577"/>
          <ac:spMkLst>
            <pc:docMk/>
            <pc:sldMk cId="2835502936" sldId="282"/>
            <ac:spMk id="400" creationId="{00000000-0000-0000-0000-000000000000}"/>
          </ac:spMkLst>
        </pc:spChg>
      </pc:sldChg>
    </pc:docChg>
  </pc:docChgLst>
  <pc:docChgLst>
    <pc:chgData name="Kunal Ram Haryani" userId="S::kunalrh@umd.edu::50f4a05a-e418-484b-b6d4-d573cafab898" providerId="AD" clId="Web-{95563C2D-0691-4943-F6DF-651F00F93ACD}"/>
    <pc:docChg chg="modSld">
      <pc:chgData name="Kunal Ram Haryani" userId="S::kunalrh@umd.edu::50f4a05a-e418-484b-b6d4-d573cafab898" providerId="AD" clId="Web-{95563C2D-0691-4943-F6DF-651F00F93ACD}" dt="2024-05-01T17:09:54.090" v="57" actId="20577"/>
      <pc:docMkLst>
        <pc:docMk/>
      </pc:docMkLst>
      <pc:sldChg chg="modSp">
        <pc:chgData name="Kunal Ram Haryani" userId="S::kunalrh@umd.edu::50f4a05a-e418-484b-b6d4-d573cafab898" providerId="AD" clId="Web-{95563C2D-0691-4943-F6DF-651F00F93ACD}" dt="2024-05-01T17:09:54.090" v="57" actId="20577"/>
        <pc:sldMkLst>
          <pc:docMk/>
          <pc:sldMk cId="0" sldId="266"/>
        </pc:sldMkLst>
        <pc:spChg chg="mod">
          <ac:chgData name="Kunal Ram Haryani" userId="S::kunalrh@umd.edu::50f4a05a-e418-484b-b6d4-d573cafab898" providerId="AD" clId="Web-{95563C2D-0691-4943-F6DF-651F00F93ACD}" dt="2024-05-01T16:51:54.433" v="6"/>
          <ac:spMkLst>
            <pc:docMk/>
            <pc:sldMk cId="0" sldId="266"/>
            <ac:spMk id="4" creationId="{F48DD443-2D0B-B10D-034E-CF4EB3F3BFB4}"/>
          </ac:spMkLst>
        </pc:spChg>
        <pc:spChg chg="mod">
          <ac:chgData name="Kunal Ram Haryani" userId="S::kunalrh@umd.edu::50f4a05a-e418-484b-b6d4-d573cafab898" providerId="AD" clId="Web-{95563C2D-0691-4943-F6DF-651F00F93ACD}" dt="2024-05-01T16:55:16.079" v="35" actId="20577"/>
          <ac:spMkLst>
            <pc:docMk/>
            <pc:sldMk cId="0" sldId="266"/>
            <ac:spMk id="287" creationId="{00000000-0000-0000-0000-000000000000}"/>
          </ac:spMkLst>
        </pc:spChg>
        <pc:spChg chg="mod">
          <ac:chgData name="Kunal Ram Haryani" userId="S::kunalrh@umd.edu::50f4a05a-e418-484b-b6d4-d573cafab898" providerId="AD" clId="Web-{95563C2D-0691-4943-F6DF-651F00F93ACD}" dt="2024-05-01T16:51:54.433" v="2"/>
          <ac:spMkLst>
            <pc:docMk/>
            <pc:sldMk cId="0" sldId="266"/>
            <ac:spMk id="288" creationId="{00000000-0000-0000-0000-000000000000}"/>
          </ac:spMkLst>
        </pc:spChg>
        <pc:spChg chg="mod">
          <ac:chgData name="Kunal Ram Haryani" userId="S::kunalrh@umd.edu::50f4a05a-e418-484b-b6d4-d573cafab898" providerId="AD" clId="Web-{95563C2D-0691-4943-F6DF-651F00F93ACD}" dt="2024-05-01T17:09:54.090" v="57" actId="20577"/>
          <ac:spMkLst>
            <pc:docMk/>
            <pc:sldMk cId="0" sldId="266"/>
            <ac:spMk id="290" creationId="{00000000-0000-0000-0000-000000000000}"/>
          </ac:spMkLst>
        </pc:spChg>
        <pc:spChg chg="mod">
          <ac:chgData name="Kunal Ram Haryani" userId="S::kunalrh@umd.edu::50f4a05a-e418-484b-b6d4-d573cafab898" providerId="AD" clId="Web-{95563C2D-0691-4943-F6DF-651F00F93ACD}" dt="2024-05-01T16:51:54.433" v="4"/>
          <ac:spMkLst>
            <pc:docMk/>
            <pc:sldMk cId="0" sldId="266"/>
            <ac:spMk id="291" creationId="{00000000-0000-0000-0000-000000000000}"/>
          </ac:spMkLst>
        </pc:spChg>
        <pc:spChg chg="mod">
          <ac:chgData name="Kunal Ram Haryani" userId="S::kunalrh@umd.edu::50f4a05a-e418-484b-b6d4-d573cafab898" providerId="AD" clId="Web-{95563C2D-0691-4943-F6DF-651F00F93ACD}" dt="2024-05-01T16:51:54.433" v="5"/>
          <ac:spMkLst>
            <pc:docMk/>
            <pc:sldMk cId="0" sldId="266"/>
            <ac:spMk id="292" creationId="{00000000-0000-0000-0000-000000000000}"/>
          </ac:spMkLst>
        </pc:spChg>
      </pc:sldChg>
    </pc:docChg>
  </pc:docChgLst>
  <pc:docChgLst>
    <pc:chgData name="Jayesh Jairaj Pamnani" userId="S::jpamnani@umd.edu::0785796c-a300-4f4f-a3e7-8fe4f36e22ba" providerId="AD" clId="Web-{19957A77-EB47-EA11-D7C5-4B90ABDD9A56}"/>
    <pc:docChg chg="modSld sldOrd">
      <pc:chgData name="Jayesh Jairaj Pamnani" userId="S::jpamnani@umd.edu::0785796c-a300-4f4f-a3e7-8fe4f36e22ba" providerId="AD" clId="Web-{19957A77-EB47-EA11-D7C5-4B90ABDD9A56}" dt="2024-04-29T22:55:44.194" v="36" actId="20577"/>
      <pc:docMkLst>
        <pc:docMk/>
      </pc:docMkLst>
      <pc:sldChg chg="modSp ord">
        <pc:chgData name="Jayesh Jairaj Pamnani" userId="S::jpamnani@umd.edu::0785796c-a300-4f4f-a3e7-8fe4f36e22ba" providerId="AD" clId="Web-{19957A77-EB47-EA11-D7C5-4B90ABDD9A56}" dt="2024-04-29T22:55:44.194" v="36" actId="20577"/>
        <pc:sldMkLst>
          <pc:docMk/>
          <pc:sldMk cId="0" sldId="260"/>
        </pc:sldMkLst>
        <pc:spChg chg="mod">
          <ac:chgData name="Jayesh Jairaj Pamnani" userId="S::jpamnani@umd.edu::0785796c-a300-4f4f-a3e7-8fe4f36e22ba" providerId="AD" clId="Web-{19957A77-EB47-EA11-D7C5-4B90ABDD9A56}" dt="2024-04-29T22:54:20.001" v="2" actId="20577"/>
          <ac:spMkLst>
            <pc:docMk/>
            <pc:sldMk cId="0" sldId="260"/>
            <ac:spMk id="215" creationId="{00000000-0000-0000-0000-000000000000}"/>
          </ac:spMkLst>
        </pc:spChg>
        <pc:spChg chg="mod">
          <ac:chgData name="Jayesh Jairaj Pamnani" userId="S::jpamnani@umd.edu::0785796c-a300-4f4f-a3e7-8fe4f36e22ba" providerId="AD" clId="Web-{19957A77-EB47-EA11-D7C5-4B90ABDD9A56}" dt="2024-04-29T22:55:44.194" v="36" actId="20577"/>
          <ac:spMkLst>
            <pc:docMk/>
            <pc:sldMk cId="0" sldId="260"/>
            <ac:spMk id="216" creationId="{00000000-0000-0000-0000-000000000000}"/>
          </ac:spMkLst>
        </pc:spChg>
      </pc:sldChg>
    </pc:docChg>
  </pc:docChgLst>
  <pc:docChgLst>
    <pc:chgData name="William Frank Dzialak" userId="S::wdzialak@umd.edu::0c0a564e-17c1-49bc-a987-beb732ba2bc2" providerId="AD" clId="Web-{0497DF12-480A-9B4C-DF9E-16712F23B819}"/>
    <pc:docChg chg="delSld modSld sldOrd">
      <pc:chgData name="William Frank Dzialak" userId="S::wdzialak@umd.edu::0c0a564e-17c1-49bc-a987-beb732ba2bc2" providerId="AD" clId="Web-{0497DF12-480A-9B4C-DF9E-16712F23B819}" dt="2024-04-30T02:44:31.291" v="249" actId="1076"/>
      <pc:docMkLst>
        <pc:docMk/>
      </pc:docMkLst>
      <pc:sldChg chg="addSp delSp modSp">
        <pc:chgData name="William Frank Dzialak" userId="S::wdzialak@umd.edu::0c0a564e-17c1-49bc-a987-beb732ba2bc2" providerId="AD" clId="Web-{0497DF12-480A-9B4C-DF9E-16712F23B819}" dt="2024-04-30T02:39:24.140" v="212" actId="14100"/>
        <pc:sldMkLst>
          <pc:docMk/>
          <pc:sldMk cId="0" sldId="261"/>
        </pc:sldMkLst>
        <pc:spChg chg="add del mod">
          <ac:chgData name="William Frank Dzialak" userId="S::wdzialak@umd.edu::0c0a564e-17c1-49bc-a987-beb732ba2bc2" providerId="AD" clId="Web-{0497DF12-480A-9B4C-DF9E-16712F23B819}" dt="2024-04-30T02:39:00.295" v="208"/>
          <ac:spMkLst>
            <pc:docMk/>
            <pc:sldMk cId="0" sldId="261"/>
            <ac:spMk id="4" creationId="{248A31A1-F78A-448B-DBDE-515CA22654ED}"/>
          </ac:spMkLst>
        </pc:spChg>
        <pc:spChg chg="mod">
          <ac:chgData name="William Frank Dzialak" userId="S::wdzialak@umd.edu::0c0a564e-17c1-49bc-a987-beb732ba2bc2" providerId="AD" clId="Web-{0497DF12-480A-9B4C-DF9E-16712F23B819}" dt="2024-04-30T02:37:08.932" v="183" actId="20577"/>
          <ac:spMkLst>
            <pc:docMk/>
            <pc:sldMk cId="0" sldId="261"/>
            <ac:spMk id="224" creationId="{00000000-0000-0000-0000-000000000000}"/>
          </ac:spMkLst>
        </pc:spChg>
        <pc:spChg chg="mod">
          <ac:chgData name="William Frank Dzialak" userId="S::wdzialak@umd.edu::0c0a564e-17c1-49bc-a987-beb732ba2bc2" providerId="AD" clId="Web-{0497DF12-480A-9B4C-DF9E-16712F23B819}" dt="2024-04-30T02:37:26.808" v="201" actId="20577"/>
          <ac:spMkLst>
            <pc:docMk/>
            <pc:sldMk cId="0" sldId="261"/>
            <ac:spMk id="225" creationId="{00000000-0000-0000-0000-000000000000}"/>
          </ac:spMkLst>
        </pc:spChg>
        <pc:picChg chg="add del mod">
          <ac:chgData name="William Frank Dzialak" userId="S::wdzialak@umd.edu::0c0a564e-17c1-49bc-a987-beb732ba2bc2" providerId="AD" clId="Web-{0497DF12-480A-9B4C-DF9E-16712F23B819}" dt="2024-04-30T02:38:56.030" v="207"/>
          <ac:picMkLst>
            <pc:docMk/>
            <pc:sldMk cId="0" sldId="261"/>
            <ac:picMk id="2" creationId="{E716E94E-184A-3AB2-D208-C7C3DEC2382B}"/>
          </ac:picMkLst>
        </pc:picChg>
        <pc:picChg chg="add mod ord">
          <ac:chgData name="William Frank Dzialak" userId="S::wdzialak@umd.edu::0c0a564e-17c1-49bc-a987-beb732ba2bc2" providerId="AD" clId="Web-{0497DF12-480A-9B4C-DF9E-16712F23B819}" dt="2024-04-30T02:39:24.140" v="212" actId="14100"/>
          <ac:picMkLst>
            <pc:docMk/>
            <pc:sldMk cId="0" sldId="261"/>
            <ac:picMk id="5" creationId="{54A1A6EA-4B57-2D41-D454-A6156CAF2744}"/>
          </ac:picMkLst>
        </pc:picChg>
        <pc:picChg chg="del">
          <ac:chgData name="William Frank Dzialak" userId="S::wdzialak@umd.edu::0c0a564e-17c1-49bc-a987-beb732ba2bc2" providerId="AD" clId="Web-{0497DF12-480A-9B4C-DF9E-16712F23B819}" dt="2024-04-30T02:38:43.482" v="204"/>
          <ac:picMkLst>
            <pc:docMk/>
            <pc:sldMk cId="0" sldId="261"/>
            <ac:picMk id="223" creationId="{00000000-0000-0000-0000-000000000000}"/>
          </ac:picMkLst>
        </pc:picChg>
      </pc:sldChg>
      <pc:sldChg chg="addSp delSp modSp">
        <pc:chgData name="William Frank Dzialak" userId="S::wdzialak@umd.edu::0c0a564e-17c1-49bc-a987-beb732ba2bc2" providerId="AD" clId="Web-{0497DF12-480A-9B4C-DF9E-16712F23B819}" dt="2024-04-30T02:44:31.291" v="249" actId="1076"/>
        <pc:sldMkLst>
          <pc:docMk/>
          <pc:sldMk cId="0" sldId="262"/>
        </pc:sldMkLst>
        <pc:spChg chg="add del mod">
          <ac:chgData name="William Frank Dzialak" userId="S::wdzialak@umd.edu::0c0a564e-17c1-49bc-a987-beb732ba2bc2" providerId="AD" clId="Web-{0497DF12-480A-9B4C-DF9E-16712F23B819}" dt="2024-04-30T02:40:10.470" v="232"/>
          <ac:spMkLst>
            <pc:docMk/>
            <pc:sldMk cId="0" sldId="262"/>
            <ac:spMk id="3" creationId="{0E27B916-0877-4769-083D-BC0B428CA02B}"/>
          </ac:spMkLst>
        </pc:spChg>
        <pc:spChg chg="add del mod">
          <ac:chgData name="William Frank Dzialak" userId="S::wdzialak@umd.edu::0c0a564e-17c1-49bc-a987-beb732ba2bc2" providerId="AD" clId="Web-{0497DF12-480A-9B4C-DF9E-16712F23B819}" dt="2024-04-30T02:40:12.532" v="233"/>
          <ac:spMkLst>
            <pc:docMk/>
            <pc:sldMk cId="0" sldId="262"/>
            <ac:spMk id="5" creationId="{98B87F70-B7B7-5AA6-8375-004533CB3041}"/>
          </ac:spMkLst>
        </pc:spChg>
        <pc:spChg chg="add del mod">
          <ac:chgData name="William Frank Dzialak" userId="S::wdzialak@umd.edu::0c0a564e-17c1-49bc-a987-beb732ba2bc2" providerId="AD" clId="Web-{0497DF12-480A-9B4C-DF9E-16712F23B819}" dt="2024-04-30T02:41:49.082" v="238"/>
          <ac:spMkLst>
            <pc:docMk/>
            <pc:sldMk cId="0" sldId="262"/>
            <ac:spMk id="7" creationId="{4C9B8084-AAFB-03DF-F85D-6C3DCCD08D58}"/>
          </ac:spMkLst>
        </pc:spChg>
        <pc:spChg chg="add del mod">
          <ac:chgData name="William Frank Dzialak" userId="S::wdzialak@umd.edu::0c0a564e-17c1-49bc-a987-beb732ba2bc2" providerId="AD" clId="Web-{0497DF12-480A-9B4C-DF9E-16712F23B819}" dt="2024-04-30T02:43:45.508" v="242"/>
          <ac:spMkLst>
            <pc:docMk/>
            <pc:sldMk cId="0" sldId="262"/>
            <ac:spMk id="10" creationId="{1533EFE8-62CF-D4C7-6F2A-F85F635F32BF}"/>
          </ac:spMkLst>
        </pc:spChg>
        <pc:spChg chg="mod">
          <ac:chgData name="William Frank Dzialak" userId="S::wdzialak@umd.edu::0c0a564e-17c1-49bc-a987-beb732ba2bc2" providerId="AD" clId="Web-{0497DF12-480A-9B4C-DF9E-16712F23B819}" dt="2024-04-30T02:44:31.291" v="249" actId="1076"/>
          <ac:spMkLst>
            <pc:docMk/>
            <pc:sldMk cId="0" sldId="262"/>
            <ac:spMk id="234" creationId="{00000000-0000-0000-0000-000000000000}"/>
          </ac:spMkLst>
        </pc:spChg>
        <pc:spChg chg="mod">
          <ac:chgData name="William Frank Dzialak" userId="S::wdzialak@umd.edu::0c0a564e-17c1-49bc-a987-beb732ba2bc2" providerId="AD" clId="Web-{0497DF12-480A-9B4C-DF9E-16712F23B819}" dt="2024-04-30T02:44:27.369" v="248" actId="1076"/>
          <ac:spMkLst>
            <pc:docMk/>
            <pc:sldMk cId="0" sldId="262"/>
            <ac:spMk id="235" creationId="{00000000-0000-0000-0000-000000000000}"/>
          </ac:spMkLst>
        </pc:spChg>
        <pc:picChg chg="add del mod ord">
          <ac:chgData name="William Frank Dzialak" userId="S::wdzialak@umd.edu::0c0a564e-17c1-49bc-a987-beb732ba2bc2" providerId="AD" clId="Web-{0497DF12-480A-9B4C-DF9E-16712F23B819}" dt="2024-04-30T02:43:40.664" v="241"/>
          <ac:picMkLst>
            <pc:docMk/>
            <pc:sldMk cId="0" sldId="262"/>
            <ac:picMk id="8" creationId="{40804235-67A1-51C4-092E-E52EE4BBEE22}"/>
          </ac:picMkLst>
        </pc:picChg>
        <pc:picChg chg="add mod">
          <ac:chgData name="William Frank Dzialak" userId="S::wdzialak@umd.edu::0c0a564e-17c1-49bc-a987-beb732ba2bc2" providerId="AD" clId="Web-{0497DF12-480A-9B4C-DF9E-16712F23B819}" dt="2024-04-30T02:44:23.010" v="247" actId="1076"/>
          <ac:picMkLst>
            <pc:docMk/>
            <pc:sldMk cId="0" sldId="262"/>
            <ac:picMk id="11" creationId="{19A3ADF2-250F-5E80-C5E7-5DA0E521DC74}"/>
          </ac:picMkLst>
        </pc:picChg>
        <pc:picChg chg="del">
          <ac:chgData name="William Frank Dzialak" userId="S::wdzialak@umd.edu::0c0a564e-17c1-49bc-a987-beb732ba2bc2" providerId="AD" clId="Web-{0497DF12-480A-9B4C-DF9E-16712F23B819}" dt="2024-04-30T02:40:06.329" v="231"/>
          <ac:picMkLst>
            <pc:docMk/>
            <pc:sldMk cId="0" sldId="262"/>
            <ac:picMk id="231" creationId="{00000000-0000-0000-0000-000000000000}"/>
          </ac:picMkLst>
        </pc:picChg>
        <pc:picChg chg="del">
          <ac:chgData name="William Frank Dzialak" userId="S::wdzialak@umd.edu::0c0a564e-17c1-49bc-a987-beb732ba2bc2" providerId="AD" clId="Web-{0497DF12-480A-9B4C-DF9E-16712F23B819}" dt="2024-04-30T02:40:03.282" v="229"/>
          <ac:picMkLst>
            <pc:docMk/>
            <pc:sldMk cId="0" sldId="262"/>
            <ac:picMk id="232" creationId="{00000000-0000-0000-0000-000000000000}"/>
          </ac:picMkLst>
        </pc:picChg>
        <pc:picChg chg="del">
          <ac:chgData name="William Frank Dzialak" userId="S::wdzialak@umd.edu::0c0a564e-17c1-49bc-a987-beb732ba2bc2" providerId="AD" clId="Web-{0497DF12-480A-9B4C-DF9E-16712F23B819}" dt="2024-04-30T02:40:04.829" v="230"/>
          <ac:picMkLst>
            <pc:docMk/>
            <pc:sldMk cId="0" sldId="262"/>
            <ac:picMk id="233" creationId="{00000000-0000-0000-0000-000000000000}"/>
          </ac:picMkLst>
        </pc:picChg>
      </pc:sldChg>
      <pc:sldChg chg="modSp">
        <pc:chgData name="William Frank Dzialak" userId="S::wdzialak@umd.edu::0c0a564e-17c1-49bc-a987-beb732ba2bc2" providerId="AD" clId="Web-{0497DF12-480A-9B4C-DF9E-16712F23B819}" dt="2024-04-30T02:25:04.407" v="110" actId="20577"/>
        <pc:sldMkLst>
          <pc:docMk/>
          <pc:sldMk cId="0" sldId="266"/>
        </pc:sldMkLst>
        <pc:spChg chg="mod">
          <ac:chgData name="William Frank Dzialak" userId="S::wdzialak@umd.edu::0c0a564e-17c1-49bc-a987-beb732ba2bc2" providerId="AD" clId="Web-{0497DF12-480A-9B4C-DF9E-16712F23B819}" dt="2024-04-30T02:24:04.202" v="90" actId="20577"/>
          <ac:spMkLst>
            <pc:docMk/>
            <pc:sldMk cId="0" sldId="266"/>
            <ac:spMk id="287" creationId="{00000000-0000-0000-0000-000000000000}"/>
          </ac:spMkLst>
        </pc:spChg>
        <pc:spChg chg="mod">
          <ac:chgData name="William Frank Dzialak" userId="S::wdzialak@umd.edu::0c0a564e-17c1-49bc-a987-beb732ba2bc2" providerId="AD" clId="Web-{0497DF12-480A-9B4C-DF9E-16712F23B819}" dt="2024-04-30T02:24:30.515" v="104" actId="14100"/>
          <ac:spMkLst>
            <pc:docMk/>
            <pc:sldMk cId="0" sldId="266"/>
            <ac:spMk id="288" creationId="{00000000-0000-0000-0000-000000000000}"/>
          </ac:spMkLst>
        </pc:spChg>
        <pc:spChg chg="mod">
          <ac:chgData name="William Frank Dzialak" userId="S::wdzialak@umd.edu::0c0a564e-17c1-49bc-a987-beb732ba2bc2" providerId="AD" clId="Web-{0497DF12-480A-9B4C-DF9E-16712F23B819}" dt="2024-04-30T02:25:04.407" v="110" actId="20577"/>
          <ac:spMkLst>
            <pc:docMk/>
            <pc:sldMk cId="0" sldId="266"/>
            <ac:spMk id="289" creationId="{00000000-0000-0000-0000-000000000000}"/>
          </ac:spMkLst>
        </pc:spChg>
        <pc:spChg chg="mod">
          <ac:chgData name="William Frank Dzialak" userId="S::wdzialak@umd.edu::0c0a564e-17c1-49bc-a987-beb732ba2bc2" providerId="AD" clId="Web-{0497DF12-480A-9B4C-DF9E-16712F23B819}" dt="2024-04-30T02:23:42.248" v="56" actId="20577"/>
          <ac:spMkLst>
            <pc:docMk/>
            <pc:sldMk cId="0" sldId="266"/>
            <ac:spMk id="290" creationId="{00000000-0000-0000-0000-000000000000}"/>
          </ac:spMkLst>
        </pc:spChg>
        <pc:spChg chg="mod">
          <ac:chgData name="William Frank Dzialak" userId="S::wdzialak@umd.edu::0c0a564e-17c1-49bc-a987-beb732ba2bc2" providerId="AD" clId="Web-{0497DF12-480A-9B4C-DF9E-16712F23B819}" dt="2024-04-30T02:24:18.952" v="100" actId="20577"/>
          <ac:spMkLst>
            <pc:docMk/>
            <pc:sldMk cId="0" sldId="266"/>
            <ac:spMk id="291" creationId="{00000000-0000-0000-0000-000000000000}"/>
          </ac:spMkLst>
        </pc:spChg>
        <pc:spChg chg="mod">
          <ac:chgData name="William Frank Dzialak" userId="S::wdzialak@umd.edu::0c0a564e-17c1-49bc-a987-beb732ba2bc2" providerId="AD" clId="Web-{0497DF12-480A-9B4C-DF9E-16712F23B819}" dt="2024-04-30T02:24:46.844" v="108" actId="20577"/>
          <ac:spMkLst>
            <pc:docMk/>
            <pc:sldMk cId="0" sldId="266"/>
            <ac:spMk id="292" creationId="{00000000-0000-0000-0000-000000000000}"/>
          </ac:spMkLst>
        </pc:spChg>
      </pc:sldChg>
      <pc:sldChg chg="addSp delSp modSp ord addAnim modAnim">
        <pc:chgData name="William Frank Dzialak" userId="S::wdzialak@umd.edu::0c0a564e-17c1-49bc-a987-beb732ba2bc2" providerId="AD" clId="Web-{0497DF12-480A-9B4C-DF9E-16712F23B819}" dt="2024-04-30T02:36:31.274" v="175" actId="20577"/>
        <pc:sldMkLst>
          <pc:docMk/>
          <pc:sldMk cId="0" sldId="271"/>
        </pc:sldMkLst>
        <pc:spChg chg="add del mod">
          <ac:chgData name="William Frank Dzialak" userId="S::wdzialak@umd.edu::0c0a564e-17c1-49bc-a987-beb732ba2bc2" providerId="AD" clId="Web-{0497DF12-480A-9B4C-DF9E-16712F23B819}" dt="2024-04-30T02:30:36.137" v="125"/>
          <ac:spMkLst>
            <pc:docMk/>
            <pc:sldMk cId="0" sldId="271"/>
            <ac:spMk id="2" creationId="{13124CC6-1030-6ED7-98CD-4B141F9239A3}"/>
          </ac:spMkLst>
        </pc:spChg>
        <pc:spChg chg="add del mod">
          <ac:chgData name="William Frank Dzialak" userId="S::wdzialak@umd.edu::0c0a564e-17c1-49bc-a987-beb732ba2bc2" providerId="AD" clId="Web-{0497DF12-480A-9B4C-DF9E-16712F23B819}" dt="2024-04-30T02:33:38.456" v="139"/>
          <ac:spMkLst>
            <pc:docMk/>
            <pc:sldMk cId="0" sldId="271"/>
            <ac:spMk id="4" creationId="{D3221951-2220-09C4-7DC3-CD8D8C6D83F9}"/>
          </ac:spMkLst>
        </pc:spChg>
        <pc:spChg chg="add mod">
          <ac:chgData name="William Frank Dzialak" userId="S::wdzialak@umd.edu::0c0a564e-17c1-49bc-a987-beb732ba2bc2" providerId="AD" clId="Web-{0497DF12-480A-9B4C-DF9E-16712F23B819}" dt="2024-04-30T02:36:31.274" v="175" actId="20577"/>
          <ac:spMkLst>
            <pc:docMk/>
            <pc:sldMk cId="0" sldId="271"/>
            <ac:spMk id="6" creationId="{49C474E6-7814-8AD7-09C1-E978A081549C}"/>
          </ac:spMkLst>
        </pc:spChg>
        <pc:picChg chg="add del mod">
          <ac:chgData name="William Frank Dzialak" userId="S::wdzialak@umd.edu::0c0a564e-17c1-49bc-a987-beb732ba2bc2" providerId="AD" clId="Web-{0497DF12-480A-9B4C-DF9E-16712F23B819}" dt="2024-04-30T02:33:38.456" v="140"/>
          <ac:picMkLst>
            <pc:docMk/>
            <pc:sldMk cId="0" sldId="271"/>
            <ac:picMk id="3" creationId="{E7C63509-5F38-835A-F6E6-3FADB7A4FB31}"/>
          </ac:picMkLst>
        </pc:picChg>
        <pc:picChg chg="mod">
          <ac:chgData name="William Frank Dzialak" userId="S::wdzialak@umd.edu::0c0a564e-17c1-49bc-a987-beb732ba2bc2" providerId="AD" clId="Web-{0497DF12-480A-9B4C-DF9E-16712F23B819}" dt="2024-04-30T02:35:33.491" v="168" actId="1076"/>
          <ac:picMkLst>
            <pc:docMk/>
            <pc:sldMk cId="0" sldId="271"/>
            <ac:picMk id="366" creationId="{00000000-0000-0000-0000-000000000000}"/>
          </ac:picMkLst>
        </pc:picChg>
        <pc:picChg chg="mod">
          <ac:chgData name="William Frank Dzialak" userId="S::wdzialak@umd.edu::0c0a564e-17c1-49bc-a987-beb732ba2bc2" providerId="AD" clId="Web-{0497DF12-480A-9B4C-DF9E-16712F23B819}" dt="2024-04-30T02:30:09.667" v="117" actId="1076"/>
          <ac:picMkLst>
            <pc:docMk/>
            <pc:sldMk cId="0" sldId="271"/>
            <ac:picMk id="367" creationId="{00000000-0000-0000-0000-000000000000}"/>
          </ac:picMkLst>
        </pc:picChg>
      </pc:sldChg>
      <pc:sldChg chg="del">
        <pc:chgData name="William Frank Dzialak" userId="S::wdzialak@umd.edu::0c0a564e-17c1-49bc-a987-beb732ba2bc2" providerId="AD" clId="Web-{0497DF12-480A-9B4C-DF9E-16712F23B819}" dt="2024-04-30T02:29:14.275" v="115"/>
        <pc:sldMkLst>
          <pc:docMk/>
          <pc:sldMk cId="0" sldId="275"/>
        </pc:sldMkLst>
      </pc:sldChg>
      <pc:sldChg chg="modSp">
        <pc:chgData name="William Frank Dzialak" userId="S::wdzialak@umd.edu::0c0a564e-17c1-49bc-a987-beb732ba2bc2" providerId="AD" clId="Web-{0497DF12-480A-9B4C-DF9E-16712F23B819}" dt="2024-04-30T02:21:35.821" v="1" actId="1076"/>
        <pc:sldMkLst>
          <pc:docMk/>
          <pc:sldMk cId="302114651" sldId="278"/>
        </pc:sldMkLst>
        <pc:spChg chg="mod">
          <ac:chgData name="William Frank Dzialak" userId="S::wdzialak@umd.edu::0c0a564e-17c1-49bc-a987-beb732ba2bc2" providerId="AD" clId="Web-{0497DF12-480A-9B4C-DF9E-16712F23B819}" dt="2024-04-30T02:21:35.821" v="1" actId="1076"/>
          <ac:spMkLst>
            <pc:docMk/>
            <pc:sldMk cId="302114651" sldId="278"/>
            <ac:spMk id="5" creationId="{42BA7F70-66BA-323E-A8AF-030F9A1244A0}"/>
          </ac:spMkLst>
        </pc:spChg>
      </pc:sldChg>
    </pc:docChg>
  </pc:docChgLst>
  <pc:docChgLst>
    <pc:chgData name="William Frank Dzialak" userId="S::wdzialak@umd.edu::0c0a564e-17c1-49bc-a987-beb732ba2bc2" providerId="AD" clId="Web-{EACABA3B-C945-DBE6-2218-7A3F5C63AC15}"/>
    <pc:docChg chg="addSld delSld modSld sldOrd">
      <pc:chgData name="William Frank Dzialak" userId="S::wdzialak@umd.edu::0c0a564e-17c1-49bc-a987-beb732ba2bc2" providerId="AD" clId="Web-{EACABA3B-C945-DBE6-2218-7A3F5C63AC15}" dt="2024-05-01T17:42:47.293" v="1468" actId="20577"/>
      <pc:docMkLst>
        <pc:docMk/>
      </pc:docMkLst>
      <pc:sldChg chg="modSp">
        <pc:chgData name="William Frank Dzialak" userId="S::wdzialak@umd.edu::0c0a564e-17c1-49bc-a987-beb732ba2bc2" providerId="AD" clId="Web-{EACABA3B-C945-DBE6-2218-7A3F5C63AC15}" dt="2024-05-01T17:42:47.293" v="1468" actId="20577"/>
        <pc:sldMkLst>
          <pc:docMk/>
          <pc:sldMk cId="0" sldId="256"/>
        </pc:sldMkLst>
        <pc:spChg chg="mod">
          <ac:chgData name="William Frank Dzialak" userId="S::wdzialak@umd.edu::0c0a564e-17c1-49bc-a987-beb732ba2bc2" providerId="AD" clId="Web-{EACABA3B-C945-DBE6-2218-7A3F5C63AC15}" dt="2024-05-01T17:42:47.293" v="1468" actId="20577"/>
          <ac:spMkLst>
            <pc:docMk/>
            <pc:sldMk cId="0" sldId="256"/>
            <ac:spMk id="190" creationId="{00000000-0000-0000-0000-000000000000}"/>
          </ac:spMkLst>
        </pc:spChg>
      </pc:sldChg>
      <pc:sldChg chg="addSp modSp">
        <pc:chgData name="William Frank Dzialak" userId="S::wdzialak@umd.edu::0c0a564e-17c1-49bc-a987-beb732ba2bc2" providerId="AD" clId="Web-{EACABA3B-C945-DBE6-2218-7A3F5C63AC15}" dt="2024-05-01T17:37:23.093" v="1449" actId="1076"/>
        <pc:sldMkLst>
          <pc:docMk/>
          <pc:sldMk cId="0" sldId="260"/>
        </pc:sldMkLst>
        <pc:spChg chg="mod">
          <ac:chgData name="William Frank Dzialak" userId="S::wdzialak@umd.edu::0c0a564e-17c1-49bc-a987-beb732ba2bc2" providerId="AD" clId="Web-{EACABA3B-C945-DBE6-2218-7A3F5C63AC15}" dt="2024-05-01T17:37:23.093" v="1449" actId="1076"/>
          <ac:spMkLst>
            <pc:docMk/>
            <pc:sldMk cId="0" sldId="260"/>
            <ac:spMk id="215" creationId="{00000000-0000-0000-0000-000000000000}"/>
          </ac:spMkLst>
        </pc:spChg>
        <pc:graphicFrameChg chg="mod">
          <ac:chgData name="William Frank Dzialak" userId="S::wdzialak@umd.edu::0c0a564e-17c1-49bc-a987-beb732ba2bc2" providerId="AD" clId="Web-{EACABA3B-C945-DBE6-2218-7A3F5C63AC15}" dt="2024-05-01T17:36:37.591" v="1442" actId="1076"/>
          <ac:graphicFrameMkLst>
            <pc:docMk/>
            <pc:sldMk cId="0" sldId="260"/>
            <ac:graphicFrameMk id="221" creationId="{4C9C9145-0444-FC8A-3F87-3D56DC3438AD}"/>
          </ac:graphicFrameMkLst>
        </pc:graphicFrameChg>
        <pc:picChg chg="add mod">
          <ac:chgData name="William Frank Dzialak" userId="S::wdzialak@umd.edu::0c0a564e-17c1-49bc-a987-beb732ba2bc2" providerId="AD" clId="Web-{EACABA3B-C945-DBE6-2218-7A3F5C63AC15}" dt="2024-05-01T17:37:10.295" v="1447" actId="1076"/>
          <ac:picMkLst>
            <pc:docMk/>
            <pc:sldMk cId="0" sldId="260"/>
            <ac:picMk id="29" creationId="{526C00EE-0907-F381-FBD8-E971D73F164B}"/>
          </ac:picMkLst>
        </pc:picChg>
      </pc:sldChg>
      <pc:sldChg chg="modSp">
        <pc:chgData name="William Frank Dzialak" userId="S::wdzialak@umd.edu::0c0a564e-17c1-49bc-a987-beb732ba2bc2" providerId="AD" clId="Web-{EACABA3B-C945-DBE6-2218-7A3F5C63AC15}" dt="2024-05-01T15:45:13.985" v="857" actId="14100"/>
        <pc:sldMkLst>
          <pc:docMk/>
          <pc:sldMk cId="0" sldId="261"/>
        </pc:sldMkLst>
        <pc:spChg chg="mod">
          <ac:chgData name="William Frank Dzialak" userId="S::wdzialak@umd.edu::0c0a564e-17c1-49bc-a987-beb732ba2bc2" providerId="AD" clId="Web-{EACABA3B-C945-DBE6-2218-7A3F5C63AC15}" dt="2024-05-01T15:44:48.375" v="853" actId="1076"/>
          <ac:spMkLst>
            <pc:docMk/>
            <pc:sldMk cId="0" sldId="261"/>
            <ac:spMk id="224" creationId="{00000000-0000-0000-0000-000000000000}"/>
          </ac:spMkLst>
        </pc:spChg>
        <pc:spChg chg="mod">
          <ac:chgData name="William Frank Dzialak" userId="S::wdzialak@umd.edu::0c0a564e-17c1-49bc-a987-beb732ba2bc2" providerId="AD" clId="Web-{EACABA3B-C945-DBE6-2218-7A3F5C63AC15}" dt="2024-05-01T15:44:45.656" v="852" actId="1076"/>
          <ac:spMkLst>
            <pc:docMk/>
            <pc:sldMk cId="0" sldId="261"/>
            <ac:spMk id="225" creationId="{00000000-0000-0000-0000-000000000000}"/>
          </ac:spMkLst>
        </pc:spChg>
        <pc:picChg chg="mod">
          <ac:chgData name="William Frank Dzialak" userId="S::wdzialak@umd.edu::0c0a564e-17c1-49bc-a987-beb732ba2bc2" providerId="AD" clId="Web-{EACABA3B-C945-DBE6-2218-7A3F5C63AC15}" dt="2024-05-01T15:45:13.985" v="857" actId="14100"/>
          <ac:picMkLst>
            <pc:docMk/>
            <pc:sldMk cId="0" sldId="261"/>
            <ac:picMk id="5" creationId="{54A1A6EA-4B57-2D41-D454-A6156CAF2744}"/>
          </ac:picMkLst>
        </pc:picChg>
      </pc:sldChg>
      <pc:sldChg chg="modSp">
        <pc:chgData name="William Frank Dzialak" userId="S::wdzialak@umd.edu::0c0a564e-17c1-49bc-a987-beb732ba2bc2" providerId="AD" clId="Web-{EACABA3B-C945-DBE6-2218-7A3F5C63AC15}" dt="2024-05-01T15:47:22.302" v="910" actId="20577"/>
        <pc:sldMkLst>
          <pc:docMk/>
          <pc:sldMk cId="0" sldId="262"/>
        </pc:sldMkLst>
        <pc:spChg chg="mod">
          <ac:chgData name="William Frank Dzialak" userId="S::wdzialak@umd.edu::0c0a564e-17c1-49bc-a987-beb732ba2bc2" providerId="AD" clId="Web-{EACABA3B-C945-DBE6-2218-7A3F5C63AC15}" dt="2024-05-01T15:46:38.316" v="884" actId="1076"/>
          <ac:spMkLst>
            <pc:docMk/>
            <pc:sldMk cId="0" sldId="262"/>
            <ac:spMk id="234" creationId="{00000000-0000-0000-0000-000000000000}"/>
          </ac:spMkLst>
        </pc:spChg>
        <pc:spChg chg="mod">
          <ac:chgData name="William Frank Dzialak" userId="S::wdzialak@umd.edu::0c0a564e-17c1-49bc-a987-beb732ba2bc2" providerId="AD" clId="Web-{EACABA3B-C945-DBE6-2218-7A3F5C63AC15}" dt="2024-05-01T15:47:22.302" v="910" actId="20577"/>
          <ac:spMkLst>
            <pc:docMk/>
            <pc:sldMk cId="0" sldId="262"/>
            <ac:spMk id="235" creationId="{00000000-0000-0000-0000-000000000000}"/>
          </ac:spMkLst>
        </pc:spChg>
        <pc:picChg chg="mod">
          <ac:chgData name="William Frank Dzialak" userId="S::wdzialak@umd.edu::0c0a564e-17c1-49bc-a987-beb732ba2bc2" providerId="AD" clId="Web-{EACABA3B-C945-DBE6-2218-7A3F5C63AC15}" dt="2024-05-01T15:44:21.921" v="849"/>
          <ac:picMkLst>
            <pc:docMk/>
            <pc:sldMk cId="0" sldId="262"/>
            <ac:picMk id="11" creationId="{19A3ADF2-250F-5E80-C5E7-5DA0E521DC74}"/>
          </ac:picMkLst>
        </pc:picChg>
      </pc:sldChg>
      <pc:sldChg chg="addSp delSp modSp">
        <pc:chgData name="William Frank Dzialak" userId="S::wdzialak@umd.edu::0c0a564e-17c1-49bc-a987-beb732ba2bc2" providerId="AD" clId="Web-{EACABA3B-C945-DBE6-2218-7A3F5C63AC15}" dt="2024-05-01T17:28:02.664" v="1417" actId="20577"/>
        <pc:sldMkLst>
          <pc:docMk/>
          <pc:sldMk cId="0" sldId="265"/>
        </pc:sldMkLst>
        <pc:spChg chg="add mod">
          <ac:chgData name="William Frank Dzialak" userId="S::wdzialak@umd.edu::0c0a564e-17c1-49bc-a987-beb732ba2bc2" providerId="AD" clId="Web-{EACABA3B-C945-DBE6-2218-7A3F5C63AC15}" dt="2024-05-01T12:45:17.413" v="304" actId="20577"/>
          <ac:spMkLst>
            <pc:docMk/>
            <pc:sldMk cId="0" sldId="265"/>
            <ac:spMk id="2" creationId="{C633CA67-C61B-8BDB-6435-372C26A5554C}"/>
          </ac:spMkLst>
        </pc:spChg>
        <pc:spChg chg="add del">
          <ac:chgData name="William Frank Dzialak" userId="S::wdzialak@umd.edu::0c0a564e-17c1-49bc-a987-beb732ba2bc2" providerId="AD" clId="Web-{EACABA3B-C945-DBE6-2218-7A3F5C63AC15}" dt="2024-05-01T12:45:29.100" v="306"/>
          <ac:spMkLst>
            <pc:docMk/>
            <pc:sldMk cId="0" sldId="265"/>
            <ac:spMk id="3" creationId="{3429DB8C-3EE9-91D5-E9E2-99E88F805196}"/>
          </ac:spMkLst>
        </pc:spChg>
        <pc:spChg chg="mod">
          <ac:chgData name="William Frank Dzialak" userId="S::wdzialak@umd.edu::0c0a564e-17c1-49bc-a987-beb732ba2bc2" providerId="AD" clId="Web-{EACABA3B-C945-DBE6-2218-7A3F5C63AC15}" dt="2024-05-01T12:44:08.942" v="283" actId="1076"/>
          <ac:spMkLst>
            <pc:docMk/>
            <pc:sldMk cId="0" sldId="265"/>
            <ac:spMk id="4" creationId="{340AC342-4A17-9EA3-F094-4C3896A59F8F}"/>
          </ac:spMkLst>
        </pc:spChg>
        <pc:spChg chg="add del">
          <ac:chgData name="William Frank Dzialak" userId="S::wdzialak@umd.edu::0c0a564e-17c1-49bc-a987-beb732ba2bc2" providerId="AD" clId="Web-{EACABA3B-C945-DBE6-2218-7A3F5C63AC15}" dt="2024-05-01T12:45:37.101" v="308"/>
          <ac:spMkLst>
            <pc:docMk/>
            <pc:sldMk cId="0" sldId="265"/>
            <ac:spMk id="5" creationId="{49E49630-8C18-854E-A260-051B695E1F3B}"/>
          </ac:spMkLst>
        </pc:spChg>
        <pc:spChg chg="add mod">
          <ac:chgData name="William Frank Dzialak" userId="S::wdzialak@umd.edu::0c0a564e-17c1-49bc-a987-beb732ba2bc2" providerId="AD" clId="Web-{EACABA3B-C945-DBE6-2218-7A3F5C63AC15}" dt="2024-05-01T17:28:02.664" v="1417" actId="20577"/>
          <ac:spMkLst>
            <pc:docMk/>
            <pc:sldMk cId="0" sldId="265"/>
            <ac:spMk id="6" creationId="{74D06179-E6FE-71C3-D2E0-5FCF0E7E3336}"/>
          </ac:spMkLst>
        </pc:spChg>
        <pc:spChg chg="mod">
          <ac:chgData name="William Frank Dzialak" userId="S::wdzialak@umd.edu::0c0a564e-17c1-49bc-a987-beb732ba2bc2" providerId="AD" clId="Web-{EACABA3B-C945-DBE6-2218-7A3F5C63AC15}" dt="2024-05-01T17:27:34.897" v="1414" actId="20577"/>
          <ac:spMkLst>
            <pc:docMk/>
            <pc:sldMk cId="0" sldId="265"/>
            <ac:spMk id="10" creationId="{3373674D-33BB-EEEB-AD09-55A88E40B889}"/>
          </ac:spMkLst>
        </pc:spChg>
        <pc:spChg chg="mod">
          <ac:chgData name="William Frank Dzialak" userId="S::wdzialak@umd.edu::0c0a564e-17c1-49bc-a987-beb732ba2bc2" providerId="AD" clId="Web-{EACABA3B-C945-DBE6-2218-7A3F5C63AC15}" dt="2024-05-01T12:45:06.615" v="295" actId="1076"/>
          <ac:spMkLst>
            <pc:docMk/>
            <pc:sldMk cId="0" sldId="265"/>
            <ac:spMk id="18" creationId="{4FA6E797-0FC2-E01B-1BC2-D16CBC165CBB}"/>
          </ac:spMkLst>
        </pc:spChg>
        <pc:spChg chg="mod">
          <ac:chgData name="William Frank Dzialak" userId="S::wdzialak@umd.edu::0c0a564e-17c1-49bc-a987-beb732ba2bc2" providerId="AD" clId="Web-{EACABA3B-C945-DBE6-2218-7A3F5C63AC15}" dt="2024-05-01T12:45:06.631" v="296" actId="1076"/>
          <ac:spMkLst>
            <pc:docMk/>
            <pc:sldMk cId="0" sldId="265"/>
            <ac:spMk id="19" creationId="{11CC0AB1-D6CB-8E6A-68D1-AF2D0DF10719}"/>
          </ac:spMkLst>
        </pc:spChg>
        <pc:spChg chg="mod">
          <ac:chgData name="William Frank Dzialak" userId="S::wdzialak@umd.edu::0c0a564e-17c1-49bc-a987-beb732ba2bc2" providerId="AD" clId="Web-{EACABA3B-C945-DBE6-2218-7A3F5C63AC15}" dt="2024-05-01T12:45:06.631" v="297" actId="1076"/>
          <ac:spMkLst>
            <pc:docMk/>
            <pc:sldMk cId="0" sldId="265"/>
            <ac:spMk id="20" creationId="{6E6CC42C-D112-8FA7-6247-AB6F7F6E492F}"/>
          </ac:spMkLst>
        </pc:spChg>
        <pc:spChg chg="mod">
          <ac:chgData name="William Frank Dzialak" userId="S::wdzialak@umd.edu::0c0a564e-17c1-49bc-a987-beb732ba2bc2" providerId="AD" clId="Web-{EACABA3B-C945-DBE6-2218-7A3F5C63AC15}" dt="2024-05-01T12:44:08.958" v="284" actId="1076"/>
          <ac:spMkLst>
            <pc:docMk/>
            <pc:sldMk cId="0" sldId="265"/>
            <ac:spMk id="22" creationId="{DB0F441C-408F-ED6F-B01A-E78712F4FA47}"/>
          </ac:spMkLst>
        </pc:spChg>
        <pc:spChg chg="mod">
          <ac:chgData name="William Frank Dzialak" userId="S::wdzialak@umd.edu::0c0a564e-17c1-49bc-a987-beb732ba2bc2" providerId="AD" clId="Web-{EACABA3B-C945-DBE6-2218-7A3F5C63AC15}" dt="2024-05-01T12:44:40.052" v="291" actId="1076"/>
          <ac:spMkLst>
            <pc:docMk/>
            <pc:sldMk cId="0" sldId="265"/>
            <ac:spMk id="23" creationId="{55BE508B-42F6-2EC5-6345-1312D6AAB13E}"/>
          </ac:spMkLst>
        </pc:spChg>
        <pc:spChg chg="mod">
          <ac:chgData name="William Frank Dzialak" userId="S::wdzialak@umd.edu::0c0a564e-17c1-49bc-a987-beb732ba2bc2" providerId="AD" clId="Web-{EACABA3B-C945-DBE6-2218-7A3F5C63AC15}" dt="2024-05-01T12:44:08.989" v="286" actId="1076"/>
          <ac:spMkLst>
            <pc:docMk/>
            <pc:sldMk cId="0" sldId="265"/>
            <ac:spMk id="24" creationId="{F2C0E78C-D0A1-D82F-9BB7-F4B942D8E156}"/>
          </ac:spMkLst>
        </pc:spChg>
        <pc:spChg chg="mod">
          <ac:chgData name="William Frank Dzialak" userId="S::wdzialak@umd.edu::0c0a564e-17c1-49bc-a987-beb732ba2bc2" providerId="AD" clId="Web-{EACABA3B-C945-DBE6-2218-7A3F5C63AC15}" dt="2024-05-01T12:44:26.490" v="289" actId="1076"/>
          <ac:spMkLst>
            <pc:docMk/>
            <pc:sldMk cId="0" sldId="265"/>
            <ac:spMk id="25" creationId="{9BB2FB91-2971-006B-1BCB-677DC8FA8FDF}"/>
          </ac:spMkLst>
        </pc:spChg>
        <pc:spChg chg="mod">
          <ac:chgData name="William Frank Dzialak" userId="S::wdzialak@umd.edu::0c0a564e-17c1-49bc-a987-beb732ba2bc2" providerId="AD" clId="Web-{EACABA3B-C945-DBE6-2218-7A3F5C63AC15}" dt="2024-05-01T12:45:06.647" v="298" actId="1076"/>
          <ac:spMkLst>
            <pc:docMk/>
            <pc:sldMk cId="0" sldId="265"/>
            <ac:spMk id="26" creationId="{4C2493AD-37AA-6916-74C2-385B608F04F9}"/>
          </ac:spMkLst>
        </pc:spChg>
        <pc:spChg chg="mod">
          <ac:chgData name="William Frank Dzialak" userId="S::wdzialak@umd.edu::0c0a564e-17c1-49bc-a987-beb732ba2bc2" providerId="AD" clId="Web-{EACABA3B-C945-DBE6-2218-7A3F5C63AC15}" dt="2024-05-01T12:45:06.662" v="299" actId="1076"/>
          <ac:spMkLst>
            <pc:docMk/>
            <pc:sldMk cId="0" sldId="265"/>
            <ac:spMk id="27" creationId="{EDCC617F-4CED-33D9-44DB-82549B989CB4}"/>
          </ac:spMkLst>
        </pc:spChg>
        <pc:spChg chg="mod">
          <ac:chgData name="William Frank Dzialak" userId="S::wdzialak@umd.edu::0c0a564e-17c1-49bc-a987-beb732ba2bc2" providerId="AD" clId="Web-{EACABA3B-C945-DBE6-2218-7A3F5C63AC15}" dt="2024-05-01T12:45:06.678" v="300" actId="1076"/>
          <ac:spMkLst>
            <pc:docMk/>
            <pc:sldMk cId="0" sldId="265"/>
            <ac:spMk id="28" creationId="{732D3960-E284-3299-2DF5-9C65D3DC5B88}"/>
          </ac:spMkLst>
        </pc:spChg>
        <pc:spChg chg="mod">
          <ac:chgData name="William Frank Dzialak" userId="S::wdzialak@umd.edu::0c0a564e-17c1-49bc-a987-beb732ba2bc2" providerId="AD" clId="Web-{EACABA3B-C945-DBE6-2218-7A3F5C63AC15}" dt="2024-05-01T12:45:06.678" v="301" actId="1076"/>
          <ac:spMkLst>
            <pc:docMk/>
            <pc:sldMk cId="0" sldId="265"/>
            <ac:spMk id="29" creationId="{1D262886-A8C6-31E0-59A2-6FC9A2C332DA}"/>
          </ac:spMkLst>
        </pc:spChg>
        <pc:spChg chg="mod">
          <ac:chgData name="William Frank Dzialak" userId="S::wdzialak@umd.edu::0c0a564e-17c1-49bc-a987-beb732ba2bc2" providerId="AD" clId="Web-{EACABA3B-C945-DBE6-2218-7A3F5C63AC15}" dt="2024-05-01T12:44:02.645" v="278" actId="1076"/>
          <ac:spMkLst>
            <pc:docMk/>
            <pc:sldMk cId="0" sldId="265"/>
            <ac:spMk id="264" creationId="{00000000-0000-0000-0000-000000000000}"/>
          </ac:spMkLst>
        </pc:spChg>
        <pc:spChg chg="mod">
          <ac:chgData name="William Frank Dzialak" userId="S::wdzialak@umd.edu::0c0a564e-17c1-49bc-a987-beb732ba2bc2" providerId="AD" clId="Web-{EACABA3B-C945-DBE6-2218-7A3F5C63AC15}" dt="2024-05-01T12:44:08.895" v="279" actId="1076"/>
          <ac:spMkLst>
            <pc:docMk/>
            <pc:sldMk cId="0" sldId="265"/>
            <ac:spMk id="268" creationId="{00000000-0000-0000-0000-000000000000}"/>
          </ac:spMkLst>
        </pc:spChg>
        <pc:spChg chg="mod">
          <ac:chgData name="William Frank Dzialak" userId="S::wdzialak@umd.edu::0c0a564e-17c1-49bc-a987-beb732ba2bc2" providerId="AD" clId="Web-{EACABA3B-C945-DBE6-2218-7A3F5C63AC15}" dt="2024-05-01T12:44:08.911" v="280" actId="1076"/>
          <ac:spMkLst>
            <pc:docMk/>
            <pc:sldMk cId="0" sldId="265"/>
            <ac:spMk id="272" creationId="{00000000-0000-0000-0000-000000000000}"/>
          </ac:spMkLst>
        </pc:spChg>
        <pc:spChg chg="mod">
          <ac:chgData name="William Frank Dzialak" userId="S::wdzialak@umd.edu::0c0a564e-17c1-49bc-a987-beb732ba2bc2" providerId="AD" clId="Web-{EACABA3B-C945-DBE6-2218-7A3F5C63AC15}" dt="2024-05-01T12:44:08.927" v="281" actId="1076"/>
          <ac:spMkLst>
            <pc:docMk/>
            <pc:sldMk cId="0" sldId="265"/>
            <ac:spMk id="274" creationId="{00000000-0000-0000-0000-000000000000}"/>
          </ac:spMkLst>
        </pc:spChg>
        <pc:spChg chg="mod">
          <ac:chgData name="William Frank Dzialak" userId="S::wdzialak@umd.edu::0c0a564e-17c1-49bc-a987-beb732ba2bc2" providerId="AD" clId="Web-{EACABA3B-C945-DBE6-2218-7A3F5C63AC15}" dt="2024-05-01T12:44:46.396" v="292" actId="1076"/>
          <ac:spMkLst>
            <pc:docMk/>
            <pc:sldMk cId="0" sldId="265"/>
            <ac:spMk id="276" creationId="{00000000-0000-0000-0000-000000000000}"/>
          </ac:spMkLst>
        </pc:spChg>
        <pc:spChg chg="add del mod">
          <ac:chgData name="William Frank Dzialak" userId="S::wdzialak@umd.edu::0c0a564e-17c1-49bc-a987-beb732ba2bc2" providerId="AD" clId="Web-{EACABA3B-C945-DBE6-2218-7A3F5C63AC15}" dt="2024-05-01T12:44:57.193" v="293" actId="14100"/>
          <ac:spMkLst>
            <pc:docMk/>
            <pc:sldMk cId="0" sldId="265"/>
            <ac:spMk id="278" creationId="{00000000-0000-0000-0000-000000000000}"/>
          </ac:spMkLst>
        </pc:spChg>
      </pc:sldChg>
      <pc:sldChg chg="addSp delSp modSp">
        <pc:chgData name="William Frank Dzialak" userId="S::wdzialak@umd.edu::0c0a564e-17c1-49bc-a987-beb732ba2bc2" providerId="AD" clId="Web-{EACABA3B-C945-DBE6-2218-7A3F5C63AC15}" dt="2024-05-01T17:31:35.688" v="1437" actId="20577"/>
        <pc:sldMkLst>
          <pc:docMk/>
          <pc:sldMk cId="0" sldId="266"/>
        </pc:sldMkLst>
        <pc:spChg chg="mod">
          <ac:chgData name="William Frank Dzialak" userId="S::wdzialak@umd.edu::0c0a564e-17c1-49bc-a987-beb732ba2bc2" providerId="AD" clId="Web-{EACABA3B-C945-DBE6-2218-7A3F5C63AC15}" dt="2024-05-01T17:31:35.688" v="1437" actId="20577"/>
          <ac:spMkLst>
            <pc:docMk/>
            <pc:sldMk cId="0" sldId="266"/>
            <ac:spMk id="3" creationId="{27E15E7A-F49D-F320-3413-BD22F5FA9180}"/>
          </ac:spMkLst>
        </pc:spChg>
        <pc:spChg chg="add del mod">
          <ac:chgData name="William Frank Dzialak" userId="S::wdzialak@umd.edu::0c0a564e-17c1-49bc-a987-beb732ba2bc2" providerId="AD" clId="Web-{EACABA3B-C945-DBE6-2218-7A3F5C63AC15}" dt="2024-05-01T11:51:20.551" v="76"/>
          <ac:spMkLst>
            <pc:docMk/>
            <pc:sldMk cId="0" sldId="266"/>
            <ac:spMk id="3" creationId="{68F63D47-2111-5744-3E75-A6EFA0FDC844}"/>
          </ac:spMkLst>
        </pc:spChg>
        <pc:spChg chg="add mod">
          <ac:chgData name="William Frank Dzialak" userId="S::wdzialak@umd.edu::0c0a564e-17c1-49bc-a987-beb732ba2bc2" providerId="AD" clId="Web-{EACABA3B-C945-DBE6-2218-7A3F5C63AC15}" dt="2024-05-01T11:51:53.146" v="80"/>
          <ac:spMkLst>
            <pc:docMk/>
            <pc:sldMk cId="0" sldId="266"/>
            <ac:spMk id="4" creationId="{F48DD443-2D0B-B10D-034E-CF4EB3F3BFB4}"/>
          </ac:spMkLst>
        </pc:spChg>
        <pc:spChg chg="mod">
          <ac:chgData name="William Frank Dzialak" userId="S::wdzialak@umd.edu::0c0a564e-17c1-49bc-a987-beb732ba2bc2" providerId="AD" clId="Web-{EACABA3B-C945-DBE6-2218-7A3F5C63AC15}" dt="2024-05-01T11:49:16.748" v="58" actId="20577"/>
          <ac:spMkLst>
            <pc:docMk/>
            <pc:sldMk cId="0" sldId="266"/>
            <ac:spMk id="287" creationId="{00000000-0000-0000-0000-000000000000}"/>
          </ac:spMkLst>
        </pc:spChg>
        <pc:spChg chg="mod">
          <ac:chgData name="William Frank Dzialak" userId="S::wdzialak@umd.edu::0c0a564e-17c1-49bc-a987-beb732ba2bc2" providerId="AD" clId="Web-{EACABA3B-C945-DBE6-2218-7A3F5C63AC15}" dt="2024-05-01T11:52:07.178" v="81" actId="14100"/>
          <ac:spMkLst>
            <pc:docMk/>
            <pc:sldMk cId="0" sldId="266"/>
            <ac:spMk id="288" creationId="{00000000-0000-0000-0000-000000000000}"/>
          </ac:spMkLst>
        </pc:spChg>
        <pc:spChg chg="del mod">
          <ac:chgData name="William Frank Dzialak" userId="S::wdzialak@umd.edu::0c0a564e-17c1-49bc-a987-beb732ba2bc2" providerId="AD" clId="Web-{EACABA3B-C945-DBE6-2218-7A3F5C63AC15}" dt="2024-05-01T11:51:15.707" v="75"/>
          <ac:spMkLst>
            <pc:docMk/>
            <pc:sldMk cId="0" sldId="266"/>
            <ac:spMk id="289" creationId="{00000000-0000-0000-0000-000000000000}"/>
          </ac:spMkLst>
        </pc:spChg>
        <pc:spChg chg="mod">
          <ac:chgData name="William Frank Dzialak" userId="S::wdzialak@umd.edu::0c0a564e-17c1-49bc-a987-beb732ba2bc2" providerId="AD" clId="Web-{EACABA3B-C945-DBE6-2218-7A3F5C63AC15}" dt="2024-05-01T11:49:12.389" v="56" actId="20577"/>
          <ac:spMkLst>
            <pc:docMk/>
            <pc:sldMk cId="0" sldId="266"/>
            <ac:spMk id="290" creationId="{00000000-0000-0000-0000-000000000000}"/>
          </ac:spMkLst>
        </pc:spChg>
        <pc:spChg chg="mod">
          <ac:chgData name="William Frank Dzialak" userId="S::wdzialak@umd.edu::0c0a564e-17c1-49bc-a987-beb732ba2bc2" providerId="AD" clId="Web-{EACABA3B-C945-DBE6-2218-7A3F5C63AC15}" dt="2024-05-01T11:49:07.857" v="54" actId="20577"/>
          <ac:spMkLst>
            <pc:docMk/>
            <pc:sldMk cId="0" sldId="266"/>
            <ac:spMk id="291" creationId="{00000000-0000-0000-0000-000000000000}"/>
          </ac:spMkLst>
        </pc:spChg>
        <pc:spChg chg="mod">
          <ac:chgData name="William Frank Dzialak" userId="S::wdzialak@umd.edu::0c0a564e-17c1-49bc-a987-beb732ba2bc2" providerId="AD" clId="Web-{EACABA3B-C945-DBE6-2218-7A3F5C63AC15}" dt="2024-05-01T11:49:00.451" v="52" actId="14100"/>
          <ac:spMkLst>
            <pc:docMk/>
            <pc:sldMk cId="0" sldId="266"/>
            <ac:spMk id="292" creationId="{00000000-0000-0000-0000-000000000000}"/>
          </ac:spMkLst>
        </pc:spChg>
      </pc:sldChg>
      <pc:sldChg chg="modSp">
        <pc:chgData name="William Frank Dzialak" userId="S::wdzialak@umd.edu::0c0a564e-17c1-49bc-a987-beb732ba2bc2" providerId="AD" clId="Web-{EACABA3B-C945-DBE6-2218-7A3F5C63AC15}" dt="2024-05-01T17:28:42.212" v="1420" actId="20577"/>
        <pc:sldMkLst>
          <pc:docMk/>
          <pc:sldMk cId="0" sldId="269"/>
        </pc:sldMkLst>
        <pc:spChg chg="mod">
          <ac:chgData name="William Frank Dzialak" userId="S::wdzialak@umd.edu::0c0a564e-17c1-49bc-a987-beb732ba2bc2" providerId="AD" clId="Web-{EACABA3B-C945-DBE6-2218-7A3F5C63AC15}" dt="2024-05-01T17:28:42.212" v="1420" actId="20577"/>
          <ac:spMkLst>
            <pc:docMk/>
            <pc:sldMk cId="0" sldId="269"/>
            <ac:spMk id="347" creationId="{00000000-0000-0000-0000-000000000000}"/>
          </ac:spMkLst>
        </pc:spChg>
      </pc:sldChg>
      <pc:sldChg chg="del">
        <pc:chgData name="William Frank Dzialak" userId="S::wdzialak@umd.edu::0c0a564e-17c1-49bc-a987-beb732ba2bc2" providerId="AD" clId="Web-{EACABA3B-C945-DBE6-2218-7A3F5C63AC15}" dt="2024-05-01T15:18:40.128" v="552"/>
        <pc:sldMkLst>
          <pc:docMk/>
          <pc:sldMk cId="0" sldId="270"/>
        </pc:sldMkLst>
      </pc:sldChg>
      <pc:sldChg chg="del">
        <pc:chgData name="William Frank Dzialak" userId="S::wdzialak@umd.edu::0c0a564e-17c1-49bc-a987-beb732ba2bc2" providerId="AD" clId="Web-{EACABA3B-C945-DBE6-2218-7A3F5C63AC15}" dt="2024-05-01T15:18:45.300" v="553"/>
        <pc:sldMkLst>
          <pc:docMk/>
          <pc:sldMk cId="0" sldId="272"/>
        </pc:sldMkLst>
      </pc:sldChg>
      <pc:sldChg chg="addSp delSp modSp">
        <pc:chgData name="William Frank Dzialak" userId="S::wdzialak@umd.edu::0c0a564e-17c1-49bc-a987-beb732ba2bc2" providerId="AD" clId="Web-{EACABA3B-C945-DBE6-2218-7A3F5C63AC15}" dt="2024-05-01T17:41:46.728" v="1467"/>
        <pc:sldMkLst>
          <pc:docMk/>
          <pc:sldMk cId="822094346" sldId="280"/>
        </pc:sldMkLst>
        <pc:spChg chg="add del mod">
          <ac:chgData name="William Frank Dzialak" userId="S::wdzialak@umd.edu::0c0a564e-17c1-49bc-a987-beb732ba2bc2" providerId="AD" clId="Web-{EACABA3B-C945-DBE6-2218-7A3F5C63AC15}" dt="2024-05-01T17:41:46.728" v="1467"/>
          <ac:spMkLst>
            <pc:docMk/>
            <pc:sldMk cId="822094346" sldId="280"/>
            <ac:spMk id="4" creationId="{300BBBCA-6E2A-D00D-ACB4-8A4A83BEE191}"/>
          </ac:spMkLst>
        </pc:spChg>
        <pc:spChg chg="mod">
          <ac:chgData name="William Frank Dzialak" userId="S::wdzialak@umd.edu::0c0a564e-17c1-49bc-a987-beb732ba2bc2" providerId="AD" clId="Web-{EACABA3B-C945-DBE6-2218-7A3F5C63AC15}" dt="2024-05-01T17:39:50.208" v="1456" actId="1076"/>
          <ac:spMkLst>
            <pc:docMk/>
            <pc:sldMk cId="822094346" sldId="280"/>
            <ac:spMk id="397" creationId="{00000000-0000-0000-0000-000000000000}"/>
          </ac:spMkLst>
        </pc:spChg>
        <pc:spChg chg="del mod">
          <ac:chgData name="William Frank Dzialak" userId="S::wdzialak@umd.edu::0c0a564e-17c1-49bc-a987-beb732ba2bc2" providerId="AD" clId="Web-{EACABA3B-C945-DBE6-2218-7A3F5C63AC15}" dt="2024-05-01T17:41:38.603" v="1466"/>
          <ac:spMkLst>
            <pc:docMk/>
            <pc:sldMk cId="822094346" sldId="280"/>
            <ac:spMk id="399" creationId="{00000000-0000-0000-0000-000000000000}"/>
          </ac:spMkLst>
        </pc:spChg>
        <pc:spChg chg="mod">
          <ac:chgData name="William Frank Dzialak" userId="S::wdzialak@umd.edu::0c0a564e-17c1-49bc-a987-beb732ba2bc2" providerId="AD" clId="Web-{EACABA3B-C945-DBE6-2218-7A3F5C63AC15}" dt="2024-05-01T17:39:33.114" v="1451" actId="1076"/>
          <ac:spMkLst>
            <pc:docMk/>
            <pc:sldMk cId="822094346" sldId="280"/>
            <ac:spMk id="400" creationId="{00000000-0000-0000-0000-000000000000}"/>
          </ac:spMkLst>
        </pc:spChg>
        <pc:picChg chg="add mod">
          <ac:chgData name="William Frank Dzialak" userId="S::wdzialak@umd.edu::0c0a564e-17c1-49bc-a987-beb732ba2bc2" providerId="AD" clId="Web-{EACABA3B-C945-DBE6-2218-7A3F5C63AC15}" dt="2024-05-01T17:41:31.540" v="1464"/>
          <ac:picMkLst>
            <pc:docMk/>
            <pc:sldMk cId="822094346" sldId="280"/>
            <ac:picMk id="2" creationId="{D8BBCFBD-4326-618E-7A52-56A1CFEE36FB}"/>
          </ac:picMkLst>
        </pc:picChg>
      </pc:sldChg>
      <pc:sldChg chg="modSp add ord replId">
        <pc:chgData name="William Frank Dzialak" userId="S::wdzialak@umd.edu::0c0a564e-17c1-49bc-a987-beb732ba2bc2" providerId="AD" clId="Web-{EACABA3B-C945-DBE6-2218-7A3F5C63AC15}" dt="2024-05-01T17:30:54.093" v="1433" actId="20577"/>
        <pc:sldMkLst>
          <pc:docMk/>
          <pc:sldMk cId="1699472375" sldId="283"/>
        </pc:sldMkLst>
        <pc:spChg chg="mod">
          <ac:chgData name="William Frank Dzialak" userId="S::wdzialak@umd.edu::0c0a564e-17c1-49bc-a987-beb732ba2bc2" providerId="AD" clId="Web-{EACABA3B-C945-DBE6-2218-7A3F5C63AC15}" dt="2024-05-01T15:58:06.981" v="1406" actId="1076"/>
          <ac:spMkLst>
            <pc:docMk/>
            <pc:sldMk cId="1699472375" sldId="283"/>
            <ac:spMk id="215" creationId="{00000000-0000-0000-0000-000000000000}"/>
          </ac:spMkLst>
        </pc:spChg>
        <pc:graphicFrameChg chg="modGraphic">
          <ac:chgData name="William Frank Dzialak" userId="S::wdzialak@umd.edu::0c0a564e-17c1-49bc-a987-beb732ba2bc2" providerId="AD" clId="Web-{EACABA3B-C945-DBE6-2218-7A3F5C63AC15}" dt="2024-05-01T17:30:54.093" v="1433" actId="20577"/>
          <ac:graphicFrameMkLst>
            <pc:docMk/>
            <pc:sldMk cId="1699472375" sldId="283"/>
            <ac:graphicFrameMk id="221" creationId="{4C9C9145-0444-FC8A-3F87-3D56DC3438AD}"/>
          </ac:graphicFrameMkLst>
        </pc:graphicFrameChg>
      </pc:sldChg>
    </pc:docChg>
  </pc:docChgLst>
  <pc:docChgLst>
    <pc:chgData name="Kunal Ram Haryani" userId="S::kunalrh@umd.edu::50f4a05a-e418-484b-b6d4-d573cafab898" providerId="AD" clId="Web-{25FAA25D-00F5-5350-97B1-BF1ED5B1ADF9}"/>
    <pc:docChg chg="modSld">
      <pc:chgData name="Kunal Ram Haryani" userId="S::kunalrh@umd.edu::50f4a05a-e418-484b-b6d4-d573cafab898" providerId="AD" clId="Web-{25FAA25D-00F5-5350-97B1-BF1ED5B1ADF9}" dt="2024-05-01T17:33:57.301" v="388" actId="20577"/>
      <pc:docMkLst>
        <pc:docMk/>
      </pc:docMkLst>
      <pc:sldChg chg="modSp">
        <pc:chgData name="Kunal Ram Haryani" userId="S::kunalrh@umd.edu::50f4a05a-e418-484b-b6d4-d573cafab898" providerId="AD" clId="Web-{25FAA25D-00F5-5350-97B1-BF1ED5B1ADF9}" dt="2024-05-01T17:28:51.151" v="355" actId="20577"/>
        <pc:sldMkLst>
          <pc:docMk/>
          <pc:sldMk cId="0" sldId="256"/>
        </pc:sldMkLst>
        <pc:spChg chg="mod">
          <ac:chgData name="Kunal Ram Haryani" userId="S::kunalrh@umd.edu::50f4a05a-e418-484b-b6d4-d573cafab898" providerId="AD" clId="Web-{25FAA25D-00F5-5350-97B1-BF1ED5B1ADF9}" dt="2024-05-01T17:28:51.151" v="355" actId="20577"/>
          <ac:spMkLst>
            <pc:docMk/>
            <pc:sldMk cId="0" sldId="256"/>
            <ac:spMk id="191" creationId="{00000000-0000-0000-0000-000000000000}"/>
          </ac:spMkLst>
        </pc:spChg>
      </pc:sldChg>
      <pc:sldChg chg="modSp">
        <pc:chgData name="Kunal Ram Haryani" userId="S::kunalrh@umd.edu::50f4a05a-e418-484b-b6d4-d573cafab898" providerId="AD" clId="Web-{25FAA25D-00F5-5350-97B1-BF1ED5B1ADF9}" dt="2024-05-01T17:31:18.718" v="374" actId="20577"/>
        <pc:sldMkLst>
          <pc:docMk/>
          <pc:sldMk cId="0" sldId="260"/>
        </pc:sldMkLst>
        <pc:graphicFrameChg chg="modGraphic">
          <ac:chgData name="Kunal Ram Haryani" userId="S::kunalrh@umd.edu::50f4a05a-e418-484b-b6d4-d573cafab898" providerId="AD" clId="Web-{25FAA25D-00F5-5350-97B1-BF1ED5B1ADF9}" dt="2024-05-01T17:31:18.718" v="374" actId="20577"/>
          <ac:graphicFrameMkLst>
            <pc:docMk/>
            <pc:sldMk cId="0" sldId="260"/>
            <ac:graphicFrameMk id="221" creationId="{4C9C9145-0444-FC8A-3F87-3D56DC3438AD}"/>
          </ac:graphicFrameMkLst>
        </pc:graphicFrameChg>
      </pc:sldChg>
      <pc:sldChg chg="modSp">
        <pc:chgData name="Kunal Ram Haryani" userId="S::kunalrh@umd.edu::50f4a05a-e418-484b-b6d4-d573cafab898" providerId="AD" clId="Web-{25FAA25D-00F5-5350-97B1-BF1ED5B1ADF9}" dt="2024-05-01T17:33:57.301" v="388" actId="20577"/>
        <pc:sldMkLst>
          <pc:docMk/>
          <pc:sldMk cId="0" sldId="262"/>
        </pc:sldMkLst>
        <pc:spChg chg="mod">
          <ac:chgData name="Kunal Ram Haryani" userId="S::kunalrh@umd.edu::50f4a05a-e418-484b-b6d4-d573cafab898" providerId="AD" clId="Web-{25FAA25D-00F5-5350-97B1-BF1ED5B1ADF9}" dt="2024-05-01T17:33:57.301" v="388" actId="20577"/>
          <ac:spMkLst>
            <pc:docMk/>
            <pc:sldMk cId="0" sldId="262"/>
            <ac:spMk id="235" creationId="{00000000-0000-0000-0000-000000000000}"/>
          </ac:spMkLst>
        </pc:spChg>
      </pc:sldChg>
      <pc:sldChg chg="modSp">
        <pc:chgData name="Kunal Ram Haryani" userId="S::kunalrh@umd.edu::50f4a05a-e418-484b-b6d4-d573cafab898" providerId="AD" clId="Web-{25FAA25D-00F5-5350-97B1-BF1ED5B1ADF9}" dt="2024-05-01T02:29:32.850" v="0" actId="14100"/>
        <pc:sldMkLst>
          <pc:docMk/>
          <pc:sldMk cId="0" sldId="264"/>
        </pc:sldMkLst>
        <pc:spChg chg="mod">
          <ac:chgData name="Kunal Ram Haryani" userId="S::kunalrh@umd.edu::50f4a05a-e418-484b-b6d4-d573cafab898" providerId="AD" clId="Web-{25FAA25D-00F5-5350-97B1-BF1ED5B1ADF9}" dt="2024-05-01T02:29:32.850" v="0" actId="14100"/>
          <ac:spMkLst>
            <pc:docMk/>
            <pc:sldMk cId="0" sldId="264"/>
            <ac:spMk id="253" creationId="{00000000-0000-0000-0000-000000000000}"/>
          </ac:spMkLst>
        </pc:spChg>
      </pc:sldChg>
      <pc:sldChg chg="addSp delSp modSp">
        <pc:chgData name="Kunal Ram Haryani" userId="S::kunalrh@umd.edu::50f4a05a-e418-484b-b6d4-d573cafab898" providerId="AD" clId="Web-{25FAA25D-00F5-5350-97B1-BF1ED5B1ADF9}" dt="2024-05-01T17:30:45.358" v="372" actId="20577"/>
        <pc:sldMkLst>
          <pc:docMk/>
          <pc:sldMk cId="0" sldId="266"/>
        </pc:sldMkLst>
        <pc:spChg chg="add mod">
          <ac:chgData name="Kunal Ram Haryani" userId="S::kunalrh@umd.edu::50f4a05a-e418-484b-b6d4-d573cafab898" providerId="AD" clId="Web-{25FAA25D-00F5-5350-97B1-BF1ED5B1ADF9}" dt="2024-05-01T17:30:45.358" v="372" actId="20577"/>
          <ac:spMkLst>
            <pc:docMk/>
            <pc:sldMk cId="0" sldId="266"/>
            <ac:spMk id="3" creationId="{27E15E7A-F49D-F320-3413-BD22F5FA9180}"/>
          </ac:spMkLst>
        </pc:spChg>
        <pc:spChg chg="add del">
          <ac:chgData name="Kunal Ram Haryani" userId="S::kunalrh@umd.edu::50f4a05a-e418-484b-b6d4-d573cafab898" providerId="AD" clId="Web-{25FAA25D-00F5-5350-97B1-BF1ED5B1ADF9}" dt="2024-05-01T17:29:33.246" v="358"/>
          <ac:spMkLst>
            <pc:docMk/>
            <pc:sldMk cId="0" sldId="266"/>
            <ac:spMk id="4" creationId="{F48DD443-2D0B-B10D-034E-CF4EB3F3BFB4}"/>
          </ac:spMkLst>
        </pc:spChg>
        <pc:spChg chg="mod">
          <ac:chgData name="Kunal Ram Haryani" userId="S::kunalrh@umd.edu::50f4a05a-e418-484b-b6d4-d573cafab898" providerId="AD" clId="Web-{25FAA25D-00F5-5350-97B1-BF1ED5B1ADF9}" dt="2024-05-01T02:31:09.787" v="12" actId="20577"/>
          <ac:spMkLst>
            <pc:docMk/>
            <pc:sldMk cId="0" sldId="266"/>
            <ac:spMk id="285" creationId="{00000000-0000-0000-0000-000000000000}"/>
          </ac:spMkLst>
        </pc:spChg>
        <pc:spChg chg="mod">
          <ac:chgData name="Kunal Ram Haryani" userId="S::kunalrh@umd.edu::50f4a05a-e418-484b-b6d4-d573cafab898" providerId="AD" clId="Web-{25FAA25D-00F5-5350-97B1-BF1ED5B1ADF9}" dt="2024-05-01T17:20:59.152" v="122" actId="1076"/>
          <ac:spMkLst>
            <pc:docMk/>
            <pc:sldMk cId="0" sldId="266"/>
            <ac:spMk id="287" creationId="{00000000-0000-0000-0000-000000000000}"/>
          </ac:spMkLst>
        </pc:spChg>
        <pc:spChg chg="mod">
          <ac:chgData name="Kunal Ram Haryani" userId="S::kunalrh@umd.edu::50f4a05a-e418-484b-b6d4-d573cafab898" providerId="AD" clId="Web-{25FAA25D-00F5-5350-97B1-BF1ED5B1ADF9}" dt="2024-05-01T17:24:15.877" v="218" actId="14100"/>
          <ac:spMkLst>
            <pc:docMk/>
            <pc:sldMk cId="0" sldId="266"/>
            <ac:spMk id="288" creationId="{00000000-0000-0000-0000-000000000000}"/>
          </ac:spMkLst>
        </pc:spChg>
        <pc:spChg chg="mod">
          <ac:chgData name="Kunal Ram Haryani" userId="S::kunalrh@umd.edu::50f4a05a-e418-484b-b6d4-d573cafab898" providerId="AD" clId="Web-{25FAA25D-00F5-5350-97B1-BF1ED5B1ADF9}" dt="2024-05-01T17:24:53.019" v="223" actId="20577"/>
          <ac:spMkLst>
            <pc:docMk/>
            <pc:sldMk cId="0" sldId="266"/>
            <ac:spMk id="290" creationId="{00000000-0000-0000-0000-000000000000}"/>
          </ac:spMkLst>
        </pc:spChg>
        <pc:spChg chg="mod">
          <ac:chgData name="Kunal Ram Haryani" userId="S::kunalrh@umd.edu::50f4a05a-e418-484b-b6d4-d573cafab898" providerId="AD" clId="Web-{25FAA25D-00F5-5350-97B1-BF1ED5B1ADF9}" dt="2024-05-01T17:29:38.715" v="360"/>
          <ac:spMkLst>
            <pc:docMk/>
            <pc:sldMk cId="0" sldId="266"/>
            <ac:spMk id="291" creationId="{00000000-0000-0000-0000-000000000000}"/>
          </ac:spMkLst>
        </pc:spChg>
        <pc:spChg chg="mod">
          <ac:chgData name="Kunal Ram Haryani" userId="S::kunalrh@umd.edu::50f4a05a-e418-484b-b6d4-d573cafab898" providerId="AD" clId="Web-{25FAA25D-00F5-5350-97B1-BF1ED5B1ADF9}" dt="2024-05-01T17:26:25.818" v="271" actId="20577"/>
          <ac:spMkLst>
            <pc:docMk/>
            <pc:sldMk cId="0" sldId="266"/>
            <ac:spMk id="292" creationId="{00000000-0000-0000-0000-000000000000}"/>
          </ac:spMkLst>
        </pc:spChg>
      </pc:sldChg>
      <pc:sldChg chg="modSp">
        <pc:chgData name="Kunal Ram Haryani" userId="S::kunalrh@umd.edu::50f4a05a-e418-484b-b6d4-d573cafab898" providerId="AD" clId="Web-{25FAA25D-00F5-5350-97B1-BF1ED5B1ADF9}" dt="2024-05-01T17:32:22.111" v="385"/>
        <pc:sldMkLst>
          <pc:docMk/>
          <pc:sldMk cId="0" sldId="269"/>
        </pc:sldMkLst>
        <pc:spChg chg="mod">
          <ac:chgData name="Kunal Ram Haryani" userId="S::kunalrh@umd.edu::50f4a05a-e418-484b-b6d4-d573cafab898" providerId="AD" clId="Web-{25FAA25D-00F5-5350-97B1-BF1ED5B1ADF9}" dt="2024-05-01T17:32:22.111" v="385"/>
          <ac:spMkLst>
            <pc:docMk/>
            <pc:sldMk cId="0" sldId="269"/>
            <ac:spMk id="3" creationId="{3ED55112-CAC3-99F3-3A78-813D744D3BA9}"/>
          </ac:spMkLst>
        </pc:spChg>
        <pc:spChg chg="mod">
          <ac:chgData name="Kunal Ram Haryani" userId="S::kunalrh@umd.edu::50f4a05a-e418-484b-b6d4-d573cafab898" providerId="AD" clId="Web-{25FAA25D-00F5-5350-97B1-BF1ED5B1ADF9}" dt="2024-05-01T17:32:22.080" v="384"/>
          <ac:spMkLst>
            <pc:docMk/>
            <pc:sldMk cId="0" sldId="269"/>
            <ac:spMk id="347" creationId="{00000000-0000-0000-0000-000000000000}"/>
          </ac:spMkLst>
        </pc:spChg>
      </pc:sldChg>
      <pc:sldChg chg="modSp">
        <pc:chgData name="Kunal Ram Haryani" userId="S::kunalrh@umd.edu::50f4a05a-e418-484b-b6d4-d573cafab898" providerId="AD" clId="Web-{25FAA25D-00F5-5350-97B1-BF1ED5B1ADF9}" dt="2024-05-01T17:31:32.031" v="376" actId="20577"/>
        <pc:sldMkLst>
          <pc:docMk/>
          <pc:sldMk cId="302114651" sldId="278"/>
        </pc:sldMkLst>
        <pc:graphicFrameChg chg="modGraphic">
          <ac:chgData name="Kunal Ram Haryani" userId="S::kunalrh@umd.edu::50f4a05a-e418-484b-b6d4-d573cafab898" providerId="AD" clId="Web-{25FAA25D-00F5-5350-97B1-BF1ED5B1ADF9}" dt="2024-05-01T17:31:32.031" v="376" actId="20577"/>
          <ac:graphicFrameMkLst>
            <pc:docMk/>
            <pc:sldMk cId="302114651" sldId="278"/>
            <ac:graphicFrameMk id="10" creationId="{7B7E2E9F-D03A-EF23-248F-5FA4ADB4CC93}"/>
          </ac:graphicFrameMkLst>
        </pc:graphicFrameChg>
      </pc:sldChg>
      <pc:sldChg chg="modSp">
        <pc:chgData name="Kunal Ram Haryani" userId="S::kunalrh@umd.edu::50f4a05a-e418-484b-b6d4-d573cafab898" providerId="AD" clId="Web-{25FAA25D-00F5-5350-97B1-BF1ED5B1ADF9}" dt="2024-05-01T17:31:48.438" v="380" actId="20577"/>
        <pc:sldMkLst>
          <pc:docMk/>
          <pc:sldMk cId="2100651174" sldId="279"/>
        </pc:sldMkLst>
        <pc:graphicFrameChg chg="modGraphic">
          <ac:chgData name="Kunal Ram Haryani" userId="S::kunalrh@umd.edu::50f4a05a-e418-484b-b6d4-d573cafab898" providerId="AD" clId="Web-{25FAA25D-00F5-5350-97B1-BF1ED5B1ADF9}" dt="2024-05-01T17:31:48.438" v="380" actId="20577"/>
          <ac:graphicFrameMkLst>
            <pc:docMk/>
            <pc:sldMk cId="2100651174" sldId="279"/>
            <ac:graphicFrameMk id="6" creationId="{647AC39F-AF85-F291-7510-D6F73FE0F2EE}"/>
          </ac:graphicFrameMkLst>
        </pc:graphicFrameChg>
      </pc:sldChg>
      <pc:sldChg chg="modSp">
        <pc:chgData name="Kunal Ram Haryani" userId="S::kunalrh@umd.edu::50f4a05a-e418-484b-b6d4-d573cafab898" providerId="AD" clId="Web-{25FAA25D-00F5-5350-97B1-BF1ED5B1ADF9}" dt="2024-05-01T17:31:59.641" v="382"/>
        <pc:sldMkLst>
          <pc:docMk/>
          <pc:sldMk cId="822094346" sldId="280"/>
        </pc:sldMkLst>
        <pc:spChg chg="mod">
          <ac:chgData name="Kunal Ram Haryani" userId="S::kunalrh@umd.edu::50f4a05a-e418-484b-b6d4-d573cafab898" providerId="AD" clId="Web-{25FAA25D-00F5-5350-97B1-BF1ED5B1ADF9}" dt="2024-05-01T17:31:59.579" v="381"/>
          <ac:spMkLst>
            <pc:docMk/>
            <pc:sldMk cId="822094346" sldId="280"/>
            <ac:spMk id="398" creationId="{00000000-0000-0000-0000-000000000000}"/>
          </ac:spMkLst>
        </pc:spChg>
        <pc:spChg chg="mod">
          <ac:chgData name="Kunal Ram Haryani" userId="S::kunalrh@umd.edu::50f4a05a-e418-484b-b6d4-d573cafab898" providerId="AD" clId="Web-{25FAA25D-00F5-5350-97B1-BF1ED5B1ADF9}" dt="2024-05-01T17:31:59.641" v="382"/>
          <ac:spMkLst>
            <pc:docMk/>
            <pc:sldMk cId="822094346" sldId="280"/>
            <ac:spMk id="400" creationId="{00000000-0000-0000-0000-000000000000}"/>
          </ac:spMkLst>
        </pc:spChg>
      </pc:sldChg>
      <pc:sldChg chg="modSp">
        <pc:chgData name="Kunal Ram Haryani" userId="S::kunalrh@umd.edu::50f4a05a-e418-484b-b6d4-d573cafab898" providerId="AD" clId="Web-{25FAA25D-00F5-5350-97B1-BF1ED5B1ADF9}" dt="2024-05-01T17:31:42.453" v="378" actId="20577"/>
        <pc:sldMkLst>
          <pc:docMk/>
          <pc:sldMk cId="615707445" sldId="281"/>
        </pc:sldMkLst>
        <pc:graphicFrameChg chg="modGraphic">
          <ac:chgData name="Kunal Ram Haryani" userId="S::kunalrh@umd.edu::50f4a05a-e418-484b-b6d4-d573cafab898" providerId="AD" clId="Web-{25FAA25D-00F5-5350-97B1-BF1ED5B1ADF9}" dt="2024-05-01T17:31:42.453" v="378" actId="20577"/>
          <ac:graphicFrameMkLst>
            <pc:docMk/>
            <pc:sldMk cId="615707445" sldId="281"/>
            <ac:graphicFrameMk id="221" creationId="{4C9C9145-0444-FC8A-3F87-3D56DC3438AD}"/>
          </ac:graphicFrameMkLst>
        </pc:graphicFrameChg>
      </pc:sldChg>
      <pc:sldChg chg="modSp">
        <pc:chgData name="Kunal Ram Haryani" userId="S::kunalrh@umd.edu::50f4a05a-e418-484b-b6d4-d573cafab898" providerId="AD" clId="Web-{25FAA25D-00F5-5350-97B1-BF1ED5B1ADF9}" dt="2024-05-01T17:32:15.970" v="383"/>
        <pc:sldMkLst>
          <pc:docMk/>
          <pc:sldMk cId="2835502936" sldId="282"/>
        </pc:sldMkLst>
        <pc:spChg chg="mod">
          <ac:chgData name="Kunal Ram Haryani" userId="S::kunalrh@umd.edu::50f4a05a-e418-484b-b6d4-d573cafab898" providerId="AD" clId="Web-{25FAA25D-00F5-5350-97B1-BF1ED5B1ADF9}" dt="2024-05-01T17:32:15.970" v="383"/>
          <ac:spMkLst>
            <pc:docMk/>
            <pc:sldMk cId="2835502936" sldId="282"/>
            <ac:spMk id="398" creationId="{00000000-0000-0000-0000-000000000000}"/>
          </ac:spMkLst>
        </pc:spChg>
      </pc:sldChg>
      <pc:sldChg chg="modSp">
        <pc:chgData name="Kunal Ram Haryani" userId="S::kunalrh@umd.edu::50f4a05a-e418-484b-b6d4-d573cafab898" providerId="AD" clId="Web-{25FAA25D-00F5-5350-97B1-BF1ED5B1ADF9}" dt="2024-05-01T17:33:45.239" v="387" actId="20577"/>
        <pc:sldMkLst>
          <pc:docMk/>
          <pc:sldMk cId="1699472375" sldId="283"/>
        </pc:sldMkLst>
        <pc:graphicFrameChg chg="modGraphic">
          <ac:chgData name="Kunal Ram Haryani" userId="S::kunalrh@umd.edu::50f4a05a-e418-484b-b6d4-d573cafab898" providerId="AD" clId="Web-{25FAA25D-00F5-5350-97B1-BF1ED5B1ADF9}" dt="2024-05-01T17:33:45.239" v="387" actId="20577"/>
          <ac:graphicFrameMkLst>
            <pc:docMk/>
            <pc:sldMk cId="1699472375" sldId="283"/>
            <ac:graphicFrameMk id="221" creationId="{4C9C9145-0444-FC8A-3F87-3D56DC3438A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2E89A-5C3F-4589-9F61-95FF33FD089E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BEF03D-2AA1-465C-BB36-41F27DC1A10C}">
      <dgm:prSet/>
      <dgm:spPr/>
      <dgm:t>
        <a:bodyPr/>
        <a:lstStyle/>
        <a:p>
          <a:r>
            <a:rPr lang="en-US">
              <a:latin typeface="Source Sans Pro"/>
              <a:ea typeface="Source Sans Pro"/>
            </a:rPr>
            <a:t>What is </a:t>
          </a:r>
          <a:r>
            <a:rPr lang="en-US" err="1">
              <a:latin typeface="Source Sans Pro"/>
              <a:ea typeface="Source Sans Pro"/>
            </a:rPr>
            <a:t>NutriScope</a:t>
          </a:r>
          <a:r>
            <a:rPr lang="en-US">
              <a:latin typeface="Source Sans Pro"/>
              <a:ea typeface="Source Sans Pro"/>
            </a:rPr>
            <a:t>? </a:t>
          </a:r>
        </a:p>
      </dgm:t>
    </dgm:pt>
    <dgm:pt modelId="{79FBD262-9C5C-4FBA-8F72-6665CF3B51FD}" type="parTrans" cxnId="{877AD218-8188-4E8E-B4B0-FD3013E61182}">
      <dgm:prSet/>
      <dgm:spPr/>
      <dgm:t>
        <a:bodyPr/>
        <a:lstStyle/>
        <a:p>
          <a:endParaRPr lang="en-US"/>
        </a:p>
      </dgm:t>
    </dgm:pt>
    <dgm:pt modelId="{4FA7AD51-CCE2-4E11-BC40-AE97271196F1}" type="sibTrans" cxnId="{877AD218-8188-4E8E-B4B0-FD3013E61182}">
      <dgm:prSet/>
      <dgm:spPr/>
      <dgm:t>
        <a:bodyPr/>
        <a:lstStyle/>
        <a:p>
          <a:endParaRPr lang="en-US"/>
        </a:p>
      </dgm:t>
    </dgm:pt>
    <dgm:pt modelId="{27FE178C-EC04-4552-955A-3242112A4D0C}">
      <dgm:prSet/>
      <dgm:spPr/>
      <dgm:t>
        <a:bodyPr/>
        <a:lstStyle/>
        <a:p>
          <a:r>
            <a:rPr lang="en-US">
              <a:latin typeface="Source Sans Pro"/>
              <a:ea typeface="Source Sans Pro"/>
            </a:rPr>
            <a:t>Comprehensive health metrics tracking application</a:t>
          </a:r>
        </a:p>
      </dgm:t>
    </dgm:pt>
    <dgm:pt modelId="{BA470CF3-BFF5-4CC7-8650-D0FE0DCE9B8A}" type="parTrans" cxnId="{07CB7739-69F1-45DE-B195-EC148A2CB4F5}">
      <dgm:prSet/>
      <dgm:spPr/>
      <dgm:t>
        <a:bodyPr/>
        <a:lstStyle/>
        <a:p>
          <a:endParaRPr lang="en-US"/>
        </a:p>
      </dgm:t>
    </dgm:pt>
    <dgm:pt modelId="{7B7546A8-7E03-4ED7-A801-5EBD3DB96F0E}" type="sibTrans" cxnId="{07CB7739-69F1-45DE-B195-EC148A2CB4F5}">
      <dgm:prSet/>
      <dgm:spPr/>
      <dgm:t>
        <a:bodyPr/>
        <a:lstStyle/>
        <a:p>
          <a:endParaRPr lang="en-US"/>
        </a:p>
      </dgm:t>
    </dgm:pt>
    <dgm:pt modelId="{6D437F0E-EE0B-4696-82D1-8C3FC29B8191}">
      <dgm:prSet/>
      <dgm:spPr/>
      <dgm:t>
        <a:bodyPr/>
        <a:lstStyle/>
        <a:p>
          <a:r>
            <a:rPr lang="en-US">
              <a:latin typeface="Source Sans Pro"/>
              <a:ea typeface="Source Sans Pro"/>
            </a:rPr>
            <a:t>Key Features</a:t>
          </a:r>
        </a:p>
      </dgm:t>
    </dgm:pt>
    <dgm:pt modelId="{77F4693C-7C60-476C-9304-554D63E4AC7F}" type="parTrans" cxnId="{C9B23673-0ECD-4309-9458-B73F80DC9180}">
      <dgm:prSet/>
      <dgm:spPr/>
      <dgm:t>
        <a:bodyPr/>
        <a:lstStyle/>
        <a:p>
          <a:endParaRPr lang="en-US"/>
        </a:p>
      </dgm:t>
    </dgm:pt>
    <dgm:pt modelId="{F5FB54EE-7F1B-4792-B2E6-6494226449CD}" type="sibTrans" cxnId="{C9B23673-0ECD-4309-9458-B73F80DC9180}">
      <dgm:prSet/>
      <dgm:spPr/>
      <dgm:t>
        <a:bodyPr/>
        <a:lstStyle/>
        <a:p>
          <a:endParaRPr lang="en-US"/>
        </a:p>
      </dgm:t>
    </dgm:pt>
    <dgm:pt modelId="{28D202A7-200A-4BCA-9FD7-9BF61C8DD5B0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>
              <a:latin typeface="Source Sans Pro"/>
              <a:ea typeface="Source Sans Pro"/>
            </a:rPr>
            <a:t>Tracks steps, calories, heart rate</a:t>
          </a:r>
        </a:p>
      </dgm:t>
    </dgm:pt>
    <dgm:pt modelId="{3E72B954-65B5-4A02-AA57-0C67801524B3}" type="parTrans" cxnId="{1AA22702-DAA3-409B-9390-1D755813576D}">
      <dgm:prSet/>
      <dgm:spPr/>
      <dgm:t>
        <a:bodyPr/>
        <a:lstStyle/>
        <a:p>
          <a:endParaRPr lang="en-US"/>
        </a:p>
      </dgm:t>
    </dgm:pt>
    <dgm:pt modelId="{C3B02934-0B92-4C9E-9255-C2D67D07048D}" type="sibTrans" cxnId="{1AA22702-DAA3-409B-9390-1D755813576D}">
      <dgm:prSet/>
      <dgm:spPr/>
      <dgm:t>
        <a:bodyPr/>
        <a:lstStyle/>
        <a:p>
          <a:endParaRPr lang="en-US"/>
        </a:p>
      </dgm:t>
    </dgm:pt>
    <dgm:pt modelId="{BBD8D18A-3817-4767-91A0-3118C75645B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>
              <a:latin typeface="Source Sans Pro"/>
              <a:ea typeface="Source Sans Pro"/>
            </a:rPr>
            <a:t>Meal photo calorie estimation</a:t>
          </a:r>
        </a:p>
      </dgm:t>
    </dgm:pt>
    <dgm:pt modelId="{5AF52B74-4D29-4256-A93B-66FDC9A0582C}" type="parTrans" cxnId="{B3F58C7D-85EA-4398-9FF1-27912AC27EA4}">
      <dgm:prSet/>
      <dgm:spPr/>
      <dgm:t>
        <a:bodyPr/>
        <a:lstStyle/>
        <a:p>
          <a:endParaRPr lang="en-US"/>
        </a:p>
      </dgm:t>
    </dgm:pt>
    <dgm:pt modelId="{B1900BA5-0E2A-40B8-84FE-5F10DED0EBF7}" type="sibTrans" cxnId="{B3F58C7D-85EA-4398-9FF1-27912AC27EA4}">
      <dgm:prSet/>
      <dgm:spPr/>
      <dgm:t>
        <a:bodyPr/>
        <a:lstStyle/>
        <a:p>
          <a:endParaRPr lang="en-US"/>
        </a:p>
      </dgm:t>
    </dgm:pt>
    <dgm:pt modelId="{AB75FFB9-E487-4B1D-8431-50E812E8273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>
              <a:latin typeface="Source Sans Pro"/>
              <a:ea typeface="Source Sans Pro"/>
            </a:rPr>
            <a:t>Seamless device integration</a:t>
          </a:r>
        </a:p>
      </dgm:t>
    </dgm:pt>
    <dgm:pt modelId="{9D201C75-C902-444E-949D-55A99C939D9C}" type="parTrans" cxnId="{7045BAA1-F60A-4C82-BEF9-A291865B1522}">
      <dgm:prSet/>
      <dgm:spPr/>
      <dgm:t>
        <a:bodyPr/>
        <a:lstStyle/>
        <a:p>
          <a:endParaRPr lang="en-US"/>
        </a:p>
      </dgm:t>
    </dgm:pt>
    <dgm:pt modelId="{9A366762-72BE-4FA9-BC4D-BD81F69B60AE}" type="sibTrans" cxnId="{7045BAA1-F60A-4C82-BEF9-A291865B1522}">
      <dgm:prSet/>
      <dgm:spPr/>
      <dgm:t>
        <a:bodyPr/>
        <a:lstStyle/>
        <a:p>
          <a:endParaRPr lang="en-US"/>
        </a:p>
      </dgm:t>
    </dgm:pt>
    <dgm:pt modelId="{50BB3A04-3190-4A82-8133-C6418F9A4CDD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>
              <a:latin typeface="Source Sans Pro"/>
              <a:ea typeface="Source Sans Pro"/>
            </a:rPr>
            <a:t>Graphical health trend analysis</a:t>
          </a:r>
        </a:p>
      </dgm:t>
    </dgm:pt>
    <dgm:pt modelId="{CCA32F43-112E-4E98-8087-5949AD521237}" type="parTrans" cxnId="{F6B70874-428E-49B1-B2ED-8B261B2B412D}">
      <dgm:prSet/>
      <dgm:spPr/>
      <dgm:t>
        <a:bodyPr/>
        <a:lstStyle/>
        <a:p>
          <a:endParaRPr lang="en-US"/>
        </a:p>
      </dgm:t>
    </dgm:pt>
    <dgm:pt modelId="{F5E38E44-5BC7-4451-9C9C-56940FEB05E0}" type="sibTrans" cxnId="{F6B70874-428E-49B1-B2ED-8B261B2B412D}">
      <dgm:prSet/>
      <dgm:spPr/>
      <dgm:t>
        <a:bodyPr/>
        <a:lstStyle/>
        <a:p>
          <a:endParaRPr lang="en-US"/>
        </a:p>
      </dgm:t>
    </dgm:pt>
    <dgm:pt modelId="{5BC6396C-5D65-4F60-9547-AEB836EB35CC}">
      <dgm:prSet/>
      <dgm:spPr/>
      <dgm:t>
        <a:bodyPr/>
        <a:lstStyle/>
        <a:p>
          <a:r>
            <a:rPr lang="en-US">
              <a:latin typeface="Source Sans Pro"/>
              <a:ea typeface="Source Sans Pro"/>
            </a:rPr>
            <a:t>Differentiator</a:t>
          </a:r>
        </a:p>
      </dgm:t>
    </dgm:pt>
    <dgm:pt modelId="{47892641-8626-40E0-B60D-31C4EB4810CC}" type="parTrans" cxnId="{935AEFA3-E406-4406-8D8A-F463017D1F8A}">
      <dgm:prSet/>
      <dgm:spPr/>
      <dgm:t>
        <a:bodyPr/>
        <a:lstStyle/>
        <a:p>
          <a:endParaRPr lang="en-US"/>
        </a:p>
      </dgm:t>
    </dgm:pt>
    <dgm:pt modelId="{6E0C211B-6957-49A9-8181-C98B222FE6AA}" type="sibTrans" cxnId="{935AEFA3-E406-4406-8D8A-F463017D1F8A}">
      <dgm:prSet/>
      <dgm:spPr/>
      <dgm:t>
        <a:bodyPr/>
        <a:lstStyle/>
        <a:p>
          <a:endParaRPr lang="en-US"/>
        </a:p>
      </dgm:t>
    </dgm:pt>
    <dgm:pt modelId="{9942F990-2B65-4763-918F-8A83B892FC16}">
      <dgm:prSet/>
      <dgm:spPr/>
      <dgm:t>
        <a:bodyPr/>
        <a:lstStyle/>
        <a:p>
          <a:r>
            <a:rPr lang="en-US">
              <a:latin typeface="Source Sans Pro"/>
              <a:ea typeface="Source Sans Pro"/>
            </a:rPr>
            <a:t>Empowers informed decisions</a:t>
          </a:r>
        </a:p>
      </dgm:t>
    </dgm:pt>
    <dgm:pt modelId="{D57C788A-EBDE-4639-9307-63A08F8C2CDD}" type="parTrans" cxnId="{55F24921-FBBF-47C5-9D5E-5215D969C8B7}">
      <dgm:prSet/>
      <dgm:spPr/>
      <dgm:t>
        <a:bodyPr/>
        <a:lstStyle/>
        <a:p>
          <a:endParaRPr lang="en-US"/>
        </a:p>
      </dgm:t>
    </dgm:pt>
    <dgm:pt modelId="{7DA56CD6-689C-4027-9AB2-94E4C234A4DE}" type="sibTrans" cxnId="{55F24921-FBBF-47C5-9D5E-5215D969C8B7}">
      <dgm:prSet/>
      <dgm:spPr/>
      <dgm:t>
        <a:bodyPr/>
        <a:lstStyle/>
        <a:p>
          <a:endParaRPr lang="en-US"/>
        </a:p>
      </dgm:t>
    </dgm:pt>
    <dgm:pt modelId="{6E00F740-40F4-4244-80EE-C4F9B07F232A}">
      <dgm:prSet/>
      <dgm:spPr/>
      <dgm:t>
        <a:bodyPr/>
        <a:lstStyle/>
        <a:p>
          <a:r>
            <a:rPr lang="en-US">
              <a:latin typeface="Source Sans Pro"/>
              <a:ea typeface="Source Sans Pro"/>
            </a:rPr>
            <a:t>Combines multiple metrics &amp; advanced features</a:t>
          </a:r>
        </a:p>
      </dgm:t>
    </dgm:pt>
    <dgm:pt modelId="{01DDD8D5-0B55-415C-8B83-C5334E0B8AA1}" type="parTrans" cxnId="{9EAD92A8-A753-41E9-97E2-2A8C9C85F751}">
      <dgm:prSet/>
      <dgm:spPr/>
      <dgm:t>
        <a:bodyPr/>
        <a:lstStyle/>
        <a:p>
          <a:endParaRPr lang="en-US"/>
        </a:p>
      </dgm:t>
    </dgm:pt>
    <dgm:pt modelId="{C899BD17-D594-469A-B3BF-C1651EAD478A}" type="sibTrans" cxnId="{9EAD92A8-A753-41E9-97E2-2A8C9C85F751}">
      <dgm:prSet/>
      <dgm:spPr/>
      <dgm:t>
        <a:bodyPr/>
        <a:lstStyle/>
        <a:p>
          <a:endParaRPr lang="en-US"/>
        </a:p>
      </dgm:t>
    </dgm:pt>
    <dgm:pt modelId="{AB6F399E-5687-4D3F-9833-F00CD53FA708}">
      <dgm:prSet/>
      <dgm:spPr/>
      <dgm:t>
        <a:bodyPr/>
        <a:lstStyle/>
        <a:p>
          <a:r>
            <a:rPr lang="en-US">
              <a:latin typeface="Source Sans Pro"/>
              <a:ea typeface="Source Sans Pro"/>
            </a:rPr>
            <a:t>Why </a:t>
          </a:r>
          <a:r>
            <a:rPr lang="en-US" err="1">
              <a:latin typeface="Source Sans Pro"/>
              <a:ea typeface="Source Sans Pro"/>
            </a:rPr>
            <a:t>NutriScope</a:t>
          </a:r>
          <a:r>
            <a:rPr lang="en-US">
              <a:latin typeface="Source Sans Pro"/>
              <a:ea typeface="Source Sans Pro"/>
            </a:rPr>
            <a:t>?</a:t>
          </a:r>
        </a:p>
      </dgm:t>
    </dgm:pt>
    <dgm:pt modelId="{6FCA5902-2637-4A8C-918A-2C273DFCD3A6}" type="parTrans" cxnId="{78D10271-96CF-4FFA-B521-54A1AC07C26C}">
      <dgm:prSet/>
      <dgm:spPr/>
      <dgm:t>
        <a:bodyPr/>
        <a:lstStyle/>
        <a:p>
          <a:endParaRPr lang="en-US"/>
        </a:p>
      </dgm:t>
    </dgm:pt>
    <dgm:pt modelId="{637D7EC0-F666-436B-94FD-7C494BCEB28E}" type="sibTrans" cxnId="{78D10271-96CF-4FFA-B521-54A1AC07C26C}">
      <dgm:prSet/>
      <dgm:spPr/>
      <dgm:t>
        <a:bodyPr/>
        <a:lstStyle/>
        <a:p>
          <a:endParaRPr lang="en-US"/>
        </a:p>
      </dgm:t>
    </dgm:pt>
    <dgm:pt modelId="{D82D9EC8-A49D-4C68-BA10-AD500133A909}">
      <dgm:prSet/>
      <dgm:spPr/>
      <dgm:t>
        <a:bodyPr/>
        <a:lstStyle/>
        <a:p>
          <a:r>
            <a:rPr lang="en-US">
              <a:latin typeface="Source Sans Pro"/>
              <a:ea typeface="Source Sans Pro"/>
            </a:rPr>
            <a:t>Achieve fitness goals with holistic tracking</a:t>
          </a:r>
        </a:p>
      </dgm:t>
    </dgm:pt>
    <dgm:pt modelId="{68C3D359-85D6-40F2-866B-0E2FE5DC1FB5}" type="parTrans" cxnId="{5A6B7558-B5D6-46A2-8970-DE663748FDAE}">
      <dgm:prSet/>
      <dgm:spPr/>
      <dgm:t>
        <a:bodyPr/>
        <a:lstStyle/>
        <a:p>
          <a:endParaRPr lang="en-US"/>
        </a:p>
      </dgm:t>
    </dgm:pt>
    <dgm:pt modelId="{5C3EA354-94B9-4879-AE9C-E1AF0EE77BB0}" type="sibTrans" cxnId="{5A6B7558-B5D6-46A2-8970-DE663748FDAE}">
      <dgm:prSet/>
      <dgm:spPr/>
      <dgm:t>
        <a:bodyPr/>
        <a:lstStyle/>
        <a:p>
          <a:endParaRPr lang="en-US"/>
        </a:p>
      </dgm:t>
    </dgm:pt>
    <dgm:pt modelId="{46D885D9-B38D-4A87-B72A-2DB8E760CE1C}">
      <dgm:prSet/>
      <dgm:spPr/>
      <dgm:t>
        <a:bodyPr/>
        <a:lstStyle/>
        <a:p>
          <a:r>
            <a:rPr lang="en-US">
              <a:latin typeface="Source Sans Pro"/>
              <a:ea typeface="Source Sans Pro"/>
            </a:rPr>
            <a:t>Actionable insights for better health</a:t>
          </a:r>
        </a:p>
      </dgm:t>
    </dgm:pt>
    <dgm:pt modelId="{757D3042-971C-42A5-B9CA-7BD66E58FB03}" type="parTrans" cxnId="{8190E19C-AE04-4C1C-9376-B7B806E19AD7}">
      <dgm:prSet/>
      <dgm:spPr/>
      <dgm:t>
        <a:bodyPr/>
        <a:lstStyle/>
        <a:p>
          <a:endParaRPr lang="en-US"/>
        </a:p>
      </dgm:t>
    </dgm:pt>
    <dgm:pt modelId="{1255AD01-9D23-4EE6-A3FB-F47986C8EFD1}" type="sibTrans" cxnId="{8190E19C-AE04-4C1C-9376-B7B806E19AD7}">
      <dgm:prSet/>
      <dgm:spPr/>
      <dgm:t>
        <a:bodyPr/>
        <a:lstStyle/>
        <a:p>
          <a:endParaRPr lang="en-US"/>
        </a:p>
      </dgm:t>
    </dgm:pt>
    <dgm:pt modelId="{DA01D91D-D637-481E-AFBF-228341833B48}">
      <dgm:prSet/>
      <dgm:spPr/>
      <dgm:t>
        <a:bodyPr/>
        <a:lstStyle/>
        <a:p>
          <a:r>
            <a:rPr lang="en-US">
              <a:latin typeface="Source Sans Pro"/>
              <a:ea typeface="Source Sans Pro"/>
            </a:rPr>
            <a:t>User-friendly interface for daily use</a:t>
          </a:r>
        </a:p>
      </dgm:t>
    </dgm:pt>
    <dgm:pt modelId="{1121873A-81D4-40A4-BD4F-CA816B40F93B}" type="parTrans" cxnId="{649297A7-4C27-4A81-8B1D-DFD988BD11FC}">
      <dgm:prSet/>
      <dgm:spPr/>
      <dgm:t>
        <a:bodyPr/>
        <a:lstStyle/>
        <a:p>
          <a:endParaRPr lang="en-US"/>
        </a:p>
      </dgm:t>
    </dgm:pt>
    <dgm:pt modelId="{B80A4552-C6DA-4B74-9411-D10E31D306E9}" type="sibTrans" cxnId="{649297A7-4C27-4A81-8B1D-DFD988BD11FC}">
      <dgm:prSet/>
      <dgm:spPr/>
      <dgm:t>
        <a:bodyPr/>
        <a:lstStyle/>
        <a:p>
          <a:endParaRPr lang="en-US"/>
        </a:p>
      </dgm:t>
    </dgm:pt>
    <dgm:pt modelId="{085F0435-46E5-468D-A06A-D21E71CA5D3B}" type="pres">
      <dgm:prSet presAssocID="{9272E89A-5C3F-4589-9F61-95FF33FD089E}" presName="Name0" presStyleCnt="0">
        <dgm:presLayoutVars>
          <dgm:dir/>
          <dgm:animLvl val="lvl"/>
          <dgm:resizeHandles val="exact"/>
        </dgm:presLayoutVars>
      </dgm:prSet>
      <dgm:spPr/>
    </dgm:pt>
    <dgm:pt modelId="{5948B020-D231-4E9F-A1F9-F266CCE2AAB9}" type="pres">
      <dgm:prSet presAssocID="{61BEF03D-2AA1-465C-BB36-41F27DC1A10C}" presName="composite" presStyleCnt="0"/>
      <dgm:spPr/>
    </dgm:pt>
    <dgm:pt modelId="{36EED93A-459D-4F97-B933-D075F930D338}" type="pres">
      <dgm:prSet presAssocID="{61BEF03D-2AA1-465C-BB36-41F27DC1A10C}" presName="parTx" presStyleLbl="alignNode1" presStyleIdx="0" presStyleCnt="4">
        <dgm:presLayoutVars>
          <dgm:chMax val="0"/>
          <dgm:chPref val="0"/>
        </dgm:presLayoutVars>
      </dgm:prSet>
      <dgm:spPr/>
    </dgm:pt>
    <dgm:pt modelId="{CB2BDE3D-9529-40AB-AFDB-2EF2490140F4}" type="pres">
      <dgm:prSet presAssocID="{61BEF03D-2AA1-465C-BB36-41F27DC1A10C}" presName="desTx" presStyleLbl="alignAccFollowNode1" presStyleIdx="0" presStyleCnt="4">
        <dgm:presLayoutVars/>
      </dgm:prSet>
      <dgm:spPr/>
    </dgm:pt>
    <dgm:pt modelId="{ECA03A0B-FF55-4858-A99A-6781F1CA33BF}" type="pres">
      <dgm:prSet presAssocID="{4FA7AD51-CCE2-4E11-BC40-AE97271196F1}" presName="space" presStyleCnt="0"/>
      <dgm:spPr/>
    </dgm:pt>
    <dgm:pt modelId="{7F989A59-F524-4118-9F14-78D96D58F66D}" type="pres">
      <dgm:prSet presAssocID="{6D437F0E-EE0B-4696-82D1-8C3FC29B8191}" presName="composite" presStyleCnt="0"/>
      <dgm:spPr/>
    </dgm:pt>
    <dgm:pt modelId="{8F5214F3-0191-4739-8EE6-283A61ADC2E7}" type="pres">
      <dgm:prSet presAssocID="{6D437F0E-EE0B-4696-82D1-8C3FC29B8191}" presName="parTx" presStyleLbl="alignNode1" presStyleIdx="1" presStyleCnt="4">
        <dgm:presLayoutVars>
          <dgm:chMax val="0"/>
          <dgm:chPref val="0"/>
        </dgm:presLayoutVars>
      </dgm:prSet>
      <dgm:spPr/>
    </dgm:pt>
    <dgm:pt modelId="{57CD58F5-2B8E-4751-9971-AA6058196F8D}" type="pres">
      <dgm:prSet presAssocID="{6D437F0E-EE0B-4696-82D1-8C3FC29B8191}" presName="desTx" presStyleLbl="alignAccFollowNode1" presStyleIdx="1" presStyleCnt="4">
        <dgm:presLayoutVars/>
      </dgm:prSet>
      <dgm:spPr/>
    </dgm:pt>
    <dgm:pt modelId="{0849CE64-0CE5-4EE6-A380-5659090DA692}" type="pres">
      <dgm:prSet presAssocID="{F5FB54EE-7F1B-4792-B2E6-6494226449CD}" presName="space" presStyleCnt="0"/>
      <dgm:spPr/>
    </dgm:pt>
    <dgm:pt modelId="{95307C90-342A-4FA4-97F2-CEC51A47F444}" type="pres">
      <dgm:prSet presAssocID="{5BC6396C-5D65-4F60-9547-AEB836EB35CC}" presName="composite" presStyleCnt="0"/>
      <dgm:spPr/>
    </dgm:pt>
    <dgm:pt modelId="{C094AE4C-BED1-426E-8F50-57025E464205}" type="pres">
      <dgm:prSet presAssocID="{5BC6396C-5D65-4F60-9547-AEB836EB35CC}" presName="parTx" presStyleLbl="alignNode1" presStyleIdx="2" presStyleCnt="4">
        <dgm:presLayoutVars>
          <dgm:chMax val="0"/>
          <dgm:chPref val="0"/>
        </dgm:presLayoutVars>
      </dgm:prSet>
      <dgm:spPr/>
    </dgm:pt>
    <dgm:pt modelId="{ECAC7F8F-75AA-4977-AE10-BA7BAF2DA995}" type="pres">
      <dgm:prSet presAssocID="{5BC6396C-5D65-4F60-9547-AEB836EB35CC}" presName="desTx" presStyleLbl="alignAccFollowNode1" presStyleIdx="2" presStyleCnt="4">
        <dgm:presLayoutVars/>
      </dgm:prSet>
      <dgm:spPr/>
    </dgm:pt>
    <dgm:pt modelId="{AFB7518C-853B-4792-BC78-D2CD2A8C6BF9}" type="pres">
      <dgm:prSet presAssocID="{6E0C211B-6957-49A9-8181-C98B222FE6AA}" presName="space" presStyleCnt="0"/>
      <dgm:spPr/>
    </dgm:pt>
    <dgm:pt modelId="{A98C80B7-A0BB-4453-99F1-0B6B822245A1}" type="pres">
      <dgm:prSet presAssocID="{AB6F399E-5687-4D3F-9833-F00CD53FA708}" presName="composite" presStyleCnt="0"/>
      <dgm:spPr/>
    </dgm:pt>
    <dgm:pt modelId="{6638343C-59E0-430D-B587-CE83D672EDAE}" type="pres">
      <dgm:prSet presAssocID="{AB6F399E-5687-4D3F-9833-F00CD53FA708}" presName="parTx" presStyleLbl="alignNode1" presStyleIdx="3" presStyleCnt="4">
        <dgm:presLayoutVars>
          <dgm:chMax val="0"/>
          <dgm:chPref val="0"/>
        </dgm:presLayoutVars>
      </dgm:prSet>
      <dgm:spPr/>
    </dgm:pt>
    <dgm:pt modelId="{6B439811-3556-418C-BE1E-33DDBD959EAB}" type="pres">
      <dgm:prSet presAssocID="{AB6F399E-5687-4D3F-9833-F00CD53FA708}" presName="desTx" presStyleLbl="alignAccFollowNode1" presStyleIdx="3" presStyleCnt="4">
        <dgm:presLayoutVars/>
      </dgm:prSet>
      <dgm:spPr/>
    </dgm:pt>
  </dgm:ptLst>
  <dgm:cxnLst>
    <dgm:cxn modelId="{1AA22702-DAA3-409B-9390-1D755813576D}" srcId="{6D437F0E-EE0B-4696-82D1-8C3FC29B8191}" destId="{28D202A7-200A-4BCA-9FD7-9BF61C8DD5B0}" srcOrd="0" destOrd="0" parTransId="{3E72B954-65B5-4A02-AA57-0C67801524B3}" sibTransId="{C3B02934-0B92-4C9E-9255-C2D67D07048D}"/>
    <dgm:cxn modelId="{22C49A06-7AF9-447B-AFD3-72B80E51228C}" type="presOf" srcId="{9272E89A-5C3F-4589-9F61-95FF33FD089E}" destId="{085F0435-46E5-468D-A06A-D21E71CA5D3B}" srcOrd="0" destOrd="0" presId="urn:microsoft.com/office/officeart/2016/7/layout/ChevronBlockProcess"/>
    <dgm:cxn modelId="{08B87D07-B5D1-40DC-B09D-A453E251C3CD}" type="presOf" srcId="{28D202A7-200A-4BCA-9FD7-9BF61C8DD5B0}" destId="{57CD58F5-2B8E-4751-9971-AA6058196F8D}" srcOrd="0" destOrd="0" presId="urn:microsoft.com/office/officeart/2016/7/layout/ChevronBlockProcess"/>
    <dgm:cxn modelId="{877AD218-8188-4E8E-B4B0-FD3013E61182}" srcId="{9272E89A-5C3F-4589-9F61-95FF33FD089E}" destId="{61BEF03D-2AA1-465C-BB36-41F27DC1A10C}" srcOrd="0" destOrd="0" parTransId="{79FBD262-9C5C-4FBA-8F72-6665CF3B51FD}" sibTransId="{4FA7AD51-CCE2-4E11-BC40-AE97271196F1}"/>
    <dgm:cxn modelId="{4CB2F91F-C98F-4401-8A28-CAB297AB7C06}" type="presOf" srcId="{61BEF03D-2AA1-465C-BB36-41F27DC1A10C}" destId="{36EED93A-459D-4F97-B933-D075F930D338}" srcOrd="0" destOrd="0" presId="urn:microsoft.com/office/officeart/2016/7/layout/ChevronBlockProcess"/>
    <dgm:cxn modelId="{55F24921-FBBF-47C5-9D5E-5215D969C8B7}" srcId="{5BC6396C-5D65-4F60-9547-AEB836EB35CC}" destId="{9942F990-2B65-4763-918F-8A83B892FC16}" srcOrd="0" destOrd="0" parTransId="{D57C788A-EBDE-4639-9307-63A08F8C2CDD}" sibTransId="{7DA56CD6-689C-4027-9AB2-94E4C234A4DE}"/>
    <dgm:cxn modelId="{07CB7739-69F1-45DE-B195-EC148A2CB4F5}" srcId="{61BEF03D-2AA1-465C-BB36-41F27DC1A10C}" destId="{27FE178C-EC04-4552-955A-3242112A4D0C}" srcOrd="0" destOrd="0" parTransId="{BA470CF3-BFF5-4CC7-8650-D0FE0DCE9B8A}" sibTransId="{7B7546A8-7E03-4ED7-A801-5EBD3DB96F0E}"/>
    <dgm:cxn modelId="{08028D39-1C58-4DC9-9FB7-373AA11DCF6B}" type="presOf" srcId="{D82D9EC8-A49D-4C68-BA10-AD500133A909}" destId="{6B439811-3556-418C-BE1E-33DDBD959EAB}" srcOrd="0" destOrd="0" presId="urn:microsoft.com/office/officeart/2016/7/layout/ChevronBlockProcess"/>
    <dgm:cxn modelId="{399F423E-4DB8-4897-85E8-D8C2751E41D7}" type="presOf" srcId="{5BC6396C-5D65-4F60-9547-AEB836EB35CC}" destId="{C094AE4C-BED1-426E-8F50-57025E464205}" srcOrd="0" destOrd="0" presId="urn:microsoft.com/office/officeart/2016/7/layout/ChevronBlockProcess"/>
    <dgm:cxn modelId="{AC882945-2196-4677-84DB-04A5A090CE23}" type="presOf" srcId="{AB6F399E-5687-4D3F-9833-F00CD53FA708}" destId="{6638343C-59E0-430D-B587-CE83D672EDAE}" srcOrd="0" destOrd="0" presId="urn:microsoft.com/office/officeart/2016/7/layout/ChevronBlockProcess"/>
    <dgm:cxn modelId="{58E8466D-32F0-4946-9006-EEAEB69A18B7}" type="presOf" srcId="{27FE178C-EC04-4552-955A-3242112A4D0C}" destId="{CB2BDE3D-9529-40AB-AFDB-2EF2490140F4}" srcOrd="0" destOrd="0" presId="urn:microsoft.com/office/officeart/2016/7/layout/ChevronBlockProcess"/>
    <dgm:cxn modelId="{F3A6AB4F-693B-4FC8-A126-CE933E35CBC3}" type="presOf" srcId="{DA01D91D-D637-481E-AFBF-228341833B48}" destId="{6B439811-3556-418C-BE1E-33DDBD959EAB}" srcOrd="0" destOrd="2" presId="urn:microsoft.com/office/officeart/2016/7/layout/ChevronBlockProcess"/>
    <dgm:cxn modelId="{78D10271-96CF-4FFA-B521-54A1AC07C26C}" srcId="{9272E89A-5C3F-4589-9F61-95FF33FD089E}" destId="{AB6F399E-5687-4D3F-9833-F00CD53FA708}" srcOrd="3" destOrd="0" parTransId="{6FCA5902-2637-4A8C-918A-2C273DFCD3A6}" sibTransId="{637D7EC0-F666-436B-94FD-7C494BCEB28E}"/>
    <dgm:cxn modelId="{C9B23673-0ECD-4309-9458-B73F80DC9180}" srcId="{9272E89A-5C3F-4589-9F61-95FF33FD089E}" destId="{6D437F0E-EE0B-4696-82D1-8C3FC29B8191}" srcOrd="1" destOrd="0" parTransId="{77F4693C-7C60-476C-9304-554D63E4AC7F}" sibTransId="{F5FB54EE-7F1B-4792-B2E6-6494226449CD}"/>
    <dgm:cxn modelId="{F6B70874-428E-49B1-B2ED-8B261B2B412D}" srcId="{6D437F0E-EE0B-4696-82D1-8C3FC29B8191}" destId="{50BB3A04-3190-4A82-8133-C6418F9A4CDD}" srcOrd="3" destOrd="0" parTransId="{CCA32F43-112E-4E98-8087-5949AD521237}" sibTransId="{F5E38E44-5BC7-4451-9C9C-56940FEB05E0}"/>
    <dgm:cxn modelId="{5A6B7558-B5D6-46A2-8970-DE663748FDAE}" srcId="{AB6F399E-5687-4D3F-9833-F00CD53FA708}" destId="{D82D9EC8-A49D-4C68-BA10-AD500133A909}" srcOrd="0" destOrd="0" parTransId="{68C3D359-85D6-40F2-866B-0E2FE5DC1FB5}" sibTransId="{5C3EA354-94B9-4879-AE9C-E1AF0EE77BB0}"/>
    <dgm:cxn modelId="{B3F58C7D-85EA-4398-9FF1-27912AC27EA4}" srcId="{6D437F0E-EE0B-4696-82D1-8C3FC29B8191}" destId="{BBD8D18A-3817-4767-91A0-3118C75645BB}" srcOrd="1" destOrd="0" parTransId="{5AF52B74-4D29-4256-A93B-66FDC9A0582C}" sibTransId="{B1900BA5-0E2A-40B8-84FE-5F10DED0EBF7}"/>
    <dgm:cxn modelId="{60958B7E-74A7-45F3-94F3-617DD08DD5ED}" type="presOf" srcId="{9942F990-2B65-4763-918F-8A83B892FC16}" destId="{ECAC7F8F-75AA-4977-AE10-BA7BAF2DA995}" srcOrd="0" destOrd="0" presId="urn:microsoft.com/office/officeart/2016/7/layout/ChevronBlockProcess"/>
    <dgm:cxn modelId="{C2247A87-DE5D-4C9E-B779-2DFEF0D0E16C}" type="presOf" srcId="{BBD8D18A-3817-4767-91A0-3118C75645BB}" destId="{57CD58F5-2B8E-4751-9971-AA6058196F8D}" srcOrd="0" destOrd="1" presId="urn:microsoft.com/office/officeart/2016/7/layout/ChevronBlockProcess"/>
    <dgm:cxn modelId="{8190E19C-AE04-4C1C-9376-B7B806E19AD7}" srcId="{AB6F399E-5687-4D3F-9833-F00CD53FA708}" destId="{46D885D9-B38D-4A87-B72A-2DB8E760CE1C}" srcOrd="1" destOrd="0" parTransId="{757D3042-971C-42A5-B9CA-7BD66E58FB03}" sibTransId="{1255AD01-9D23-4EE6-A3FB-F47986C8EFD1}"/>
    <dgm:cxn modelId="{7045BAA1-F60A-4C82-BEF9-A291865B1522}" srcId="{6D437F0E-EE0B-4696-82D1-8C3FC29B8191}" destId="{AB75FFB9-E487-4B1D-8431-50E812E82735}" srcOrd="2" destOrd="0" parTransId="{9D201C75-C902-444E-949D-55A99C939D9C}" sibTransId="{9A366762-72BE-4FA9-BC4D-BD81F69B60AE}"/>
    <dgm:cxn modelId="{935AEFA3-E406-4406-8D8A-F463017D1F8A}" srcId="{9272E89A-5C3F-4589-9F61-95FF33FD089E}" destId="{5BC6396C-5D65-4F60-9547-AEB836EB35CC}" srcOrd="2" destOrd="0" parTransId="{47892641-8626-40E0-B60D-31C4EB4810CC}" sibTransId="{6E0C211B-6957-49A9-8181-C98B222FE6AA}"/>
    <dgm:cxn modelId="{D9AD32A5-92D2-4813-8847-53FAC7EB4B95}" type="presOf" srcId="{AB75FFB9-E487-4B1D-8431-50E812E82735}" destId="{57CD58F5-2B8E-4751-9971-AA6058196F8D}" srcOrd="0" destOrd="2" presId="urn:microsoft.com/office/officeart/2016/7/layout/ChevronBlockProcess"/>
    <dgm:cxn modelId="{649297A7-4C27-4A81-8B1D-DFD988BD11FC}" srcId="{AB6F399E-5687-4D3F-9833-F00CD53FA708}" destId="{DA01D91D-D637-481E-AFBF-228341833B48}" srcOrd="2" destOrd="0" parTransId="{1121873A-81D4-40A4-BD4F-CA816B40F93B}" sibTransId="{B80A4552-C6DA-4B74-9411-D10E31D306E9}"/>
    <dgm:cxn modelId="{9EAD92A8-A753-41E9-97E2-2A8C9C85F751}" srcId="{5BC6396C-5D65-4F60-9547-AEB836EB35CC}" destId="{6E00F740-40F4-4244-80EE-C4F9B07F232A}" srcOrd="1" destOrd="0" parTransId="{01DDD8D5-0B55-415C-8B83-C5334E0B8AA1}" sibTransId="{C899BD17-D594-469A-B3BF-C1651EAD478A}"/>
    <dgm:cxn modelId="{C5F5F5B0-2EC9-452D-8294-8C6F71059645}" type="presOf" srcId="{6D437F0E-EE0B-4696-82D1-8C3FC29B8191}" destId="{8F5214F3-0191-4739-8EE6-283A61ADC2E7}" srcOrd="0" destOrd="0" presId="urn:microsoft.com/office/officeart/2016/7/layout/ChevronBlockProcess"/>
    <dgm:cxn modelId="{9E87C6B3-700B-4368-8C48-2E9701461840}" type="presOf" srcId="{6E00F740-40F4-4244-80EE-C4F9B07F232A}" destId="{ECAC7F8F-75AA-4977-AE10-BA7BAF2DA995}" srcOrd="0" destOrd="1" presId="urn:microsoft.com/office/officeart/2016/7/layout/ChevronBlockProcess"/>
    <dgm:cxn modelId="{D5218AC6-C321-47FA-B389-A0EB7A16C30C}" type="presOf" srcId="{46D885D9-B38D-4A87-B72A-2DB8E760CE1C}" destId="{6B439811-3556-418C-BE1E-33DDBD959EAB}" srcOrd="0" destOrd="1" presId="urn:microsoft.com/office/officeart/2016/7/layout/ChevronBlockProcess"/>
    <dgm:cxn modelId="{67F5DEF1-D3AE-40B4-BE10-5E9A4F008039}" type="presOf" srcId="{50BB3A04-3190-4A82-8133-C6418F9A4CDD}" destId="{57CD58F5-2B8E-4751-9971-AA6058196F8D}" srcOrd="0" destOrd="3" presId="urn:microsoft.com/office/officeart/2016/7/layout/ChevronBlockProcess"/>
    <dgm:cxn modelId="{1E4063D2-8682-40FF-AE0E-866B20E1FA46}" type="presParOf" srcId="{085F0435-46E5-468D-A06A-D21E71CA5D3B}" destId="{5948B020-D231-4E9F-A1F9-F266CCE2AAB9}" srcOrd="0" destOrd="0" presId="urn:microsoft.com/office/officeart/2016/7/layout/ChevronBlockProcess"/>
    <dgm:cxn modelId="{51374E92-3C11-450F-9752-C697073FB896}" type="presParOf" srcId="{5948B020-D231-4E9F-A1F9-F266CCE2AAB9}" destId="{36EED93A-459D-4F97-B933-D075F930D338}" srcOrd="0" destOrd="0" presId="urn:microsoft.com/office/officeart/2016/7/layout/ChevronBlockProcess"/>
    <dgm:cxn modelId="{00E7F4D9-2F0A-4B9E-ABD4-4BF8A681D5BC}" type="presParOf" srcId="{5948B020-D231-4E9F-A1F9-F266CCE2AAB9}" destId="{CB2BDE3D-9529-40AB-AFDB-2EF2490140F4}" srcOrd="1" destOrd="0" presId="urn:microsoft.com/office/officeart/2016/7/layout/ChevronBlockProcess"/>
    <dgm:cxn modelId="{5392EFEC-1314-42FF-9A09-6BD27A485E6F}" type="presParOf" srcId="{085F0435-46E5-468D-A06A-D21E71CA5D3B}" destId="{ECA03A0B-FF55-4858-A99A-6781F1CA33BF}" srcOrd="1" destOrd="0" presId="urn:microsoft.com/office/officeart/2016/7/layout/ChevronBlockProcess"/>
    <dgm:cxn modelId="{08DB3F64-CD96-4EA9-80A3-2185A8FC8094}" type="presParOf" srcId="{085F0435-46E5-468D-A06A-D21E71CA5D3B}" destId="{7F989A59-F524-4118-9F14-78D96D58F66D}" srcOrd="2" destOrd="0" presId="urn:microsoft.com/office/officeart/2016/7/layout/ChevronBlockProcess"/>
    <dgm:cxn modelId="{D8F37997-3AAF-4E17-8557-0EA8D1159D72}" type="presParOf" srcId="{7F989A59-F524-4118-9F14-78D96D58F66D}" destId="{8F5214F3-0191-4739-8EE6-283A61ADC2E7}" srcOrd="0" destOrd="0" presId="urn:microsoft.com/office/officeart/2016/7/layout/ChevronBlockProcess"/>
    <dgm:cxn modelId="{09E8DD65-5463-4A5F-AB34-2FA9CEA06A83}" type="presParOf" srcId="{7F989A59-F524-4118-9F14-78D96D58F66D}" destId="{57CD58F5-2B8E-4751-9971-AA6058196F8D}" srcOrd="1" destOrd="0" presId="urn:microsoft.com/office/officeart/2016/7/layout/ChevronBlockProcess"/>
    <dgm:cxn modelId="{975FA5BE-A45D-42B0-A244-CEB014768A08}" type="presParOf" srcId="{085F0435-46E5-468D-A06A-D21E71CA5D3B}" destId="{0849CE64-0CE5-4EE6-A380-5659090DA692}" srcOrd="3" destOrd="0" presId="urn:microsoft.com/office/officeart/2016/7/layout/ChevronBlockProcess"/>
    <dgm:cxn modelId="{8D613DEA-91CE-4FD3-B7A7-CEBDD65CED5C}" type="presParOf" srcId="{085F0435-46E5-468D-A06A-D21E71CA5D3B}" destId="{95307C90-342A-4FA4-97F2-CEC51A47F444}" srcOrd="4" destOrd="0" presId="urn:microsoft.com/office/officeart/2016/7/layout/ChevronBlockProcess"/>
    <dgm:cxn modelId="{C0BEAB52-27C5-41EA-88A6-8C8102792C2A}" type="presParOf" srcId="{95307C90-342A-4FA4-97F2-CEC51A47F444}" destId="{C094AE4C-BED1-426E-8F50-57025E464205}" srcOrd="0" destOrd="0" presId="urn:microsoft.com/office/officeart/2016/7/layout/ChevronBlockProcess"/>
    <dgm:cxn modelId="{D511AF7B-E1BD-4792-AF52-4D6AFE0D8D61}" type="presParOf" srcId="{95307C90-342A-4FA4-97F2-CEC51A47F444}" destId="{ECAC7F8F-75AA-4977-AE10-BA7BAF2DA995}" srcOrd="1" destOrd="0" presId="urn:microsoft.com/office/officeart/2016/7/layout/ChevronBlockProcess"/>
    <dgm:cxn modelId="{43270DA0-2B33-447D-B1D3-F734B026B823}" type="presParOf" srcId="{085F0435-46E5-468D-A06A-D21E71CA5D3B}" destId="{AFB7518C-853B-4792-BC78-D2CD2A8C6BF9}" srcOrd="5" destOrd="0" presId="urn:microsoft.com/office/officeart/2016/7/layout/ChevronBlockProcess"/>
    <dgm:cxn modelId="{92C775E1-4D94-4963-9741-87FA54EF24CF}" type="presParOf" srcId="{085F0435-46E5-468D-A06A-D21E71CA5D3B}" destId="{A98C80B7-A0BB-4453-99F1-0B6B822245A1}" srcOrd="6" destOrd="0" presId="urn:microsoft.com/office/officeart/2016/7/layout/ChevronBlockProcess"/>
    <dgm:cxn modelId="{6AD73479-08EE-47C9-A47D-62FA43815A4B}" type="presParOf" srcId="{A98C80B7-A0BB-4453-99F1-0B6B822245A1}" destId="{6638343C-59E0-430D-B587-CE83D672EDAE}" srcOrd="0" destOrd="0" presId="urn:microsoft.com/office/officeart/2016/7/layout/ChevronBlockProcess"/>
    <dgm:cxn modelId="{73AEC847-F512-4C30-B655-3E273DA2CD75}" type="presParOf" srcId="{A98C80B7-A0BB-4453-99F1-0B6B822245A1}" destId="{6B439811-3556-418C-BE1E-33DDBD959EAB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F99A3-1A15-43E3-8D82-BAE9453C1722}" type="doc">
      <dgm:prSet loTypeId="urn:microsoft.com/office/officeart/2005/8/layout/defaul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E4ACF4E-282E-4C1D-AD6B-81C0F8880DFD}">
      <dgm:prSet custT="1"/>
      <dgm:spPr/>
      <dgm:t>
        <a:bodyPr/>
        <a:lstStyle/>
        <a:p>
          <a:pPr rtl="0"/>
          <a:r>
            <a:rPr lang="en-US" sz="1600" b="1" u="sng">
              <a:latin typeface="Source Sans Pro"/>
              <a:ea typeface="Source Sans Pro"/>
            </a:rPr>
            <a:t>User Adoption Rate</a:t>
          </a:r>
          <a:r>
            <a:rPr lang="en-US" sz="1300" b="1">
              <a:latin typeface="Source Sans Pro"/>
              <a:ea typeface="Source Sans Pro"/>
            </a:rPr>
            <a:t> </a:t>
          </a:r>
        </a:p>
        <a:p>
          <a:r>
            <a:rPr lang="en-US" sz="1300" b="1">
              <a:latin typeface="Source Sans Pro"/>
              <a:ea typeface="Source Sans Pro"/>
            </a:rPr>
            <a:t>100,000 daily active users by the end of the second year</a:t>
          </a:r>
          <a:endParaRPr lang="en-US" sz="1300">
            <a:latin typeface="Source Sans Pro"/>
            <a:ea typeface="Source Sans Pro"/>
          </a:endParaRPr>
        </a:p>
      </dgm:t>
    </dgm:pt>
    <dgm:pt modelId="{5A95FED5-4C39-4538-92C8-5AD4691D2BA5}" type="parTrans" cxnId="{5250C8D1-363D-4383-B45E-FAEE75E2E81A}">
      <dgm:prSet/>
      <dgm:spPr/>
      <dgm:t>
        <a:bodyPr/>
        <a:lstStyle/>
        <a:p>
          <a:endParaRPr lang="en-US"/>
        </a:p>
      </dgm:t>
    </dgm:pt>
    <dgm:pt modelId="{F3055574-C210-4189-A3ED-53433EEAC726}" type="sibTrans" cxnId="{5250C8D1-363D-4383-B45E-FAEE75E2E81A}">
      <dgm:prSet/>
      <dgm:spPr/>
      <dgm:t>
        <a:bodyPr/>
        <a:lstStyle/>
        <a:p>
          <a:endParaRPr lang="en-US"/>
        </a:p>
      </dgm:t>
    </dgm:pt>
    <dgm:pt modelId="{D835C65A-6B5A-413E-A24C-C76E55832B2E}">
      <dgm:prSet custT="1"/>
      <dgm:spPr/>
      <dgm:t>
        <a:bodyPr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>
              <a:solidFill>
                <a:srgbClr val="FFFFFF"/>
              </a:solidFill>
              <a:latin typeface="Source Sans Pro"/>
              <a:ea typeface="+mn-ea"/>
              <a:cs typeface="+mn-cs"/>
            </a:rPr>
            <a:t>Engagement Metrics</a:t>
          </a:r>
        </a:p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FFFFFF"/>
              </a:solidFill>
              <a:latin typeface="Source Sans Pro"/>
              <a:ea typeface="+mn-ea"/>
              <a:cs typeface="+mn-cs"/>
            </a:rPr>
            <a:t>25% increase in user engagement within the first year</a:t>
          </a:r>
        </a:p>
      </dgm:t>
    </dgm:pt>
    <dgm:pt modelId="{22615F1E-EB50-42C9-ABAA-1411835C03C7}" type="parTrans" cxnId="{8C90693F-1ADA-4287-A2F9-4FDBE07AA696}">
      <dgm:prSet/>
      <dgm:spPr/>
      <dgm:t>
        <a:bodyPr/>
        <a:lstStyle/>
        <a:p>
          <a:endParaRPr lang="en-US"/>
        </a:p>
      </dgm:t>
    </dgm:pt>
    <dgm:pt modelId="{0D08C441-1D2C-48FE-9EE0-C1657F9191DE}" type="sibTrans" cxnId="{8C90693F-1ADA-4287-A2F9-4FDBE07AA696}">
      <dgm:prSet/>
      <dgm:spPr/>
      <dgm:t>
        <a:bodyPr/>
        <a:lstStyle/>
        <a:p>
          <a:endParaRPr lang="en-US"/>
        </a:p>
      </dgm:t>
    </dgm:pt>
    <dgm:pt modelId="{6B9C2B39-B67B-4268-BDC9-251EFC27D769}">
      <dgm:prSet custT="1"/>
      <dgm:spPr/>
      <dgm:t>
        <a:bodyPr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>
              <a:solidFill>
                <a:srgbClr val="FFFFFF"/>
              </a:solidFill>
              <a:latin typeface="Source Sans Pro"/>
              <a:ea typeface="+mn-ea"/>
              <a:cs typeface="+mn-cs"/>
            </a:rPr>
            <a:t>Health Improvement</a:t>
          </a:r>
        </a:p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FFFFFF"/>
              </a:solidFill>
              <a:latin typeface="Source Sans Pro"/>
              <a:ea typeface="+mn-ea"/>
              <a:cs typeface="+mn-cs"/>
            </a:rPr>
            <a:t>10% improvement in all key health metrics for all users after the third year</a:t>
          </a:r>
        </a:p>
      </dgm:t>
    </dgm:pt>
    <dgm:pt modelId="{033620D0-54E8-496A-AD18-65BF21200AA0}" type="parTrans" cxnId="{EC8CCFD1-1E5E-4E82-94CF-62277DFB1CCC}">
      <dgm:prSet/>
      <dgm:spPr/>
      <dgm:t>
        <a:bodyPr/>
        <a:lstStyle/>
        <a:p>
          <a:endParaRPr lang="en-US"/>
        </a:p>
      </dgm:t>
    </dgm:pt>
    <dgm:pt modelId="{48A36FF4-6404-4E3D-ABE4-2376EFD0E615}" type="sibTrans" cxnId="{EC8CCFD1-1E5E-4E82-94CF-62277DFB1CCC}">
      <dgm:prSet/>
      <dgm:spPr/>
      <dgm:t>
        <a:bodyPr/>
        <a:lstStyle/>
        <a:p>
          <a:endParaRPr lang="en-US"/>
        </a:p>
      </dgm:t>
    </dgm:pt>
    <dgm:pt modelId="{22F547DA-3865-4796-A7BC-DAC4DB385890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>
              <a:solidFill>
                <a:srgbClr val="FFFFFF"/>
              </a:solidFill>
              <a:latin typeface="Source Sans Pro"/>
              <a:ea typeface="+mn-ea"/>
              <a:cs typeface="+mn-cs"/>
            </a:rPr>
            <a:t>Retention Rate</a:t>
          </a:r>
        </a:p>
        <a:p>
          <a:pPr marL="0"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FFFFFF"/>
              </a:solidFill>
              <a:latin typeface="Source Sans Pro"/>
              <a:ea typeface="+mn-ea"/>
              <a:cs typeface="+mn-cs"/>
            </a:rPr>
            <a:t>75% on a month-to-month basis</a:t>
          </a:r>
        </a:p>
      </dgm:t>
    </dgm:pt>
    <dgm:pt modelId="{DD841F3B-A2B3-4FEA-B307-7B9750C5577F}" type="parTrans" cxnId="{0B69137B-FE85-4758-9F17-954FD75E6707}">
      <dgm:prSet/>
      <dgm:spPr/>
      <dgm:t>
        <a:bodyPr/>
        <a:lstStyle/>
        <a:p>
          <a:endParaRPr lang="en-US"/>
        </a:p>
      </dgm:t>
    </dgm:pt>
    <dgm:pt modelId="{B6069D32-D4E4-47DE-9FDF-0D1474FB1633}" type="sibTrans" cxnId="{0B69137B-FE85-4758-9F17-954FD75E6707}">
      <dgm:prSet/>
      <dgm:spPr/>
      <dgm:t>
        <a:bodyPr/>
        <a:lstStyle/>
        <a:p>
          <a:endParaRPr lang="en-US"/>
        </a:p>
      </dgm:t>
    </dgm:pt>
    <dgm:pt modelId="{FA5D8B3A-CE9F-4F0D-B7BD-089053AAA349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>
              <a:solidFill>
                <a:srgbClr val="FFFFFF"/>
              </a:solidFill>
              <a:latin typeface="Source Sans Pro"/>
              <a:ea typeface="+mn-ea"/>
              <a:cs typeface="+mn-cs"/>
            </a:rPr>
            <a:t>Integration Success</a:t>
          </a:r>
        </a:p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FFFFFF"/>
              </a:solidFill>
              <a:latin typeface="Source Sans Pro"/>
              <a:ea typeface="+mn-ea"/>
              <a:cs typeface="+mn-cs"/>
            </a:rPr>
            <a:t>Increase of 5% in integrated wearable devices until a reasonable expected maximum is reached</a:t>
          </a:r>
        </a:p>
      </dgm:t>
    </dgm:pt>
    <dgm:pt modelId="{A5EEA606-6CB8-4C57-B196-6B00D38B15C6}" type="parTrans" cxnId="{1D41D883-B47D-42FE-9A87-2CEE254CA32C}">
      <dgm:prSet/>
      <dgm:spPr/>
      <dgm:t>
        <a:bodyPr/>
        <a:lstStyle/>
        <a:p>
          <a:endParaRPr lang="en-US"/>
        </a:p>
      </dgm:t>
    </dgm:pt>
    <dgm:pt modelId="{3D8B89BD-9CA8-4395-B8EB-DF766C557FB8}" type="sibTrans" cxnId="{1D41D883-B47D-42FE-9A87-2CEE254CA32C}">
      <dgm:prSet/>
      <dgm:spPr/>
      <dgm:t>
        <a:bodyPr/>
        <a:lstStyle/>
        <a:p>
          <a:endParaRPr lang="en-US"/>
        </a:p>
      </dgm:t>
    </dgm:pt>
    <dgm:pt modelId="{07FCFD91-06D3-472F-8CC4-D7A56F9A362C}" type="pres">
      <dgm:prSet presAssocID="{76CF99A3-1A15-43E3-8D82-BAE9453C1722}" presName="diagram" presStyleCnt="0">
        <dgm:presLayoutVars>
          <dgm:dir/>
          <dgm:resizeHandles val="exact"/>
        </dgm:presLayoutVars>
      </dgm:prSet>
      <dgm:spPr/>
    </dgm:pt>
    <dgm:pt modelId="{CBE1526C-728D-45B3-B467-5995538D237B}" type="pres">
      <dgm:prSet presAssocID="{7E4ACF4E-282E-4C1D-AD6B-81C0F8880DFD}" presName="node" presStyleLbl="node1" presStyleIdx="0" presStyleCnt="5">
        <dgm:presLayoutVars>
          <dgm:bulletEnabled val="1"/>
        </dgm:presLayoutVars>
      </dgm:prSet>
      <dgm:spPr/>
    </dgm:pt>
    <dgm:pt modelId="{AEAD9141-6033-4918-9AE2-0CB1D154B978}" type="pres">
      <dgm:prSet presAssocID="{F3055574-C210-4189-A3ED-53433EEAC726}" presName="sibTrans" presStyleCnt="0"/>
      <dgm:spPr/>
    </dgm:pt>
    <dgm:pt modelId="{2E551216-0831-44F9-BB74-453F4D3BA950}" type="pres">
      <dgm:prSet presAssocID="{D835C65A-6B5A-413E-A24C-C76E55832B2E}" presName="node" presStyleLbl="node1" presStyleIdx="1" presStyleCnt="5">
        <dgm:presLayoutVars>
          <dgm:bulletEnabled val="1"/>
        </dgm:presLayoutVars>
      </dgm:prSet>
      <dgm:spPr/>
    </dgm:pt>
    <dgm:pt modelId="{3DC07BA7-68D2-4F26-959A-A3EC3EF2935D}" type="pres">
      <dgm:prSet presAssocID="{0D08C441-1D2C-48FE-9EE0-C1657F9191DE}" presName="sibTrans" presStyleCnt="0"/>
      <dgm:spPr/>
    </dgm:pt>
    <dgm:pt modelId="{F33147F2-4078-4D4F-A96F-4554B51EEB8A}" type="pres">
      <dgm:prSet presAssocID="{6B9C2B39-B67B-4268-BDC9-251EFC27D769}" presName="node" presStyleLbl="node1" presStyleIdx="2" presStyleCnt="5">
        <dgm:presLayoutVars>
          <dgm:bulletEnabled val="1"/>
        </dgm:presLayoutVars>
      </dgm:prSet>
      <dgm:spPr/>
    </dgm:pt>
    <dgm:pt modelId="{FFAD672B-4693-4661-A09B-9B3F20625314}" type="pres">
      <dgm:prSet presAssocID="{48A36FF4-6404-4E3D-ABE4-2376EFD0E615}" presName="sibTrans" presStyleCnt="0"/>
      <dgm:spPr/>
    </dgm:pt>
    <dgm:pt modelId="{3B67E886-4A13-4302-9E47-CD36B4E017F9}" type="pres">
      <dgm:prSet presAssocID="{22F547DA-3865-4796-A7BC-DAC4DB385890}" presName="node" presStyleLbl="node1" presStyleIdx="3" presStyleCnt="5">
        <dgm:presLayoutVars>
          <dgm:bulletEnabled val="1"/>
        </dgm:presLayoutVars>
      </dgm:prSet>
      <dgm:spPr/>
    </dgm:pt>
    <dgm:pt modelId="{B38F1765-C24F-4808-A992-779FEB8A8A54}" type="pres">
      <dgm:prSet presAssocID="{B6069D32-D4E4-47DE-9FDF-0D1474FB1633}" presName="sibTrans" presStyleCnt="0"/>
      <dgm:spPr/>
    </dgm:pt>
    <dgm:pt modelId="{0B6D01D3-3FD4-423E-A9A0-262B8788EBFA}" type="pres">
      <dgm:prSet presAssocID="{FA5D8B3A-CE9F-4F0D-B7BD-089053AAA349}" presName="node" presStyleLbl="node1" presStyleIdx="4" presStyleCnt="5">
        <dgm:presLayoutVars>
          <dgm:bulletEnabled val="1"/>
        </dgm:presLayoutVars>
      </dgm:prSet>
      <dgm:spPr/>
    </dgm:pt>
  </dgm:ptLst>
  <dgm:cxnLst>
    <dgm:cxn modelId="{2819640A-D6D6-4ADA-AED3-A2D1357969BB}" type="presOf" srcId="{76CF99A3-1A15-43E3-8D82-BAE9453C1722}" destId="{07FCFD91-06D3-472F-8CC4-D7A56F9A362C}" srcOrd="0" destOrd="0" presId="urn:microsoft.com/office/officeart/2005/8/layout/default"/>
    <dgm:cxn modelId="{9F0BF512-8EA6-4A0B-88D6-F6CBC0274000}" type="presOf" srcId="{FA5D8B3A-CE9F-4F0D-B7BD-089053AAA349}" destId="{0B6D01D3-3FD4-423E-A9A0-262B8788EBFA}" srcOrd="0" destOrd="0" presId="urn:microsoft.com/office/officeart/2005/8/layout/default"/>
    <dgm:cxn modelId="{8C90693F-1ADA-4287-A2F9-4FDBE07AA696}" srcId="{76CF99A3-1A15-43E3-8D82-BAE9453C1722}" destId="{D835C65A-6B5A-413E-A24C-C76E55832B2E}" srcOrd="1" destOrd="0" parTransId="{22615F1E-EB50-42C9-ABAA-1411835C03C7}" sibTransId="{0D08C441-1D2C-48FE-9EE0-C1657F9191DE}"/>
    <dgm:cxn modelId="{496E405F-C54B-458D-B3E6-72A4946897B7}" type="presOf" srcId="{22F547DA-3865-4796-A7BC-DAC4DB385890}" destId="{3B67E886-4A13-4302-9E47-CD36B4E017F9}" srcOrd="0" destOrd="0" presId="urn:microsoft.com/office/officeart/2005/8/layout/default"/>
    <dgm:cxn modelId="{0B69137B-FE85-4758-9F17-954FD75E6707}" srcId="{76CF99A3-1A15-43E3-8D82-BAE9453C1722}" destId="{22F547DA-3865-4796-A7BC-DAC4DB385890}" srcOrd="3" destOrd="0" parTransId="{DD841F3B-A2B3-4FEA-B307-7B9750C5577F}" sibTransId="{B6069D32-D4E4-47DE-9FDF-0D1474FB1633}"/>
    <dgm:cxn modelId="{1D41D883-B47D-42FE-9A87-2CEE254CA32C}" srcId="{76CF99A3-1A15-43E3-8D82-BAE9453C1722}" destId="{FA5D8B3A-CE9F-4F0D-B7BD-089053AAA349}" srcOrd="4" destOrd="0" parTransId="{A5EEA606-6CB8-4C57-B196-6B00D38B15C6}" sibTransId="{3D8B89BD-9CA8-4395-B8EB-DF766C557FB8}"/>
    <dgm:cxn modelId="{1E0FFD85-5BCA-45F0-B5D9-06ECF87AD736}" type="presOf" srcId="{6B9C2B39-B67B-4268-BDC9-251EFC27D769}" destId="{F33147F2-4078-4D4F-A96F-4554B51EEB8A}" srcOrd="0" destOrd="0" presId="urn:microsoft.com/office/officeart/2005/8/layout/default"/>
    <dgm:cxn modelId="{35B9E591-DF71-46E1-84F8-F314BA96353A}" type="presOf" srcId="{D835C65A-6B5A-413E-A24C-C76E55832B2E}" destId="{2E551216-0831-44F9-BB74-453F4D3BA950}" srcOrd="0" destOrd="0" presId="urn:microsoft.com/office/officeart/2005/8/layout/default"/>
    <dgm:cxn modelId="{6318F79D-D813-4B8E-82AF-30B303CD0E9D}" type="presOf" srcId="{7E4ACF4E-282E-4C1D-AD6B-81C0F8880DFD}" destId="{CBE1526C-728D-45B3-B467-5995538D237B}" srcOrd="0" destOrd="0" presId="urn:microsoft.com/office/officeart/2005/8/layout/default"/>
    <dgm:cxn modelId="{5250C8D1-363D-4383-B45E-FAEE75E2E81A}" srcId="{76CF99A3-1A15-43E3-8D82-BAE9453C1722}" destId="{7E4ACF4E-282E-4C1D-AD6B-81C0F8880DFD}" srcOrd="0" destOrd="0" parTransId="{5A95FED5-4C39-4538-92C8-5AD4691D2BA5}" sibTransId="{F3055574-C210-4189-A3ED-53433EEAC726}"/>
    <dgm:cxn modelId="{EC8CCFD1-1E5E-4E82-94CF-62277DFB1CCC}" srcId="{76CF99A3-1A15-43E3-8D82-BAE9453C1722}" destId="{6B9C2B39-B67B-4268-BDC9-251EFC27D769}" srcOrd="2" destOrd="0" parTransId="{033620D0-54E8-496A-AD18-65BF21200AA0}" sibTransId="{48A36FF4-6404-4E3D-ABE4-2376EFD0E615}"/>
    <dgm:cxn modelId="{CE6517AF-E315-4148-B712-18BF66D53289}" type="presParOf" srcId="{07FCFD91-06D3-472F-8CC4-D7A56F9A362C}" destId="{CBE1526C-728D-45B3-B467-5995538D237B}" srcOrd="0" destOrd="0" presId="urn:microsoft.com/office/officeart/2005/8/layout/default"/>
    <dgm:cxn modelId="{93346E27-837A-42AE-BA16-29214FD33C42}" type="presParOf" srcId="{07FCFD91-06D3-472F-8CC4-D7A56F9A362C}" destId="{AEAD9141-6033-4918-9AE2-0CB1D154B978}" srcOrd="1" destOrd="0" presId="urn:microsoft.com/office/officeart/2005/8/layout/default"/>
    <dgm:cxn modelId="{53805614-70A6-4899-89F4-5FB84D1EA33A}" type="presParOf" srcId="{07FCFD91-06D3-472F-8CC4-D7A56F9A362C}" destId="{2E551216-0831-44F9-BB74-453F4D3BA950}" srcOrd="2" destOrd="0" presId="urn:microsoft.com/office/officeart/2005/8/layout/default"/>
    <dgm:cxn modelId="{0C138908-CCE6-4278-BCC8-3ED07102ABB9}" type="presParOf" srcId="{07FCFD91-06D3-472F-8CC4-D7A56F9A362C}" destId="{3DC07BA7-68D2-4F26-959A-A3EC3EF2935D}" srcOrd="3" destOrd="0" presId="urn:microsoft.com/office/officeart/2005/8/layout/default"/>
    <dgm:cxn modelId="{5FECA0F8-6C32-4614-8C20-F772CD2C8724}" type="presParOf" srcId="{07FCFD91-06D3-472F-8CC4-D7A56F9A362C}" destId="{F33147F2-4078-4D4F-A96F-4554B51EEB8A}" srcOrd="4" destOrd="0" presId="urn:microsoft.com/office/officeart/2005/8/layout/default"/>
    <dgm:cxn modelId="{6E0B3EDB-A9CB-4434-A422-30C3ABFFF130}" type="presParOf" srcId="{07FCFD91-06D3-472F-8CC4-D7A56F9A362C}" destId="{FFAD672B-4693-4661-A09B-9B3F20625314}" srcOrd="5" destOrd="0" presId="urn:microsoft.com/office/officeart/2005/8/layout/default"/>
    <dgm:cxn modelId="{9A6E087E-3FD0-4767-BAA9-0B69C8ED644C}" type="presParOf" srcId="{07FCFD91-06D3-472F-8CC4-D7A56F9A362C}" destId="{3B67E886-4A13-4302-9E47-CD36B4E017F9}" srcOrd="6" destOrd="0" presId="urn:microsoft.com/office/officeart/2005/8/layout/default"/>
    <dgm:cxn modelId="{6A2717AF-59DC-4B97-9D2B-D6432DDD0579}" type="presParOf" srcId="{07FCFD91-06D3-472F-8CC4-D7A56F9A362C}" destId="{B38F1765-C24F-4808-A992-779FEB8A8A54}" srcOrd="7" destOrd="0" presId="urn:microsoft.com/office/officeart/2005/8/layout/default"/>
    <dgm:cxn modelId="{393F0975-0797-4132-96F4-85F72BE82063}" type="presParOf" srcId="{07FCFD91-06D3-472F-8CC4-D7A56F9A362C}" destId="{0B6D01D3-3FD4-423E-A9A0-262B8788EBF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72E89A-5C3F-4589-9F61-95FF33FD089E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BEF03D-2AA1-465C-BB36-41F27DC1A10C}">
      <dgm:prSet phldr="0"/>
      <dgm:spPr/>
      <dgm:t>
        <a:bodyPr/>
        <a:lstStyle/>
        <a:p>
          <a:pPr rtl="0"/>
          <a:r>
            <a:rPr lang="en-US">
              <a:latin typeface="Source Sans Pro"/>
              <a:ea typeface="Source Sans Pro"/>
            </a:rPr>
            <a:t>Creation of a Prototype</a:t>
          </a:r>
        </a:p>
      </dgm:t>
    </dgm:pt>
    <dgm:pt modelId="{79FBD262-9C5C-4FBA-8F72-6665CF3B51FD}" type="parTrans" cxnId="{877AD218-8188-4E8E-B4B0-FD3013E61182}">
      <dgm:prSet/>
      <dgm:spPr/>
      <dgm:t>
        <a:bodyPr/>
        <a:lstStyle/>
        <a:p>
          <a:endParaRPr lang="en-US"/>
        </a:p>
      </dgm:t>
    </dgm:pt>
    <dgm:pt modelId="{4FA7AD51-CCE2-4E11-BC40-AE97271196F1}" type="sibTrans" cxnId="{877AD218-8188-4E8E-B4B0-FD3013E61182}">
      <dgm:prSet/>
      <dgm:spPr/>
      <dgm:t>
        <a:bodyPr/>
        <a:lstStyle/>
        <a:p>
          <a:endParaRPr lang="en-US"/>
        </a:p>
      </dgm:t>
    </dgm:pt>
    <dgm:pt modelId="{6D437F0E-EE0B-4696-82D1-8C3FC29B8191}">
      <dgm:prSet phldr="0"/>
      <dgm:spPr/>
      <dgm:t>
        <a:bodyPr/>
        <a:lstStyle/>
        <a:p>
          <a:pPr rtl="0"/>
          <a:r>
            <a:rPr lang="en-US">
              <a:latin typeface="Source Sans Pro"/>
              <a:ea typeface="Source Sans Pro"/>
            </a:rPr>
            <a:t>Initial Deployment</a:t>
          </a:r>
        </a:p>
      </dgm:t>
    </dgm:pt>
    <dgm:pt modelId="{77F4693C-7C60-476C-9304-554D63E4AC7F}" type="parTrans" cxnId="{C9B23673-0ECD-4309-9458-B73F80DC9180}">
      <dgm:prSet/>
      <dgm:spPr/>
      <dgm:t>
        <a:bodyPr/>
        <a:lstStyle/>
        <a:p>
          <a:endParaRPr lang="en-US"/>
        </a:p>
      </dgm:t>
    </dgm:pt>
    <dgm:pt modelId="{F5FB54EE-7F1B-4792-B2E6-6494226449CD}" type="sibTrans" cxnId="{C9B23673-0ECD-4309-9458-B73F80DC9180}">
      <dgm:prSet/>
      <dgm:spPr/>
      <dgm:t>
        <a:bodyPr/>
        <a:lstStyle/>
        <a:p>
          <a:endParaRPr lang="en-US"/>
        </a:p>
      </dgm:t>
    </dgm:pt>
    <dgm:pt modelId="{28D202A7-200A-4BCA-9FD7-9BF61C8DD5B0}">
      <dgm:prSet phldr="0"/>
      <dgm:spPr/>
      <dgm:t>
        <a:bodyPr/>
        <a:lstStyle/>
        <a:p>
          <a:pPr rtl="0">
            <a:buFont typeface="Arial" panose="020B0604020202020204" pitchFamily="34" charset="0"/>
            <a:buNone/>
          </a:pPr>
          <a:r>
            <a:rPr lang="en-US">
              <a:latin typeface="Source Sans Pro"/>
              <a:ea typeface="Source Sans Pro"/>
            </a:rPr>
            <a:t>S: Deploy across all platforms</a:t>
          </a:r>
        </a:p>
      </dgm:t>
    </dgm:pt>
    <dgm:pt modelId="{3E72B954-65B5-4A02-AA57-0C67801524B3}" type="parTrans" cxnId="{1AA22702-DAA3-409B-9390-1D755813576D}">
      <dgm:prSet/>
      <dgm:spPr/>
      <dgm:t>
        <a:bodyPr/>
        <a:lstStyle/>
        <a:p>
          <a:endParaRPr lang="en-US"/>
        </a:p>
      </dgm:t>
    </dgm:pt>
    <dgm:pt modelId="{C3B02934-0B92-4C9E-9255-C2D67D07048D}" type="sibTrans" cxnId="{1AA22702-DAA3-409B-9390-1D755813576D}">
      <dgm:prSet/>
      <dgm:spPr/>
      <dgm:t>
        <a:bodyPr/>
        <a:lstStyle/>
        <a:p>
          <a:endParaRPr lang="en-US"/>
        </a:p>
      </dgm:t>
    </dgm:pt>
    <dgm:pt modelId="{BBD8D18A-3817-4767-91A0-3118C75645BB}">
      <dgm:prSet phldr="0"/>
      <dgm:spPr/>
      <dgm:t>
        <a:bodyPr/>
        <a:lstStyle/>
        <a:p>
          <a:pPr rtl="0">
            <a:buFont typeface="Arial" panose="020B0604020202020204" pitchFamily="34" charset="0"/>
            <a:buNone/>
          </a:pPr>
          <a:r>
            <a:rPr lang="en-US">
              <a:latin typeface="Source Sans Pro"/>
              <a:ea typeface="Source Sans Pro"/>
            </a:rPr>
            <a:t>A: DevOps team assigned</a:t>
          </a:r>
        </a:p>
      </dgm:t>
    </dgm:pt>
    <dgm:pt modelId="{5AF52B74-4D29-4256-A93B-66FDC9A0582C}" type="parTrans" cxnId="{B3F58C7D-85EA-4398-9FF1-27912AC27EA4}">
      <dgm:prSet/>
      <dgm:spPr/>
      <dgm:t>
        <a:bodyPr/>
        <a:lstStyle/>
        <a:p>
          <a:endParaRPr lang="en-US"/>
        </a:p>
      </dgm:t>
    </dgm:pt>
    <dgm:pt modelId="{B1900BA5-0E2A-40B8-84FE-5F10DED0EBF7}" type="sibTrans" cxnId="{B3F58C7D-85EA-4398-9FF1-27912AC27EA4}">
      <dgm:prSet/>
      <dgm:spPr/>
      <dgm:t>
        <a:bodyPr/>
        <a:lstStyle/>
        <a:p>
          <a:endParaRPr lang="en-US"/>
        </a:p>
      </dgm:t>
    </dgm:pt>
    <dgm:pt modelId="{AB75FFB9-E487-4B1D-8431-50E812E82735}">
      <dgm:prSet/>
      <dgm:spPr/>
      <dgm:t>
        <a:bodyPr/>
        <a:lstStyle/>
        <a:p>
          <a:pPr rtl="0">
            <a:buFont typeface="Arial" panose="020B0604020202020204" pitchFamily="34" charset="0"/>
            <a:buNone/>
          </a:pPr>
          <a:r>
            <a:rPr lang="en-US">
              <a:latin typeface="Source Sans Pro"/>
              <a:ea typeface="Source Sans Pro"/>
            </a:rPr>
            <a:t>R: Feasible after all testing</a:t>
          </a:r>
        </a:p>
      </dgm:t>
    </dgm:pt>
    <dgm:pt modelId="{9D201C75-C902-444E-949D-55A99C939D9C}" type="parTrans" cxnId="{7045BAA1-F60A-4C82-BEF9-A291865B1522}">
      <dgm:prSet/>
      <dgm:spPr/>
      <dgm:t>
        <a:bodyPr/>
        <a:lstStyle/>
        <a:p>
          <a:endParaRPr lang="en-US"/>
        </a:p>
      </dgm:t>
    </dgm:pt>
    <dgm:pt modelId="{9A366762-72BE-4FA9-BC4D-BD81F69B60AE}" type="sibTrans" cxnId="{7045BAA1-F60A-4C82-BEF9-A291865B1522}">
      <dgm:prSet/>
      <dgm:spPr/>
      <dgm:t>
        <a:bodyPr/>
        <a:lstStyle/>
        <a:p>
          <a:endParaRPr lang="en-US"/>
        </a:p>
      </dgm:t>
    </dgm:pt>
    <dgm:pt modelId="{50BB3A04-3190-4A82-8133-C6418F9A4CDD}">
      <dgm:prSet/>
      <dgm:spPr/>
      <dgm:t>
        <a:bodyPr/>
        <a:lstStyle/>
        <a:p>
          <a:pPr rtl="0">
            <a:buFont typeface="Arial" panose="020B0604020202020204" pitchFamily="34" charset="0"/>
            <a:buNone/>
          </a:pPr>
          <a:r>
            <a:rPr lang="en-US">
              <a:latin typeface="Source Sans Pro"/>
              <a:ea typeface="Source Sans Pro"/>
            </a:rPr>
            <a:t>T: 1 year from start</a:t>
          </a:r>
        </a:p>
      </dgm:t>
    </dgm:pt>
    <dgm:pt modelId="{CCA32F43-112E-4E98-8087-5949AD521237}" type="parTrans" cxnId="{F6B70874-428E-49B1-B2ED-8B261B2B412D}">
      <dgm:prSet/>
      <dgm:spPr/>
      <dgm:t>
        <a:bodyPr/>
        <a:lstStyle/>
        <a:p>
          <a:endParaRPr lang="en-US"/>
        </a:p>
      </dgm:t>
    </dgm:pt>
    <dgm:pt modelId="{F5E38E44-5BC7-4451-9C9C-56940FEB05E0}" type="sibTrans" cxnId="{F6B70874-428E-49B1-B2ED-8B261B2B412D}">
      <dgm:prSet/>
      <dgm:spPr/>
      <dgm:t>
        <a:bodyPr/>
        <a:lstStyle/>
        <a:p>
          <a:endParaRPr lang="en-US"/>
        </a:p>
      </dgm:t>
    </dgm:pt>
    <dgm:pt modelId="{65774E99-AC0A-4257-AD4C-CF899EC5DDC1}">
      <dgm:prSet phldr="0"/>
      <dgm:spPr/>
      <dgm:t>
        <a:bodyPr/>
        <a:lstStyle/>
        <a:p>
          <a:pPr rtl="0"/>
          <a:r>
            <a:rPr lang="en-US">
              <a:latin typeface="Source Sans Pro"/>
              <a:ea typeface="Source Sans Pro"/>
            </a:rPr>
            <a:t>S: Evolutionary Prototype</a:t>
          </a:r>
        </a:p>
      </dgm:t>
    </dgm:pt>
    <dgm:pt modelId="{FC13DBE4-8125-4471-A8E8-A55AAB7BB064}" type="parTrans" cxnId="{925484A1-B568-498A-9497-46C8ED776EED}">
      <dgm:prSet/>
      <dgm:spPr/>
    </dgm:pt>
    <dgm:pt modelId="{84F9FCC0-C497-438C-9EFC-A3BAE2E30802}" type="sibTrans" cxnId="{925484A1-B568-498A-9497-46C8ED776EED}">
      <dgm:prSet/>
      <dgm:spPr/>
    </dgm:pt>
    <dgm:pt modelId="{E5466C06-FAB1-4DC0-AAD9-AF5AB44AE995}">
      <dgm:prSet phldr="0"/>
      <dgm:spPr/>
      <dgm:t>
        <a:bodyPr/>
        <a:lstStyle/>
        <a:p>
          <a:pPr rtl="0"/>
          <a:r>
            <a:rPr lang="en-US">
              <a:latin typeface="Source Sans Pro"/>
              <a:ea typeface="Source Sans Pro"/>
            </a:rPr>
            <a:t>M:  5 s to identify calorie info</a:t>
          </a:r>
        </a:p>
      </dgm:t>
    </dgm:pt>
    <dgm:pt modelId="{FC502210-7701-4FF1-AE29-F8F1A64FDF65}" type="parTrans" cxnId="{CAF0B409-E9D0-4FE7-964B-E765F82A920C}">
      <dgm:prSet/>
      <dgm:spPr/>
    </dgm:pt>
    <dgm:pt modelId="{10F53507-F94F-4A9E-AE99-614DFD2E5AD3}" type="sibTrans" cxnId="{CAF0B409-E9D0-4FE7-964B-E765F82A920C}">
      <dgm:prSet/>
      <dgm:spPr/>
    </dgm:pt>
    <dgm:pt modelId="{2F5AE37A-7F5B-4C12-ADA3-1ECD5418002F}">
      <dgm:prSet phldr="0"/>
      <dgm:spPr/>
      <dgm:t>
        <a:bodyPr/>
        <a:lstStyle/>
        <a:p>
          <a:pPr rtl="0"/>
          <a:r>
            <a:rPr lang="en-US">
              <a:latin typeface="Source Sans Pro"/>
              <a:ea typeface="Source Sans Pro"/>
            </a:rPr>
            <a:t>A: BE does API, FE does UI</a:t>
          </a:r>
        </a:p>
      </dgm:t>
    </dgm:pt>
    <dgm:pt modelId="{BEB437FA-75A5-4859-B314-589EE8FE1CBD}" type="parTrans" cxnId="{88190981-D713-4FA3-8DE8-052C8AF50D3C}">
      <dgm:prSet/>
      <dgm:spPr/>
    </dgm:pt>
    <dgm:pt modelId="{709E2D4B-5536-4701-8BB9-FB399C4F9A43}" type="sibTrans" cxnId="{88190981-D713-4FA3-8DE8-052C8AF50D3C}">
      <dgm:prSet/>
      <dgm:spPr/>
    </dgm:pt>
    <dgm:pt modelId="{1C421CAA-0BBE-4C82-A635-CD395CA95B20}">
      <dgm:prSet phldr="0"/>
      <dgm:spPr/>
      <dgm:t>
        <a:bodyPr/>
        <a:lstStyle/>
        <a:p>
          <a:pPr rtl="0"/>
          <a:r>
            <a:rPr lang="en-US">
              <a:latin typeface="Source Sans Pro"/>
              <a:ea typeface="Source Sans Pro"/>
            </a:rPr>
            <a:t>R: Creation feasible</a:t>
          </a:r>
        </a:p>
      </dgm:t>
    </dgm:pt>
    <dgm:pt modelId="{3065D8A1-9B5A-4645-AED6-A1398246206A}" type="parTrans" cxnId="{50902FB2-190D-4332-A3EE-E36F37C80DC3}">
      <dgm:prSet/>
      <dgm:spPr/>
    </dgm:pt>
    <dgm:pt modelId="{CBBA082B-1D82-438D-B7EF-FA1781750801}" type="sibTrans" cxnId="{50902FB2-190D-4332-A3EE-E36F37C80DC3}">
      <dgm:prSet/>
      <dgm:spPr/>
    </dgm:pt>
    <dgm:pt modelId="{BCADD2D1-756F-49A4-8751-48A98085907E}">
      <dgm:prSet phldr="0"/>
      <dgm:spPr/>
      <dgm:t>
        <a:bodyPr/>
        <a:lstStyle/>
        <a:p>
          <a:pPr rtl="0"/>
          <a:r>
            <a:rPr lang="en-US">
              <a:latin typeface="Source Sans Pro"/>
              <a:ea typeface="Source Sans Pro"/>
            </a:rPr>
            <a:t>T: 3 months from start</a:t>
          </a:r>
        </a:p>
      </dgm:t>
    </dgm:pt>
    <dgm:pt modelId="{AB694992-A08E-44B3-8B47-69EDFF9E48C8}" type="parTrans" cxnId="{F952A966-03BB-492F-BB82-3E8DE615DA49}">
      <dgm:prSet/>
      <dgm:spPr/>
    </dgm:pt>
    <dgm:pt modelId="{C0CE9FBC-6374-4F26-945E-DF9D645D63A3}" type="sibTrans" cxnId="{F952A966-03BB-492F-BB82-3E8DE615DA49}">
      <dgm:prSet/>
      <dgm:spPr/>
    </dgm:pt>
    <dgm:pt modelId="{628971A6-13D0-4084-B0B7-5C15EBCF2E4A}">
      <dgm:prSet phldr="0"/>
      <dgm:spPr/>
      <dgm:t>
        <a:bodyPr/>
        <a:lstStyle/>
        <a:p>
          <a:pPr rtl="0"/>
          <a:r>
            <a:rPr lang="en-US">
              <a:latin typeface="Source Sans Pro"/>
              <a:ea typeface="Source Sans Pro"/>
            </a:rPr>
            <a:t>M: Handle 100k users </a:t>
          </a:r>
        </a:p>
      </dgm:t>
    </dgm:pt>
    <dgm:pt modelId="{F85C10FF-CB0E-42E1-86C3-967670078852}" type="parTrans" cxnId="{6049BAB3-5075-455D-A685-F891310C022E}">
      <dgm:prSet/>
      <dgm:spPr/>
    </dgm:pt>
    <dgm:pt modelId="{CFD2DC5A-5D32-4692-B66C-3DD4E8FE0D67}" type="sibTrans" cxnId="{6049BAB3-5075-455D-A685-F891310C022E}">
      <dgm:prSet/>
      <dgm:spPr/>
    </dgm:pt>
    <dgm:pt modelId="{085F0435-46E5-468D-A06A-D21E71CA5D3B}" type="pres">
      <dgm:prSet presAssocID="{9272E89A-5C3F-4589-9F61-95FF33FD089E}" presName="Name0" presStyleCnt="0">
        <dgm:presLayoutVars>
          <dgm:dir/>
          <dgm:animLvl val="lvl"/>
          <dgm:resizeHandles val="exact"/>
        </dgm:presLayoutVars>
      </dgm:prSet>
      <dgm:spPr/>
    </dgm:pt>
    <dgm:pt modelId="{5948B020-D231-4E9F-A1F9-F266CCE2AAB9}" type="pres">
      <dgm:prSet presAssocID="{61BEF03D-2AA1-465C-BB36-41F27DC1A10C}" presName="composite" presStyleCnt="0"/>
      <dgm:spPr/>
    </dgm:pt>
    <dgm:pt modelId="{36EED93A-459D-4F97-B933-D075F930D338}" type="pres">
      <dgm:prSet presAssocID="{61BEF03D-2AA1-465C-BB36-41F27DC1A10C}" presName="parTx" presStyleLbl="alignNode1" presStyleIdx="0" presStyleCnt="2">
        <dgm:presLayoutVars>
          <dgm:chMax val="0"/>
          <dgm:chPref val="0"/>
        </dgm:presLayoutVars>
      </dgm:prSet>
      <dgm:spPr/>
    </dgm:pt>
    <dgm:pt modelId="{CB2BDE3D-9529-40AB-AFDB-2EF2490140F4}" type="pres">
      <dgm:prSet presAssocID="{61BEF03D-2AA1-465C-BB36-41F27DC1A10C}" presName="desTx" presStyleLbl="alignAccFollowNode1" presStyleIdx="0" presStyleCnt="2">
        <dgm:presLayoutVars/>
      </dgm:prSet>
      <dgm:spPr/>
    </dgm:pt>
    <dgm:pt modelId="{ECA03A0B-FF55-4858-A99A-6781F1CA33BF}" type="pres">
      <dgm:prSet presAssocID="{4FA7AD51-CCE2-4E11-BC40-AE97271196F1}" presName="space" presStyleCnt="0"/>
      <dgm:spPr/>
    </dgm:pt>
    <dgm:pt modelId="{7F989A59-F524-4118-9F14-78D96D58F66D}" type="pres">
      <dgm:prSet presAssocID="{6D437F0E-EE0B-4696-82D1-8C3FC29B8191}" presName="composite" presStyleCnt="0"/>
      <dgm:spPr/>
    </dgm:pt>
    <dgm:pt modelId="{8F5214F3-0191-4739-8EE6-283A61ADC2E7}" type="pres">
      <dgm:prSet presAssocID="{6D437F0E-EE0B-4696-82D1-8C3FC29B8191}" presName="parTx" presStyleLbl="alignNode1" presStyleIdx="1" presStyleCnt="2">
        <dgm:presLayoutVars>
          <dgm:chMax val="0"/>
          <dgm:chPref val="0"/>
        </dgm:presLayoutVars>
      </dgm:prSet>
      <dgm:spPr/>
    </dgm:pt>
    <dgm:pt modelId="{57CD58F5-2B8E-4751-9971-AA6058196F8D}" type="pres">
      <dgm:prSet presAssocID="{6D437F0E-EE0B-4696-82D1-8C3FC29B8191}" presName="desTx" presStyleLbl="alignAccFollowNode1" presStyleIdx="1" presStyleCnt="2">
        <dgm:presLayoutVars/>
      </dgm:prSet>
      <dgm:spPr/>
    </dgm:pt>
  </dgm:ptLst>
  <dgm:cxnLst>
    <dgm:cxn modelId="{1AA22702-DAA3-409B-9390-1D755813576D}" srcId="{6D437F0E-EE0B-4696-82D1-8C3FC29B8191}" destId="{28D202A7-200A-4BCA-9FD7-9BF61C8DD5B0}" srcOrd="0" destOrd="0" parTransId="{3E72B954-65B5-4A02-AA57-0C67801524B3}" sibTransId="{C3B02934-0B92-4C9E-9255-C2D67D07048D}"/>
    <dgm:cxn modelId="{22C49A06-7AF9-447B-AFD3-72B80E51228C}" type="presOf" srcId="{9272E89A-5C3F-4589-9F61-95FF33FD089E}" destId="{085F0435-46E5-468D-A06A-D21E71CA5D3B}" srcOrd="0" destOrd="0" presId="urn:microsoft.com/office/officeart/2016/7/layout/ChevronBlockProcess"/>
    <dgm:cxn modelId="{85431D08-D6AA-47DF-A420-F4F7A1E54602}" type="presOf" srcId="{BCADD2D1-756F-49A4-8751-48A98085907E}" destId="{CB2BDE3D-9529-40AB-AFDB-2EF2490140F4}" srcOrd="0" destOrd="4" presId="urn:microsoft.com/office/officeart/2016/7/layout/ChevronBlockProcess"/>
    <dgm:cxn modelId="{CAF0B409-E9D0-4FE7-964B-E765F82A920C}" srcId="{61BEF03D-2AA1-465C-BB36-41F27DC1A10C}" destId="{E5466C06-FAB1-4DC0-AAD9-AF5AB44AE995}" srcOrd="1" destOrd="0" parTransId="{FC502210-7701-4FF1-AE29-F8F1A64FDF65}" sibTransId="{10F53507-F94F-4A9E-AE99-614DFD2E5AD3}"/>
    <dgm:cxn modelId="{6DE76E0B-2C3C-4296-8E66-0A69413D8312}" type="presOf" srcId="{AB75FFB9-E487-4B1D-8431-50E812E82735}" destId="{57CD58F5-2B8E-4751-9971-AA6058196F8D}" srcOrd="0" destOrd="3" presId="urn:microsoft.com/office/officeart/2016/7/layout/ChevronBlockProcess"/>
    <dgm:cxn modelId="{877AD218-8188-4E8E-B4B0-FD3013E61182}" srcId="{9272E89A-5C3F-4589-9F61-95FF33FD089E}" destId="{61BEF03D-2AA1-465C-BB36-41F27DC1A10C}" srcOrd="0" destOrd="0" parTransId="{79FBD262-9C5C-4FBA-8F72-6665CF3B51FD}" sibTransId="{4FA7AD51-CCE2-4E11-BC40-AE97271196F1}"/>
    <dgm:cxn modelId="{F952A966-03BB-492F-BB82-3E8DE615DA49}" srcId="{61BEF03D-2AA1-465C-BB36-41F27DC1A10C}" destId="{BCADD2D1-756F-49A4-8751-48A98085907E}" srcOrd="4" destOrd="0" parTransId="{AB694992-A08E-44B3-8B47-69EDFF9E48C8}" sibTransId="{C0CE9FBC-6374-4F26-945E-DF9D645D63A3}"/>
    <dgm:cxn modelId="{17358471-B696-41B0-8638-E2E52D65BD31}" type="presOf" srcId="{1C421CAA-0BBE-4C82-A635-CD395CA95B20}" destId="{CB2BDE3D-9529-40AB-AFDB-2EF2490140F4}" srcOrd="0" destOrd="3" presId="urn:microsoft.com/office/officeart/2016/7/layout/ChevronBlockProcess"/>
    <dgm:cxn modelId="{C9B23673-0ECD-4309-9458-B73F80DC9180}" srcId="{9272E89A-5C3F-4589-9F61-95FF33FD089E}" destId="{6D437F0E-EE0B-4696-82D1-8C3FC29B8191}" srcOrd="1" destOrd="0" parTransId="{77F4693C-7C60-476C-9304-554D63E4AC7F}" sibTransId="{F5FB54EE-7F1B-4792-B2E6-6494226449CD}"/>
    <dgm:cxn modelId="{F6B70874-428E-49B1-B2ED-8B261B2B412D}" srcId="{6D437F0E-EE0B-4696-82D1-8C3FC29B8191}" destId="{50BB3A04-3190-4A82-8133-C6418F9A4CDD}" srcOrd="4" destOrd="0" parTransId="{CCA32F43-112E-4E98-8087-5949AD521237}" sibTransId="{F5E38E44-5BC7-4451-9C9C-56940FEB05E0}"/>
    <dgm:cxn modelId="{EC55D155-A911-483C-B848-25E23D0A81DD}" type="presOf" srcId="{6D437F0E-EE0B-4696-82D1-8C3FC29B8191}" destId="{8F5214F3-0191-4739-8EE6-283A61ADC2E7}" srcOrd="0" destOrd="0" presId="urn:microsoft.com/office/officeart/2016/7/layout/ChevronBlockProcess"/>
    <dgm:cxn modelId="{A93BB358-0DDF-4E67-8507-835F9E212C4B}" type="presOf" srcId="{BBD8D18A-3817-4767-91A0-3118C75645BB}" destId="{57CD58F5-2B8E-4751-9971-AA6058196F8D}" srcOrd="0" destOrd="2" presId="urn:microsoft.com/office/officeart/2016/7/layout/ChevronBlockProcess"/>
    <dgm:cxn modelId="{B3F58C7D-85EA-4398-9FF1-27912AC27EA4}" srcId="{6D437F0E-EE0B-4696-82D1-8C3FC29B8191}" destId="{BBD8D18A-3817-4767-91A0-3118C75645BB}" srcOrd="2" destOrd="0" parTransId="{5AF52B74-4D29-4256-A93B-66FDC9A0582C}" sibTransId="{B1900BA5-0E2A-40B8-84FE-5F10DED0EBF7}"/>
    <dgm:cxn modelId="{C0AB6480-5DC7-4B18-9785-76C691F2F19D}" type="presOf" srcId="{628971A6-13D0-4084-B0B7-5C15EBCF2E4A}" destId="{57CD58F5-2B8E-4751-9971-AA6058196F8D}" srcOrd="0" destOrd="1" presId="urn:microsoft.com/office/officeart/2016/7/layout/ChevronBlockProcess"/>
    <dgm:cxn modelId="{88190981-D713-4FA3-8DE8-052C8AF50D3C}" srcId="{61BEF03D-2AA1-465C-BB36-41F27DC1A10C}" destId="{2F5AE37A-7F5B-4C12-ADA3-1ECD5418002F}" srcOrd="2" destOrd="0" parTransId="{BEB437FA-75A5-4859-B314-589EE8FE1CBD}" sibTransId="{709E2D4B-5536-4701-8BB9-FB399C4F9A43}"/>
    <dgm:cxn modelId="{153D2989-27A2-44D0-9BEF-5D2CDA00DCAF}" type="presOf" srcId="{50BB3A04-3190-4A82-8133-C6418F9A4CDD}" destId="{57CD58F5-2B8E-4751-9971-AA6058196F8D}" srcOrd="0" destOrd="4" presId="urn:microsoft.com/office/officeart/2016/7/layout/ChevronBlockProcess"/>
    <dgm:cxn modelId="{925484A1-B568-498A-9497-46C8ED776EED}" srcId="{61BEF03D-2AA1-465C-BB36-41F27DC1A10C}" destId="{65774E99-AC0A-4257-AD4C-CF899EC5DDC1}" srcOrd="0" destOrd="0" parTransId="{FC13DBE4-8125-4471-A8E8-A55AAB7BB064}" sibTransId="{84F9FCC0-C497-438C-9EFC-A3BAE2E30802}"/>
    <dgm:cxn modelId="{7045BAA1-F60A-4C82-BEF9-A291865B1522}" srcId="{6D437F0E-EE0B-4696-82D1-8C3FC29B8191}" destId="{AB75FFB9-E487-4B1D-8431-50E812E82735}" srcOrd="3" destOrd="0" parTransId="{9D201C75-C902-444E-949D-55A99C939D9C}" sibTransId="{9A366762-72BE-4FA9-BC4D-BD81F69B60AE}"/>
    <dgm:cxn modelId="{5D111EA5-CF25-49E1-B527-7E6B3FD76C78}" type="presOf" srcId="{2F5AE37A-7F5B-4C12-ADA3-1ECD5418002F}" destId="{CB2BDE3D-9529-40AB-AFDB-2EF2490140F4}" srcOrd="0" destOrd="2" presId="urn:microsoft.com/office/officeart/2016/7/layout/ChevronBlockProcess"/>
    <dgm:cxn modelId="{50902FB2-190D-4332-A3EE-E36F37C80DC3}" srcId="{61BEF03D-2AA1-465C-BB36-41F27DC1A10C}" destId="{1C421CAA-0BBE-4C82-A635-CD395CA95B20}" srcOrd="3" destOrd="0" parTransId="{3065D8A1-9B5A-4645-AED6-A1398246206A}" sibTransId="{CBBA082B-1D82-438D-B7EF-FA1781750801}"/>
    <dgm:cxn modelId="{6049BAB3-5075-455D-A685-F891310C022E}" srcId="{6D437F0E-EE0B-4696-82D1-8C3FC29B8191}" destId="{628971A6-13D0-4084-B0B7-5C15EBCF2E4A}" srcOrd="1" destOrd="0" parTransId="{F85C10FF-CB0E-42E1-86C3-967670078852}" sibTransId="{CFD2DC5A-5D32-4692-B66C-3DD4E8FE0D67}"/>
    <dgm:cxn modelId="{B601F2C0-F45D-4E40-815B-7014EB0BB926}" type="presOf" srcId="{28D202A7-200A-4BCA-9FD7-9BF61C8DD5B0}" destId="{57CD58F5-2B8E-4751-9971-AA6058196F8D}" srcOrd="0" destOrd="0" presId="urn:microsoft.com/office/officeart/2016/7/layout/ChevronBlockProcess"/>
    <dgm:cxn modelId="{1D794DC9-B259-492D-B9C9-FB780C7A475F}" type="presOf" srcId="{E5466C06-FAB1-4DC0-AAD9-AF5AB44AE995}" destId="{CB2BDE3D-9529-40AB-AFDB-2EF2490140F4}" srcOrd="0" destOrd="1" presId="urn:microsoft.com/office/officeart/2016/7/layout/ChevronBlockProcess"/>
    <dgm:cxn modelId="{919BD0E2-0C78-4482-93CF-98E94D12EF0A}" type="presOf" srcId="{61BEF03D-2AA1-465C-BB36-41F27DC1A10C}" destId="{36EED93A-459D-4F97-B933-D075F930D338}" srcOrd="0" destOrd="0" presId="urn:microsoft.com/office/officeart/2016/7/layout/ChevronBlockProcess"/>
    <dgm:cxn modelId="{A0BBADF3-19AA-4732-81F7-5FBBABA2C0C0}" type="presOf" srcId="{65774E99-AC0A-4257-AD4C-CF899EC5DDC1}" destId="{CB2BDE3D-9529-40AB-AFDB-2EF2490140F4}" srcOrd="0" destOrd="0" presId="urn:microsoft.com/office/officeart/2016/7/layout/ChevronBlockProcess"/>
    <dgm:cxn modelId="{432D9ABF-9AF6-42E0-B3B6-4832683ACC24}" type="presParOf" srcId="{085F0435-46E5-468D-A06A-D21E71CA5D3B}" destId="{5948B020-D231-4E9F-A1F9-F266CCE2AAB9}" srcOrd="0" destOrd="0" presId="urn:microsoft.com/office/officeart/2016/7/layout/ChevronBlockProcess"/>
    <dgm:cxn modelId="{96D3D22C-9537-4C43-8AC1-FF50B0F35D16}" type="presParOf" srcId="{5948B020-D231-4E9F-A1F9-F266CCE2AAB9}" destId="{36EED93A-459D-4F97-B933-D075F930D338}" srcOrd="0" destOrd="0" presId="urn:microsoft.com/office/officeart/2016/7/layout/ChevronBlockProcess"/>
    <dgm:cxn modelId="{FD4A5EB1-163E-4D2A-AD2F-D1C9A4223EBF}" type="presParOf" srcId="{5948B020-D231-4E9F-A1F9-F266CCE2AAB9}" destId="{CB2BDE3D-9529-40AB-AFDB-2EF2490140F4}" srcOrd="1" destOrd="0" presId="urn:microsoft.com/office/officeart/2016/7/layout/ChevronBlockProcess"/>
    <dgm:cxn modelId="{4D09FC9A-3EB7-4F7A-8520-BFC6E7D06282}" type="presParOf" srcId="{085F0435-46E5-468D-A06A-D21E71CA5D3B}" destId="{ECA03A0B-FF55-4858-A99A-6781F1CA33BF}" srcOrd="1" destOrd="0" presId="urn:microsoft.com/office/officeart/2016/7/layout/ChevronBlockProcess"/>
    <dgm:cxn modelId="{D76A6C5D-D90A-43AE-AEBF-ED722796E0FE}" type="presParOf" srcId="{085F0435-46E5-468D-A06A-D21E71CA5D3B}" destId="{7F989A59-F524-4118-9F14-78D96D58F66D}" srcOrd="2" destOrd="0" presId="urn:microsoft.com/office/officeart/2016/7/layout/ChevronBlockProcess"/>
    <dgm:cxn modelId="{77B47A3E-B13A-4AB6-83B2-925287B4EFEE}" type="presParOf" srcId="{7F989A59-F524-4118-9F14-78D96D58F66D}" destId="{8F5214F3-0191-4739-8EE6-283A61ADC2E7}" srcOrd="0" destOrd="0" presId="urn:microsoft.com/office/officeart/2016/7/layout/ChevronBlockProcess"/>
    <dgm:cxn modelId="{2B408A77-831F-4AF5-A2EB-6F8A965CF4FF}" type="presParOf" srcId="{7F989A59-F524-4118-9F14-78D96D58F66D}" destId="{57CD58F5-2B8E-4751-9971-AA6058196F8D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C4A40F-9A9A-414B-9D6D-1138073CACEC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61899F0-4093-42CF-AE28-61E7031B0FC1}">
      <dgm:prSet/>
      <dgm:spPr/>
      <dgm:t>
        <a:bodyPr/>
        <a:lstStyle/>
        <a:p>
          <a:r>
            <a:rPr lang="en-US" b="1" i="0">
              <a:latin typeface="Source Sans Pro"/>
              <a:ea typeface="Source Sans Pro"/>
            </a:rPr>
            <a:t>Project Justification</a:t>
          </a:r>
          <a:endParaRPr lang="en-US">
            <a:latin typeface="Source Sans Pro"/>
            <a:ea typeface="Source Sans Pro"/>
          </a:endParaRPr>
        </a:p>
      </dgm:t>
    </dgm:pt>
    <dgm:pt modelId="{2DFB592A-10B2-49C5-A56D-D9C9B12A561E}" type="parTrans" cxnId="{3D30D6FB-E105-4CCB-A9A1-AA0F1326EAC6}">
      <dgm:prSet/>
      <dgm:spPr/>
      <dgm:t>
        <a:bodyPr/>
        <a:lstStyle/>
        <a:p>
          <a:endParaRPr lang="en-US"/>
        </a:p>
      </dgm:t>
    </dgm:pt>
    <dgm:pt modelId="{2EE81593-CF8C-48F4-8E3C-2E79251459DD}" type="sibTrans" cxnId="{3D30D6FB-E105-4CCB-A9A1-AA0F1326EAC6}">
      <dgm:prSet/>
      <dgm:spPr/>
      <dgm:t>
        <a:bodyPr/>
        <a:lstStyle/>
        <a:p>
          <a:endParaRPr lang="en-US"/>
        </a:p>
      </dgm:t>
    </dgm:pt>
    <dgm:pt modelId="{18725AE7-A3CD-4FC5-AB33-D80E8398622F}">
      <dgm:prSet/>
      <dgm:spPr/>
      <dgm:t>
        <a:bodyPr/>
        <a:lstStyle/>
        <a:p>
          <a:r>
            <a:rPr lang="en-US" b="0" i="0">
              <a:latin typeface="Source Sans Pro"/>
              <a:ea typeface="Source Sans Pro"/>
            </a:rPr>
            <a:t>Addressing demand for comprehensive health tracking</a:t>
          </a:r>
          <a:endParaRPr lang="en-US">
            <a:latin typeface="Source Sans Pro"/>
            <a:ea typeface="Source Sans Pro"/>
          </a:endParaRPr>
        </a:p>
      </dgm:t>
    </dgm:pt>
    <dgm:pt modelId="{C3DD665E-E70D-4BE0-85C6-8DC9FE468EBB}" type="parTrans" cxnId="{EA984E57-56B9-4981-AD24-F2403CC1364A}">
      <dgm:prSet/>
      <dgm:spPr/>
      <dgm:t>
        <a:bodyPr/>
        <a:lstStyle/>
        <a:p>
          <a:endParaRPr lang="en-US"/>
        </a:p>
      </dgm:t>
    </dgm:pt>
    <dgm:pt modelId="{A95DD8D0-FED3-459D-8F06-578CEC9C066E}" type="sibTrans" cxnId="{EA984E57-56B9-4981-AD24-F2403CC1364A}">
      <dgm:prSet/>
      <dgm:spPr/>
      <dgm:t>
        <a:bodyPr/>
        <a:lstStyle/>
        <a:p>
          <a:endParaRPr lang="en-US"/>
        </a:p>
      </dgm:t>
    </dgm:pt>
    <dgm:pt modelId="{0B0F71E4-F229-482F-B49F-54ED830D31B9}">
      <dgm:prSet/>
      <dgm:spPr/>
      <dgm:t>
        <a:bodyPr/>
        <a:lstStyle/>
        <a:p>
          <a:r>
            <a:rPr lang="en-US" b="0" i="0">
              <a:latin typeface="Source Sans Pro"/>
              <a:ea typeface="Source Sans Pro"/>
            </a:rPr>
            <a:t>Empowering users with personalized recommendations</a:t>
          </a:r>
          <a:endParaRPr lang="en-US">
            <a:latin typeface="Source Sans Pro"/>
            <a:ea typeface="Source Sans Pro"/>
          </a:endParaRPr>
        </a:p>
      </dgm:t>
    </dgm:pt>
    <dgm:pt modelId="{D2ED9C7C-CD6E-47EB-9ADB-CDBE2F366061}" type="parTrans" cxnId="{FDAF64FB-4F9A-4540-A0C7-B01498D02150}">
      <dgm:prSet/>
      <dgm:spPr/>
      <dgm:t>
        <a:bodyPr/>
        <a:lstStyle/>
        <a:p>
          <a:endParaRPr lang="en-US"/>
        </a:p>
      </dgm:t>
    </dgm:pt>
    <dgm:pt modelId="{E064BA22-45CE-499E-9CCA-368BBA20CB92}" type="sibTrans" cxnId="{FDAF64FB-4F9A-4540-A0C7-B01498D02150}">
      <dgm:prSet/>
      <dgm:spPr/>
      <dgm:t>
        <a:bodyPr/>
        <a:lstStyle/>
        <a:p>
          <a:endParaRPr lang="en-US"/>
        </a:p>
      </dgm:t>
    </dgm:pt>
    <dgm:pt modelId="{20994521-6F69-48D2-8525-D1CC6E835D4B}">
      <dgm:prSet/>
      <dgm:spPr/>
      <dgm:t>
        <a:bodyPr/>
        <a:lstStyle/>
        <a:p>
          <a:r>
            <a:rPr lang="en-US" b="0" i="0">
              <a:latin typeface="Source Sans Pro"/>
              <a:ea typeface="Source Sans Pro"/>
            </a:rPr>
            <a:t>Aligning with health management trends</a:t>
          </a:r>
          <a:endParaRPr lang="en-US">
            <a:latin typeface="Source Sans Pro"/>
            <a:ea typeface="Source Sans Pro"/>
          </a:endParaRPr>
        </a:p>
      </dgm:t>
    </dgm:pt>
    <dgm:pt modelId="{973EAAE8-D914-470C-8815-DA51F4C9B408}" type="parTrans" cxnId="{4366D9DF-9277-4739-9CED-03E4984B4E81}">
      <dgm:prSet/>
      <dgm:spPr/>
      <dgm:t>
        <a:bodyPr/>
        <a:lstStyle/>
        <a:p>
          <a:endParaRPr lang="en-US"/>
        </a:p>
      </dgm:t>
    </dgm:pt>
    <dgm:pt modelId="{8A0B8531-505E-457F-9903-E339DBC78315}" type="sibTrans" cxnId="{4366D9DF-9277-4739-9CED-03E4984B4E81}">
      <dgm:prSet/>
      <dgm:spPr/>
      <dgm:t>
        <a:bodyPr/>
        <a:lstStyle/>
        <a:p>
          <a:endParaRPr lang="en-US"/>
        </a:p>
      </dgm:t>
    </dgm:pt>
    <dgm:pt modelId="{C6DD405F-BC22-426C-9259-6596EEF72364}">
      <dgm:prSet/>
      <dgm:spPr/>
      <dgm:t>
        <a:bodyPr/>
        <a:lstStyle/>
        <a:p>
          <a:r>
            <a:rPr lang="en-US" b="1" i="0">
              <a:latin typeface="Source Sans Pro"/>
              <a:ea typeface="Source Sans Pro"/>
            </a:rPr>
            <a:t>Product Characteristics</a:t>
          </a:r>
          <a:endParaRPr lang="en-US">
            <a:latin typeface="Source Sans Pro"/>
            <a:ea typeface="Source Sans Pro"/>
          </a:endParaRPr>
        </a:p>
      </dgm:t>
    </dgm:pt>
    <dgm:pt modelId="{57F563C7-5D5E-4966-B854-9C6B061CB100}" type="parTrans" cxnId="{ABEA0A13-A810-463C-BDE5-EE878611F40F}">
      <dgm:prSet/>
      <dgm:spPr/>
      <dgm:t>
        <a:bodyPr/>
        <a:lstStyle/>
        <a:p>
          <a:endParaRPr lang="en-US"/>
        </a:p>
      </dgm:t>
    </dgm:pt>
    <dgm:pt modelId="{5A944280-6690-4D75-97F8-00375974FAE9}" type="sibTrans" cxnId="{ABEA0A13-A810-463C-BDE5-EE878611F40F}">
      <dgm:prSet/>
      <dgm:spPr/>
      <dgm:t>
        <a:bodyPr/>
        <a:lstStyle/>
        <a:p>
          <a:endParaRPr lang="en-US"/>
        </a:p>
      </dgm:t>
    </dgm:pt>
    <dgm:pt modelId="{304A40CD-0447-4151-A119-4803E2C883D3}">
      <dgm:prSet/>
      <dgm:spPr/>
      <dgm:t>
        <a:bodyPr/>
        <a:lstStyle/>
        <a:p>
          <a:r>
            <a:rPr lang="en-US" b="0" i="0">
              <a:latin typeface="Source Sans Pro"/>
              <a:ea typeface="Source Sans Pro"/>
            </a:rPr>
            <a:t>User-friendly interface</a:t>
          </a:r>
          <a:endParaRPr lang="en-US">
            <a:latin typeface="Source Sans Pro"/>
            <a:ea typeface="Source Sans Pro"/>
          </a:endParaRPr>
        </a:p>
      </dgm:t>
    </dgm:pt>
    <dgm:pt modelId="{B2E93F99-C8C0-4C95-A311-C2298153FAA1}" type="parTrans" cxnId="{3CE6AB45-7670-4A4E-BD64-E6EF6F202328}">
      <dgm:prSet/>
      <dgm:spPr/>
      <dgm:t>
        <a:bodyPr/>
        <a:lstStyle/>
        <a:p>
          <a:endParaRPr lang="en-US"/>
        </a:p>
      </dgm:t>
    </dgm:pt>
    <dgm:pt modelId="{0A39002C-0793-4B84-AB78-E114229CE239}" type="sibTrans" cxnId="{3CE6AB45-7670-4A4E-BD64-E6EF6F202328}">
      <dgm:prSet/>
      <dgm:spPr/>
      <dgm:t>
        <a:bodyPr/>
        <a:lstStyle/>
        <a:p>
          <a:endParaRPr lang="en-US"/>
        </a:p>
      </dgm:t>
    </dgm:pt>
    <dgm:pt modelId="{8951FD01-82E7-437E-B3DA-3FC65DE9ABCE}">
      <dgm:prSet/>
      <dgm:spPr/>
      <dgm:t>
        <a:bodyPr/>
        <a:lstStyle/>
        <a:p>
          <a:r>
            <a:rPr lang="en-US" b="0" i="0">
              <a:latin typeface="Source Sans Pro"/>
              <a:ea typeface="Source Sans Pro"/>
            </a:rPr>
            <a:t>Personalized health profiles</a:t>
          </a:r>
          <a:endParaRPr lang="en-US">
            <a:latin typeface="Source Sans Pro"/>
            <a:ea typeface="Source Sans Pro"/>
          </a:endParaRPr>
        </a:p>
      </dgm:t>
    </dgm:pt>
    <dgm:pt modelId="{F456405E-1E3F-4401-A914-866EC9E18D72}" type="parTrans" cxnId="{BD37CC56-5D86-45D8-8910-8E3BE40AC0D5}">
      <dgm:prSet/>
      <dgm:spPr/>
      <dgm:t>
        <a:bodyPr/>
        <a:lstStyle/>
        <a:p>
          <a:endParaRPr lang="en-US"/>
        </a:p>
      </dgm:t>
    </dgm:pt>
    <dgm:pt modelId="{D747D2C2-D27B-4155-8A48-E9D5E2B82A02}" type="sibTrans" cxnId="{BD37CC56-5D86-45D8-8910-8E3BE40AC0D5}">
      <dgm:prSet/>
      <dgm:spPr/>
      <dgm:t>
        <a:bodyPr/>
        <a:lstStyle/>
        <a:p>
          <a:endParaRPr lang="en-US"/>
        </a:p>
      </dgm:t>
    </dgm:pt>
    <dgm:pt modelId="{3EA3A298-97ED-4F69-A7FA-743FD7087AE9}">
      <dgm:prSet/>
      <dgm:spPr/>
      <dgm:t>
        <a:bodyPr/>
        <a:lstStyle/>
        <a:p>
          <a:r>
            <a:rPr lang="en-US" b="0" i="0">
              <a:latin typeface="Source Sans Pro"/>
              <a:ea typeface="Source Sans Pro"/>
            </a:rPr>
            <a:t>Manual and automatic activity tracking</a:t>
          </a:r>
          <a:endParaRPr lang="en-US">
            <a:latin typeface="Source Sans Pro"/>
            <a:ea typeface="Source Sans Pro"/>
          </a:endParaRPr>
        </a:p>
      </dgm:t>
    </dgm:pt>
    <dgm:pt modelId="{13060143-07FE-4124-A158-3DDD265AC045}" type="parTrans" cxnId="{EFA16738-A906-408E-AAC1-3459AD3E13A3}">
      <dgm:prSet/>
      <dgm:spPr/>
      <dgm:t>
        <a:bodyPr/>
        <a:lstStyle/>
        <a:p>
          <a:endParaRPr lang="en-US"/>
        </a:p>
      </dgm:t>
    </dgm:pt>
    <dgm:pt modelId="{3FB3E983-54DE-4A93-989D-E1E57A6AF6B9}" type="sibTrans" cxnId="{EFA16738-A906-408E-AAC1-3459AD3E13A3}">
      <dgm:prSet/>
      <dgm:spPr/>
      <dgm:t>
        <a:bodyPr/>
        <a:lstStyle/>
        <a:p>
          <a:endParaRPr lang="en-US"/>
        </a:p>
      </dgm:t>
    </dgm:pt>
    <dgm:pt modelId="{2F9CCFAE-B8D4-4423-97BC-F7F66D2EDE68}">
      <dgm:prSet/>
      <dgm:spPr/>
      <dgm:t>
        <a:bodyPr/>
        <a:lstStyle/>
        <a:p>
          <a:r>
            <a:rPr lang="en-US" b="0" i="0">
              <a:latin typeface="Source Sans Pro"/>
              <a:ea typeface="Source Sans Pro"/>
            </a:rPr>
            <a:t>AI-powered meal photo calorie estimation</a:t>
          </a:r>
          <a:endParaRPr lang="en-US">
            <a:latin typeface="Source Sans Pro"/>
            <a:ea typeface="Source Sans Pro"/>
          </a:endParaRPr>
        </a:p>
      </dgm:t>
    </dgm:pt>
    <dgm:pt modelId="{92E8ADAB-B0DB-4737-A30C-51E97C9C091C}" type="parTrans" cxnId="{DD27EFDF-F53E-4420-84D8-DB3C313EB9C7}">
      <dgm:prSet/>
      <dgm:spPr/>
      <dgm:t>
        <a:bodyPr/>
        <a:lstStyle/>
        <a:p>
          <a:endParaRPr lang="en-US"/>
        </a:p>
      </dgm:t>
    </dgm:pt>
    <dgm:pt modelId="{5F4F3FBF-A866-497C-ACC8-DD3E8AC506DE}" type="sibTrans" cxnId="{DD27EFDF-F53E-4420-84D8-DB3C313EB9C7}">
      <dgm:prSet/>
      <dgm:spPr/>
      <dgm:t>
        <a:bodyPr/>
        <a:lstStyle/>
        <a:p>
          <a:endParaRPr lang="en-US"/>
        </a:p>
      </dgm:t>
    </dgm:pt>
    <dgm:pt modelId="{5EA16A9E-B01D-4A59-818A-F87633F878A6}">
      <dgm:prSet/>
      <dgm:spPr/>
      <dgm:t>
        <a:bodyPr/>
        <a:lstStyle/>
        <a:p>
          <a:r>
            <a:rPr lang="en-US" b="0" i="0">
              <a:latin typeface="Source Sans Pro"/>
              <a:ea typeface="Source Sans Pro"/>
            </a:rPr>
            <a:t>Visual health trend representation</a:t>
          </a:r>
          <a:endParaRPr lang="en-US">
            <a:latin typeface="Source Sans Pro"/>
            <a:ea typeface="Source Sans Pro"/>
          </a:endParaRPr>
        </a:p>
      </dgm:t>
    </dgm:pt>
    <dgm:pt modelId="{18D797C7-3277-4DF6-8FC6-015E58D946DC}" type="parTrans" cxnId="{73451FFA-ACBB-4A29-A377-E5AF097CCBAB}">
      <dgm:prSet/>
      <dgm:spPr/>
      <dgm:t>
        <a:bodyPr/>
        <a:lstStyle/>
        <a:p>
          <a:endParaRPr lang="en-US"/>
        </a:p>
      </dgm:t>
    </dgm:pt>
    <dgm:pt modelId="{A74FA98A-80E1-48D1-9F17-1AB0EAFC4BAA}" type="sibTrans" cxnId="{73451FFA-ACBB-4A29-A377-E5AF097CCBAB}">
      <dgm:prSet/>
      <dgm:spPr/>
      <dgm:t>
        <a:bodyPr/>
        <a:lstStyle/>
        <a:p>
          <a:endParaRPr lang="en-US"/>
        </a:p>
      </dgm:t>
    </dgm:pt>
    <dgm:pt modelId="{53EA886C-12AC-45BC-9564-02493E9A7B09}">
      <dgm:prSet/>
      <dgm:spPr/>
      <dgm:t>
        <a:bodyPr/>
        <a:lstStyle/>
        <a:p>
          <a:r>
            <a:rPr lang="en-US" b="0" i="0">
              <a:latin typeface="Source Sans Pro"/>
              <a:ea typeface="Source Sans Pro"/>
            </a:rPr>
            <a:t>Goal setting and tracking</a:t>
          </a:r>
          <a:endParaRPr lang="en-US">
            <a:latin typeface="Source Sans Pro"/>
            <a:ea typeface="Source Sans Pro"/>
          </a:endParaRPr>
        </a:p>
      </dgm:t>
    </dgm:pt>
    <dgm:pt modelId="{FB9C9D74-22D0-4090-96D4-67A1C3F27A31}" type="parTrans" cxnId="{16F00E10-1751-4DF1-AE73-B8F456A3D055}">
      <dgm:prSet/>
      <dgm:spPr/>
      <dgm:t>
        <a:bodyPr/>
        <a:lstStyle/>
        <a:p>
          <a:endParaRPr lang="en-US"/>
        </a:p>
      </dgm:t>
    </dgm:pt>
    <dgm:pt modelId="{383D9F6E-3A31-460A-9F8F-B17E3168AC87}" type="sibTrans" cxnId="{16F00E10-1751-4DF1-AE73-B8F456A3D055}">
      <dgm:prSet/>
      <dgm:spPr/>
      <dgm:t>
        <a:bodyPr/>
        <a:lstStyle/>
        <a:p>
          <a:endParaRPr lang="en-US"/>
        </a:p>
      </dgm:t>
    </dgm:pt>
    <dgm:pt modelId="{30E16DD9-76A1-463C-AA8E-AA548A1905A0}">
      <dgm:prSet/>
      <dgm:spPr/>
      <dgm:t>
        <a:bodyPr/>
        <a:lstStyle/>
        <a:p>
          <a:r>
            <a:rPr lang="en-US" b="0" i="0">
              <a:latin typeface="Source Sans Pro"/>
              <a:ea typeface="Source Sans Pro"/>
            </a:rPr>
            <a:t>Reminders and notifications</a:t>
          </a:r>
          <a:endParaRPr lang="en-US">
            <a:latin typeface="Source Sans Pro"/>
            <a:ea typeface="Source Sans Pro"/>
          </a:endParaRPr>
        </a:p>
      </dgm:t>
    </dgm:pt>
    <dgm:pt modelId="{60B9369F-19F9-4784-9534-BDC193C84AA6}" type="parTrans" cxnId="{E85D4CB9-27C9-453B-94E4-4D4475B686D7}">
      <dgm:prSet/>
      <dgm:spPr/>
      <dgm:t>
        <a:bodyPr/>
        <a:lstStyle/>
        <a:p>
          <a:endParaRPr lang="en-US"/>
        </a:p>
      </dgm:t>
    </dgm:pt>
    <dgm:pt modelId="{5399C561-EE33-411E-8E0A-5A5B82184CE7}" type="sibTrans" cxnId="{E85D4CB9-27C9-453B-94E4-4D4475B686D7}">
      <dgm:prSet/>
      <dgm:spPr/>
      <dgm:t>
        <a:bodyPr/>
        <a:lstStyle/>
        <a:p>
          <a:endParaRPr lang="en-US"/>
        </a:p>
      </dgm:t>
    </dgm:pt>
    <dgm:pt modelId="{CA38F405-F7BE-43EB-A2C5-90B86929C14D}">
      <dgm:prSet/>
      <dgm:spPr/>
      <dgm:t>
        <a:bodyPr/>
        <a:lstStyle/>
        <a:p>
          <a:r>
            <a:rPr lang="en-US" b="0" i="0">
              <a:latin typeface="Source Sans Pro"/>
              <a:ea typeface="Source Sans Pro"/>
            </a:rPr>
            <a:t>Data privacy and security measures</a:t>
          </a:r>
          <a:endParaRPr lang="en-US">
            <a:latin typeface="Source Sans Pro"/>
            <a:ea typeface="Source Sans Pro"/>
          </a:endParaRPr>
        </a:p>
      </dgm:t>
    </dgm:pt>
    <dgm:pt modelId="{B1BA7E42-676E-49B7-8717-B0E2B8FD02BE}" type="parTrans" cxnId="{07307440-3743-46EE-AE19-29448FDC613A}">
      <dgm:prSet/>
      <dgm:spPr/>
      <dgm:t>
        <a:bodyPr/>
        <a:lstStyle/>
        <a:p>
          <a:endParaRPr lang="en-US"/>
        </a:p>
      </dgm:t>
    </dgm:pt>
    <dgm:pt modelId="{1674F6B3-66BF-4E66-8607-89A7B9AFE108}" type="sibTrans" cxnId="{07307440-3743-46EE-AE19-29448FDC613A}">
      <dgm:prSet/>
      <dgm:spPr/>
      <dgm:t>
        <a:bodyPr/>
        <a:lstStyle/>
        <a:p>
          <a:endParaRPr lang="en-US"/>
        </a:p>
      </dgm:t>
    </dgm:pt>
    <dgm:pt modelId="{9EB63EFE-D7A6-4DA0-B969-89D015C39091}">
      <dgm:prSet/>
      <dgm:spPr/>
      <dgm:t>
        <a:bodyPr/>
        <a:lstStyle/>
        <a:p>
          <a:r>
            <a:rPr lang="en-US" b="1" i="0">
              <a:latin typeface="Source Sans Pro"/>
              <a:ea typeface="Source Sans Pro"/>
            </a:rPr>
            <a:t>Summary of Deliverables</a:t>
          </a:r>
          <a:endParaRPr lang="en-US">
            <a:latin typeface="Source Sans Pro"/>
            <a:ea typeface="Source Sans Pro"/>
          </a:endParaRPr>
        </a:p>
      </dgm:t>
    </dgm:pt>
    <dgm:pt modelId="{C11D5B22-BEE3-43A3-ACF5-9CFD68631F0A}" type="parTrans" cxnId="{B197B7D6-9569-48F6-8C8C-4C8D319E61D4}">
      <dgm:prSet/>
      <dgm:spPr/>
      <dgm:t>
        <a:bodyPr/>
        <a:lstStyle/>
        <a:p>
          <a:endParaRPr lang="en-US"/>
        </a:p>
      </dgm:t>
    </dgm:pt>
    <dgm:pt modelId="{4FA236C8-1E6B-44F5-B1CF-D526BC212429}" type="sibTrans" cxnId="{B197B7D6-9569-48F6-8C8C-4C8D319E61D4}">
      <dgm:prSet/>
      <dgm:spPr/>
      <dgm:t>
        <a:bodyPr/>
        <a:lstStyle/>
        <a:p>
          <a:endParaRPr lang="en-US"/>
        </a:p>
      </dgm:t>
    </dgm:pt>
    <dgm:pt modelId="{D981484E-D0D9-401E-B9F4-C72B154C333A}">
      <dgm:prSet/>
      <dgm:spPr/>
      <dgm:t>
        <a:bodyPr/>
        <a:lstStyle/>
        <a:p>
          <a:r>
            <a:rPr lang="en-US" b="0" i="0">
              <a:latin typeface="Source Sans Pro"/>
              <a:ea typeface="Source Sans Pro"/>
            </a:rPr>
            <a:t>Project management documents</a:t>
          </a:r>
          <a:endParaRPr lang="en-US">
            <a:latin typeface="Source Sans Pro"/>
            <a:ea typeface="Source Sans Pro"/>
          </a:endParaRPr>
        </a:p>
      </dgm:t>
    </dgm:pt>
    <dgm:pt modelId="{00771068-B5A4-4588-82BF-305B28F2429C}" type="parTrans" cxnId="{0A20A332-03FC-4236-A190-71C53CAA20FE}">
      <dgm:prSet/>
      <dgm:spPr/>
      <dgm:t>
        <a:bodyPr/>
        <a:lstStyle/>
        <a:p>
          <a:endParaRPr lang="en-US"/>
        </a:p>
      </dgm:t>
    </dgm:pt>
    <dgm:pt modelId="{C974B0AD-BF3C-4D90-AEB0-F71852DE28A1}" type="sibTrans" cxnId="{0A20A332-03FC-4236-A190-71C53CAA20FE}">
      <dgm:prSet/>
      <dgm:spPr/>
      <dgm:t>
        <a:bodyPr/>
        <a:lstStyle/>
        <a:p>
          <a:endParaRPr lang="en-US"/>
        </a:p>
      </dgm:t>
    </dgm:pt>
    <dgm:pt modelId="{954EBFEC-F457-4945-87E8-49A7472B4424}">
      <dgm:prSet/>
      <dgm:spPr/>
      <dgm:t>
        <a:bodyPr/>
        <a:lstStyle/>
        <a:p>
          <a:r>
            <a:rPr lang="en-US" b="0" i="0">
              <a:latin typeface="Source Sans Pro"/>
              <a:ea typeface="Source Sans Pro"/>
            </a:rPr>
            <a:t>Requirements, design, and testing documentation</a:t>
          </a:r>
          <a:endParaRPr lang="en-US">
            <a:latin typeface="Source Sans Pro"/>
            <a:ea typeface="Source Sans Pro"/>
          </a:endParaRPr>
        </a:p>
      </dgm:t>
    </dgm:pt>
    <dgm:pt modelId="{43E51211-29CE-48F0-9296-4A1066A4E6A2}" type="parTrans" cxnId="{6B923856-0A6F-4B01-99C0-207D653C1E3E}">
      <dgm:prSet/>
      <dgm:spPr/>
      <dgm:t>
        <a:bodyPr/>
        <a:lstStyle/>
        <a:p>
          <a:endParaRPr lang="en-US"/>
        </a:p>
      </dgm:t>
    </dgm:pt>
    <dgm:pt modelId="{B9A10922-F67A-487D-A4EC-A21A118EE0C9}" type="sibTrans" cxnId="{6B923856-0A6F-4B01-99C0-207D653C1E3E}">
      <dgm:prSet/>
      <dgm:spPr/>
      <dgm:t>
        <a:bodyPr/>
        <a:lstStyle/>
        <a:p>
          <a:endParaRPr lang="en-US"/>
        </a:p>
      </dgm:t>
    </dgm:pt>
    <dgm:pt modelId="{F262996D-F3B4-400E-A33B-9AF4F69A4E9B}">
      <dgm:prSet/>
      <dgm:spPr/>
      <dgm:t>
        <a:bodyPr/>
        <a:lstStyle/>
        <a:p>
          <a:r>
            <a:rPr lang="en-US" b="0" i="0">
              <a:latin typeface="Source Sans Pro"/>
              <a:ea typeface="Source Sans Pro"/>
            </a:rPr>
            <a:t>Mobile app codebase</a:t>
          </a:r>
          <a:endParaRPr lang="en-US">
            <a:latin typeface="Source Sans Pro"/>
            <a:ea typeface="Source Sans Pro"/>
          </a:endParaRPr>
        </a:p>
      </dgm:t>
    </dgm:pt>
    <dgm:pt modelId="{D1D12461-8E10-481D-A2A7-2239EB793623}" type="parTrans" cxnId="{F453B761-14FB-4140-8508-4A7AADE18B60}">
      <dgm:prSet/>
      <dgm:spPr/>
      <dgm:t>
        <a:bodyPr/>
        <a:lstStyle/>
        <a:p>
          <a:endParaRPr lang="en-US"/>
        </a:p>
      </dgm:t>
    </dgm:pt>
    <dgm:pt modelId="{2B5064BF-A52F-4DCA-A148-86CB33B1FC39}" type="sibTrans" cxnId="{F453B761-14FB-4140-8508-4A7AADE18B60}">
      <dgm:prSet/>
      <dgm:spPr/>
      <dgm:t>
        <a:bodyPr/>
        <a:lstStyle/>
        <a:p>
          <a:endParaRPr lang="en-US"/>
        </a:p>
      </dgm:t>
    </dgm:pt>
    <dgm:pt modelId="{84545BD7-C3DD-4E55-8596-39B9666496E7}">
      <dgm:prSet/>
      <dgm:spPr/>
      <dgm:t>
        <a:bodyPr/>
        <a:lstStyle/>
        <a:p>
          <a:r>
            <a:rPr lang="en-US" b="0" i="0">
              <a:latin typeface="Source Sans Pro"/>
              <a:ea typeface="Source Sans Pro"/>
            </a:rPr>
            <a:t>Backend infrastructure</a:t>
          </a:r>
          <a:endParaRPr lang="en-US">
            <a:latin typeface="Source Sans Pro"/>
            <a:ea typeface="Source Sans Pro"/>
          </a:endParaRPr>
        </a:p>
      </dgm:t>
    </dgm:pt>
    <dgm:pt modelId="{4184DEF6-13DB-4885-B1A2-8FFF78949B21}" type="parTrans" cxnId="{40C7859E-DABB-48AD-AB40-306BA9AC2E1E}">
      <dgm:prSet/>
      <dgm:spPr/>
      <dgm:t>
        <a:bodyPr/>
        <a:lstStyle/>
        <a:p>
          <a:endParaRPr lang="en-US"/>
        </a:p>
      </dgm:t>
    </dgm:pt>
    <dgm:pt modelId="{16C1A401-D460-478E-9508-D54144686B89}" type="sibTrans" cxnId="{40C7859E-DABB-48AD-AB40-306BA9AC2E1E}">
      <dgm:prSet/>
      <dgm:spPr/>
      <dgm:t>
        <a:bodyPr/>
        <a:lstStyle/>
        <a:p>
          <a:endParaRPr lang="en-US"/>
        </a:p>
      </dgm:t>
    </dgm:pt>
    <dgm:pt modelId="{B513438B-2363-4ADE-B739-BB4F51C79681}">
      <dgm:prSet/>
      <dgm:spPr/>
      <dgm:t>
        <a:bodyPr/>
        <a:lstStyle/>
        <a:p>
          <a:r>
            <a:rPr lang="en-US" b="0" i="0">
              <a:latin typeface="Source Sans Pro"/>
              <a:ea typeface="Source Sans Pro"/>
            </a:rPr>
            <a:t>Third-party API integration</a:t>
          </a:r>
          <a:endParaRPr lang="en-US">
            <a:latin typeface="Source Sans Pro"/>
            <a:ea typeface="Source Sans Pro"/>
          </a:endParaRPr>
        </a:p>
      </dgm:t>
    </dgm:pt>
    <dgm:pt modelId="{41BE45E0-53D8-40AF-A1A2-612557D5356B}" type="parTrans" cxnId="{419A2CB7-2F6F-4BF6-801D-F6F0B9049204}">
      <dgm:prSet/>
      <dgm:spPr/>
      <dgm:t>
        <a:bodyPr/>
        <a:lstStyle/>
        <a:p>
          <a:endParaRPr lang="en-US"/>
        </a:p>
      </dgm:t>
    </dgm:pt>
    <dgm:pt modelId="{A7D5950C-2ABF-464F-996A-22739D0A1B7C}" type="sibTrans" cxnId="{419A2CB7-2F6F-4BF6-801D-F6F0B9049204}">
      <dgm:prSet/>
      <dgm:spPr/>
      <dgm:t>
        <a:bodyPr/>
        <a:lstStyle/>
        <a:p>
          <a:endParaRPr lang="en-US"/>
        </a:p>
      </dgm:t>
    </dgm:pt>
    <dgm:pt modelId="{83833CC0-C786-41D5-8665-6321005C4581}">
      <dgm:prSet/>
      <dgm:spPr/>
      <dgm:t>
        <a:bodyPr/>
        <a:lstStyle/>
        <a:p>
          <a:r>
            <a:rPr lang="en-US" b="0" i="0">
              <a:latin typeface="Source Sans Pro"/>
              <a:ea typeface="Source Sans Pro"/>
            </a:rPr>
            <a:t>User manuals and training materials</a:t>
          </a:r>
          <a:endParaRPr lang="en-US">
            <a:latin typeface="Source Sans Pro"/>
            <a:ea typeface="Source Sans Pro"/>
          </a:endParaRPr>
        </a:p>
      </dgm:t>
    </dgm:pt>
    <dgm:pt modelId="{BF1CF524-3689-4C54-93B4-C2F5A12489F8}" type="parTrans" cxnId="{0DC7D680-4BBE-4F3F-B100-CFF735AE380A}">
      <dgm:prSet/>
      <dgm:spPr/>
      <dgm:t>
        <a:bodyPr/>
        <a:lstStyle/>
        <a:p>
          <a:endParaRPr lang="en-US"/>
        </a:p>
      </dgm:t>
    </dgm:pt>
    <dgm:pt modelId="{6997816B-1049-44FE-A5F9-2794206B3F3A}" type="sibTrans" cxnId="{0DC7D680-4BBE-4F3F-B100-CFF735AE380A}">
      <dgm:prSet/>
      <dgm:spPr/>
      <dgm:t>
        <a:bodyPr/>
        <a:lstStyle/>
        <a:p>
          <a:endParaRPr lang="en-US"/>
        </a:p>
      </dgm:t>
    </dgm:pt>
    <dgm:pt modelId="{42052422-3398-4ADA-9872-36CFB49E903F}">
      <dgm:prSet/>
      <dgm:spPr/>
      <dgm:t>
        <a:bodyPr/>
        <a:lstStyle/>
        <a:p>
          <a:r>
            <a:rPr lang="en-US" b="0" i="0">
              <a:latin typeface="Source Sans Pro"/>
              <a:ea typeface="Source Sans Pro"/>
            </a:rPr>
            <a:t>Deployment and maintenance guides</a:t>
          </a:r>
          <a:endParaRPr lang="en-US">
            <a:latin typeface="Source Sans Pro"/>
            <a:ea typeface="Source Sans Pro"/>
          </a:endParaRPr>
        </a:p>
      </dgm:t>
    </dgm:pt>
    <dgm:pt modelId="{B054EB81-9961-4F0A-A6D1-0B06714A2516}" type="parTrans" cxnId="{52B6DB7C-2EBC-40EE-967E-F6E04323CFF5}">
      <dgm:prSet/>
      <dgm:spPr/>
      <dgm:t>
        <a:bodyPr/>
        <a:lstStyle/>
        <a:p>
          <a:endParaRPr lang="en-US"/>
        </a:p>
      </dgm:t>
    </dgm:pt>
    <dgm:pt modelId="{133386E8-224F-49AE-AEBE-3F5B6EE2F213}" type="sibTrans" cxnId="{52B6DB7C-2EBC-40EE-967E-F6E04323CFF5}">
      <dgm:prSet/>
      <dgm:spPr/>
      <dgm:t>
        <a:bodyPr/>
        <a:lstStyle/>
        <a:p>
          <a:endParaRPr lang="en-US"/>
        </a:p>
      </dgm:t>
    </dgm:pt>
    <dgm:pt modelId="{AFD5E9FF-36B1-4E72-AB03-8B0E0CB83672}" type="pres">
      <dgm:prSet presAssocID="{F6C4A40F-9A9A-414B-9D6D-1138073CACEC}" presName="Name0" presStyleCnt="0">
        <dgm:presLayoutVars>
          <dgm:dir/>
          <dgm:animLvl val="lvl"/>
          <dgm:resizeHandles val="exact"/>
        </dgm:presLayoutVars>
      </dgm:prSet>
      <dgm:spPr/>
    </dgm:pt>
    <dgm:pt modelId="{E6E8FD38-3167-4602-A978-1520121269D7}" type="pres">
      <dgm:prSet presAssocID="{261899F0-4093-42CF-AE28-61E7031B0FC1}" presName="composite" presStyleCnt="0"/>
      <dgm:spPr/>
    </dgm:pt>
    <dgm:pt modelId="{F069D019-E36B-46CA-BBBE-5ABC2EB94F7A}" type="pres">
      <dgm:prSet presAssocID="{261899F0-4093-42CF-AE28-61E7031B0FC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DD50D6B-9374-4F86-8868-64BE67367398}" type="pres">
      <dgm:prSet presAssocID="{261899F0-4093-42CF-AE28-61E7031B0FC1}" presName="desTx" presStyleLbl="revTx" presStyleIdx="0" presStyleCnt="3">
        <dgm:presLayoutVars>
          <dgm:bulletEnabled val="1"/>
        </dgm:presLayoutVars>
      </dgm:prSet>
      <dgm:spPr/>
    </dgm:pt>
    <dgm:pt modelId="{01EB0039-0FF9-48B6-9B8A-BF4D4D84AF68}" type="pres">
      <dgm:prSet presAssocID="{2EE81593-CF8C-48F4-8E3C-2E79251459DD}" presName="space" presStyleCnt="0"/>
      <dgm:spPr/>
    </dgm:pt>
    <dgm:pt modelId="{FA386F26-EAA7-4057-A957-ECA2B250B3C1}" type="pres">
      <dgm:prSet presAssocID="{C6DD405F-BC22-426C-9259-6596EEF72364}" presName="composite" presStyleCnt="0"/>
      <dgm:spPr/>
    </dgm:pt>
    <dgm:pt modelId="{0D965FAC-0245-455F-95EF-76C2FC341668}" type="pres">
      <dgm:prSet presAssocID="{C6DD405F-BC22-426C-9259-6596EEF72364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A770304-D20C-4DAE-AFCC-905221208298}" type="pres">
      <dgm:prSet presAssocID="{C6DD405F-BC22-426C-9259-6596EEF72364}" presName="desTx" presStyleLbl="revTx" presStyleIdx="1" presStyleCnt="3">
        <dgm:presLayoutVars>
          <dgm:bulletEnabled val="1"/>
        </dgm:presLayoutVars>
      </dgm:prSet>
      <dgm:spPr/>
    </dgm:pt>
    <dgm:pt modelId="{0DFABA44-63F8-4AD0-9FC9-E0DFCC792956}" type="pres">
      <dgm:prSet presAssocID="{5A944280-6690-4D75-97F8-00375974FAE9}" presName="space" presStyleCnt="0"/>
      <dgm:spPr/>
    </dgm:pt>
    <dgm:pt modelId="{D98508A1-90DE-49DC-B276-39F175A88CA2}" type="pres">
      <dgm:prSet presAssocID="{9EB63EFE-D7A6-4DA0-B969-89D015C39091}" presName="composite" presStyleCnt="0"/>
      <dgm:spPr/>
    </dgm:pt>
    <dgm:pt modelId="{E25567BC-88E1-45BE-8664-FA7991BA9C29}" type="pres">
      <dgm:prSet presAssocID="{9EB63EFE-D7A6-4DA0-B969-89D015C39091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88DD18B-E399-4039-9FCF-C6B822167E91}" type="pres">
      <dgm:prSet presAssocID="{9EB63EFE-D7A6-4DA0-B969-89D015C39091}" presName="desTx" presStyleLbl="revTx" presStyleIdx="2" presStyleCnt="3">
        <dgm:presLayoutVars>
          <dgm:bulletEnabled val="1"/>
        </dgm:presLayoutVars>
      </dgm:prSet>
      <dgm:spPr/>
    </dgm:pt>
  </dgm:ptLst>
  <dgm:cxnLst>
    <dgm:cxn modelId="{D5248601-68CF-47A4-9FA3-1FB17D9C0A06}" type="presOf" srcId="{F262996D-F3B4-400E-A33B-9AF4F69A4E9B}" destId="{F88DD18B-E399-4039-9FCF-C6B822167E91}" srcOrd="0" destOrd="2" presId="urn:microsoft.com/office/officeart/2005/8/layout/chevron1"/>
    <dgm:cxn modelId="{A1A61805-9C6E-47E4-89B6-D8F582510E7B}" type="presOf" srcId="{CA38F405-F7BE-43EB-A2C5-90B86929C14D}" destId="{EA770304-D20C-4DAE-AFCC-905221208298}" srcOrd="0" destOrd="7" presId="urn:microsoft.com/office/officeart/2005/8/layout/chevron1"/>
    <dgm:cxn modelId="{F9C32108-AC33-48E8-ABB7-AB8C5279944C}" type="presOf" srcId="{F6C4A40F-9A9A-414B-9D6D-1138073CACEC}" destId="{AFD5E9FF-36B1-4E72-AB03-8B0E0CB83672}" srcOrd="0" destOrd="0" presId="urn:microsoft.com/office/officeart/2005/8/layout/chevron1"/>
    <dgm:cxn modelId="{16F00E10-1751-4DF1-AE73-B8F456A3D055}" srcId="{C6DD405F-BC22-426C-9259-6596EEF72364}" destId="{53EA886C-12AC-45BC-9564-02493E9A7B09}" srcOrd="5" destOrd="0" parTransId="{FB9C9D74-22D0-4090-96D4-67A1C3F27A31}" sibTransId="{383D9F6E-3A31-460A-9F8F-B17E3168AC87}"/>
    <dgm:cxn modelId="{ABEA0A13-A810-463C-BDE5-EE878611F40F}" srcId="{F6C4A40F-9A9A-414B-9D6D-1138073CACEC}" destId="{C6DD405F-BC22-426C-9259-6596EEF72364}" srcOrd="1" destOrd="0" parTransId="{57F563C7-5D5E-4966-B854-9C6B061CB100}" sibTransId="{5A944280-6690-4D75-97F8-00375974FAE9}"/>
    <dgm:cxn modelId="{8B1B6122-C49C-4C68-ABD0-13DDDC96FFCF}" type="presOf" srcId="{954EBFEC-F457-4945-87E8-49A7472B4424}" destId="{F88DD18B-E399-4039-9FCF-C6B822167E91}" srcOrd="0" destOrd="1" presId="urn:microsoft.com/office/officeart/2005/8/layout/chevron1"/>
    <dgm:cxn modelId="{1C41272E-6F3D-4F20-BF03-7EF3198FC96A}" type="presOf" srcId="{53EA886C-12AC-45BC-9564-02493E9A7B09}" destId="{EA770304-D20C-4DAE-AFCC-905221208298}" srcOrd="0" destOrd="5" presId="urn:microsoft.com/office/officeart/2005/8/layout/chevron1"/>
    <dgm:cxn modelId="{0A20A332-03FC-4236-A190-71C53CAA20FE}" srcId="{9EB63EFE-D7A6-4DA0-B969-89D015C39091}" destId="{D981484E-D0D9-401E-B9F4-C72B154C333A}" srcOrd="0" destOrd="0" parTransId="{00771068-B5A4-4588-82BF-305B28F2429C}" sibTransId="{C974B0AD-BF3C-4D90-AEB0-F71852DE28A1}"/>
    <dgm:cxn modelId="{EFA16738-A906-408E-AAC1-3459AD3E13A3}" srcId="{C6DD405F-BC22-426C-9259-6596EEF72364}" destId="{3EA3A298-97ED-4F69-A7FA-743FD7087AE9}" srcOrd="2" destOrd="0" parTransId="{13060143-07FE-4124-A158-3DDD265AC045}" sibTransId="{3FB3E983-54DE-4A93-989D-E1E57A6AF6B9}"/>
    <dgm:cxn modelId="{07307440-3743-46EE-AE19-29448FDC613A}" srcId="{C6DD405F-BC22-426C-9259-6596EEF72364}" destId="{CA38F405-F7BE-43EB-A2C5-90B86929C14D}" srcOrd="7" destOrd="0" parTransId="{B1BA7E42-676E-49B7-8717-B0E2B8FD02BE}" sibTransId="{1674F6B3-66BF-4E66-8607-89A7B9AFE108}"/>
    <dgm:cxn modelId="{3DC59B5E-0191-46FB-9947-C6A0BF77F32B}" type="presOf" srcId="{18725AE7-A3CD-4FC5-AB33-D80E8398622F}" destId="{9DD50D6B-9374-4F86-8868-64BE67367398}" srcOrd="0" destOrd="0" presId="urn:microsoft.com/office/officeart/2005/8/layout/chevron1"/>
    <dgm:cxn modelId="{F453B761-14FB-4140-8508-4A7AADE18B60}" srcId="{9EB63EFE-D7A6-4DA0-B969-89D015C39091}" destId="{F262996D-F3B4-400E-A33B-9AF4F69A4E9B}" srcOrd="2" destOrd="0" parTransId="{D1D12461-8E10-481D-A2A7-2239EB793623}" sibTransId="{2B5064BF-A52F-4DCA-A148-86CB33B1FC39}"/>
    <dgm:cxn modelId="{3CE6AB45-7670-4A4E-BD64-E6EF6F202328}" srcId="{C6DD405F-BC22-426C-9259-6596EEF72364}" destId="{304A40CD-0447-4151-A119-4803E2C883D3}" srcOrd="0" destOrd="0" parTransId="{B2E93F99-C8C0-4C95-A311-C2298153FAA1}" sibTransId="{0A39002C-0793-4B84-AB78-E114229CE239}"/>
    <dgm:cxn modelId="{EF80B84A-0815-4F41-8C43-47971C8040AD}" type="presOf" srcId="{261899F0-4093-42CF-AE28-61E7031B0FC1}" destId="{F069D019-E36B-46CA-BBBE-5ABC2EB94F7A}" srcOrd="0" destOrd="0" presId="urn:microsoft.com/office/officeart/2005/8/layout/chevron1"/>
    <dgm:cxn modelId="{FFC68C6C-6D60-47AE-9BFD-A33A2C3AF354}" type="presOf" srcId="{84545BD7-C3DD-4E55-8596-39B9666496E7}" destId="{F88DD18B-E399-4039-9FCF-C6B822167E91}" srcOrd="0" destOrd="3" presId="urn:microsoft.com/office/officeart/2005/8/layout/chevron1"/>
    <dgm:cxn modelId="{01D5D950-647A-49FE-AC8E-837C582D8C80}" type="presOf" srcId="{42052422-3398-4ADA-9872-36CFB49E903F}" destId="{F88DD18B-E399-4039-9FCF-C6B822167E91}" srcOrd="0" destOrd="6" presId="urn:microsoft.com/office/officeart/2005/8/layout/chevron1"/>
    <dgm:cxn modelId="{64D6E151-4D70-4EBB-A963-420EBBBDFB98}" type="presOf" srcId="{C6DD405F-BC22-426C-9259-6596EEF72364}" destId="{0D965FAC-0245-455F-95EF-76C2FC341668}" srcOrd="0" destOrd="0" presId="urn:microsoft.com/office/officeart/2005/8/layout/chevron1"/>
    <dgm:cxn modelId="{0F8E3256-23EB-4539-9540-E72173D7E72F}" type="presOf" srcId="{0B0F71E4-F229-482F-B49F-54ED830D31B9}" destId="{9DD50D6B-9374-4F86-8868-64BE67367398}" srcOrd="0" destOrd="1" presId="urn:microsoft.com/office/officeart/2005/8/layout/chevron1"/>
    <dgm:cxn modelId="{6B923856-0A6F-4B01-99C0-207D653C1E3E}" srcId="{9EB63EFE-D7A6-4DA0-B969-89D015C39091}" destId="{954EBFEC-F457-4945-87E8-49A7472B4424}" srcOrd="1" destOrd="0" parTransId="{43E51211-29CE-48F0-9296-4A1066A4E6A2}" sibTransId="{B9A10922-F67A-487D-A4EC-A21A118EE0C9}"/>
    <dgm:cxn modelId="{BD37CC56-5D86-45D8-8910-8E3BE40AC0D5}" srcId="{C6DD405F-BC22-426C-9259-6596EEF72364}" destId="{8951FD01-82E7-437E-B3DA-3FC65DE9ABCE}" srcOrd="1" destOrd="0" parTransId="{F456405E-1E3F-4401-A914-866EC9E18D72}" sibTransId="{D747D2C2-D27B-4155-8A48-E9D5E2B82A02}"/>
    <dgm:cxn modelId="{EA984E57-56B9-4981-AD24-F2403CC1364A}" srcId="{261899F0-4093-42CF-AE28-61E7031B0FC1}" destId="{18725AE7-A3CD-4FC5-AB33-D80E8398622F}" srcOrd="0" destOrd="0" parTransId="{C3DD665E-E70D-4BE0-85C6-8DC9FE468EBB}" sibTransId="{A95DD8D0-FED3-459D-8F06-578CEC9C066E}"/>
    <dgm:cxn modelId="{D158AC59-343E-4EA7-B46F-2B327AA6DFA7}" type="presOf" srcId="{20994521-6F69-48D2-8525-D1CC6E835D4B}" destId="{9DD50D6B-9374-4F86-8868-64BE67367398}" srcOrd="0" destOrd="2" presId="urn:microsoft.com/office/officeart/2005/8/layout/chevron1"/>
    <dgm:cxn modelId="{52B6DB7C-2EBC-40EE-967E-F6E04323CFF5}" srcId="{9EB63EFE-D7A6-4DA0-B969-89D015C39091}" destId="{42052422-3398-4ADA-9872-36CFB49E903F}" srcOrd="6" destOrd="0" parTransId="{B054EB81-9961-4F0A-A6D1-0B06714A2516}" sibTransId="{133386E8-224F-49AE-AEBE-3F5B6EE2F213}"/>
    <dgm:cxn modelId="{0DC7D680-4BBE-4F3F-B100-CFF735AE380A}" srcId="{9EB63EFE-D7A6-4DA0-B969-89D015C39091}" destId="{83833CC0-C786-41D5-8665-6321005C4581}" srcOrd="5" destOrd="0" parTransId="{BF1CF524-3689-4C54-93B4-C2F5A12489F8}" sibTransId="{6997816B-1049-44FE-A5F9-2794206B3F3A}"/>
    <dgm:cxn modelId="{2BB94184-F371-49FF-AC00-96644CA1CD90}" type="presOf" srcId="{2F9CCFAE-B8D4-4423-97BC-F7F66D2EDE68}" destId="{EA770304-D20C-4DAE-AFCC-905221208298}" srcOrd="0" destOrd="3" presId="urn:microsoft.com/office/officeart/2005/8/layout/chevron1"/>
    <dgm:cxn modelId="{1553A185-89F9-4B92-BFCA-1E6EF77C75F0}" type="presOf" srcId="{D981484E-D0D9-401E-B9F4-C72B154C333A}" destId="{F88DD18B-E399-4039-9FCF-C6B822167E91}" srcOrd="0" destOrd="0" presId="urn:microsoft.com/office/officeart/2005/8/layout/chevron1"/>
    <dgm:cxn modelId="{613AC78C-CE0E-417C-BE59-2D77F989C0B6}" type="presOf" srcId="{30E16DD9-76A1-463C-AA8E-AA548A1905A0}" destId="{EA770304-D20C-4DAE-AFCC-905221208298}" srcOrd="0" destOrd="6" presId="urn:microsoft.com/office/officeart/2005/8/layout/chevron1"/>
    <dgm:cxn modelId="{41A29298-86AB-4B8A-AB8D-813049662990}" type="presOf" srcId="{9EB63EFE-D7A6-4DA0-B969-89D015C39091}" destId="{E25567BC-88E1-45BE-8664-FA7991BA9C29}" srcOrd="0" destOrd="0" presId="urn:microsoft.com/office/officeart/2005/8/layout/chevron1"/>
    <dgm:cxn modelId="{40C7859E-DABB-48AD-AB40-306BA9AC2E1E}" srcId="{9EB63EFE-D7A6-4DA0-B969-89D015C39091}" destId="{84545BD7-C3DD-4E55-8596-39B9666496E7}" srcOrd="3" destOrd="0" parTransId="{4184DEF6-13DB-4885-B1A2-8FFF78949B21}" sibTransId="{16C1A401-D460-478E-9508-D54144686B89}"/>
    <dgm:cxn modelId="{CE11A5AE-8E5D-4C29-B262-750F51C4DD99}" type="presOf" srcId="{B513438B-2363-4ADE-B739-BB4F51C79681}" destId="{F88DD18B-E399-4039-9FCF-C6B822167E91}" srcOrd="0" destOrd="4" presId="urn:microsoft.com/office/officeart/2005/8/layout/chevron1"/>
    <dgm:cxn modelId="{8EDF63B1-3C37-4E01-AE4E-804A15CE3E1D}" type="presOf" srcId="{5EA16A9E-B01D-4A59-818A-F87633F878A6}" destId="{EA770304-D20C-4DAE-AFCC-905221208298}" srcOrd="0" destOrd="4" presId="urn:microsoft.com/office/officeart/2005/8/layout/chevron1"/>
    <dgm:cxn modelId="{419A2CB7-2F6F-4BF6-801D-F6F0B9049204}" srcId="{9EB63EFE-D7A6-4DA0-B969-89D015C39091}" destId="{B513438B-2363-4ADE-B739-BB4F51C79681}" srcOrd="4" destOrd="0" parTransId="{41BE45E0-53D8-40AF-A1A2-612557D5356B}" sibTransId="{A7D5950C-2ABF-464F-996A-22739D0A1B7C}"/>
    <dgm:cxn modelId="{E85D4CB9-27C9-453B-94E4-4D4475B686D7}" srcId="{C6DD405F-BC22-426C-9259-6596EEF72364}" destId="{30E16DD9-76A1-463C-AA8E-AA548A1905A0}" srcOrd="6" destOrd="0" parTransId="{60B9369F-19F9-4784-9534-BDC193C84AA6}" sibTransId="{5399C561-EE33-411E-8E0A-5A5B82184CE7}"/>
    <dgm:cxn modelId="{B197B7D6-9569-48F6-8C8C-4C8D319E61D4}" srcId="{F6C4A40F-9A9A-414B-9D6D-1138073CACEC}" destId="{9EB63EFE-D7A6-4DA0-B969-89D015C39091}" srcOrd="2" destOrd="0" parTransId="{C11D5B22-BEE3-43A3-ACF5-9CFD68631F0A}" sibTransId="{4FA236C8-1E6B-44F5-B1CF-D526BC212429}"/>
    <dgm:cxn modelId="{542D07DF-C926-4E80-A846-6AC2B7B866F4}" type="presOf" srcId="{3EA3A298-97ED-4F69-A7FA-743FD7087AE9}" destId="{EA770304-D20C-4DAE-AFCC-905221208298}" srcOrd="0" destOrd="2" presId="urn:microsoft.com/office/officeart/2005/8/layout/chevron1"/>
    <dgm:cxn modelId="{4366D9DF-9277-4739-9CED-03E4984B4E81}" srcId="{261899F0-4093-42CF-AE28-61E7031B0FC1}" destId="{20994521-6F69-48D2-8525-D1CC6E835D4B}" srcOrd="2" destOrd="0" parTransId="{973EAAE8-D914-470C-8815-DA51F4C9B408}" sibTransId="{8A0B8531-505E-457F-9903-E339DBC78315}"/>
    <dgm:cxn modelId="{DD27EFDF-F53E-4420-84D8-DB3C313EB9C7}" srcId="{C6DD405F-BC22-426C-9259-6596EEF72364}" destId="{2F9CCFAE-B8D4-4423-97BC-F7F66D2EDE68}" srcOrd="3" destOrd="0" parTransId="{92E8ADAB-B0DB-4737-A30C-51E97C9C091C}" sibTransId="{5F4F3FBF-A866-497C-ACC8-DD3E8AC506DE}"/>
    <dgm:cxn modelId="{91C519E4-069C-4919-BB08-B86DF9AA942F}" type="presOf" srcId="{304A40CD-0447-4151-A119-4803E2C883D3}" destId="{EA770304-D20C-4DAE-AFCC-905221208298}" srcOrd="0" destOrd="0" presId="urn:microsoft.com/office/officeart/2005/8/layout/chevron1"/>
    <dgm:cxn modelId="{B37484F2-3F51-4D72-8D74-A59FB3D5F9F3}" type="presOf" srcId="{8951FD01-82E7-437E-B3DA-3FC65DE9ABCE}" destId="{EA770304-D20C-4DAE-AFCC-905221208298}" srcOrd="0" destOrd="1" presId="urn:microsoft.com/office/officeart/2005/8/layout/chevron1"/>
    <dgm:cxn modelId="{73451FFA-ACBB-4A29-A377-E5AF097CCBAB}" srcId="{C6DD405F-BC22-426C-9259-6596EEF72364}" destId="{5EA16A9E-B01D-4A59-818A-F87633F878A6}" srcOrd="4" destOrd="0" parTransId="{18D797C7-3277-4DF6-8FC6-015E58D946DC}" sibTransId="{A74FA98A-80E1-48D1-9F17-1AB0EAFC4BAA}"/>
    <dgm:cxn modelId="{FDAF64FB-4F9A-4540-A0C7-B01498D02150}" srcId="{261899F0-4093-42CF-AE28-61E7031B0FC1}" destId="{0B0F71E4-F229-482F-B49F-54ED830D31B9}" srcOrd="1" destOrd="0" parTransId="{D2ED9C7C-CD6E-47EB-9ADB-CDBE2F366061}" sibTransId="{E064BA22-45CE-499E-9CCA-368BBA20CB92}"/>
    <dgm:cxn modelId="{3D30D6FB-E105-4CCB-A9A1-AA0F1326EAC6}" srcId="{F6C4A40F-9A9A-414B-9D6D-1138073CACEC}" destId="{261899F0-4093-42CF-AE28-61E7031B0FC1}" srcOrd="0" destOrd="0" parTransId="{2DFB592A-10B2-49C5-A56D-D9C9B12A561E}" sibTransId="{2EE81593-CF8C-48F4-8E3C-2E79251459DD}"/>
    <dgm:cxn modelId="{1864A7FE-539D-43B9-83CE-4EA195C7A701}" type="presOf" srcId="{83833CC0-C786-41D5-8665-6321005C4581}" destId="{F88DD18B-E399-4039-9FCF-C6B822167E91}" srcOrd="0" destOrd="5" presId="urn:microsoft.com/office/officeart/2005/8/layout/chevron1"/>
    <dgm:cxn modelId="{73473AE5-A046-477E-B481-727FEFD2F13F}" type="presParOf" srcId="{AFD5E9FF-36B1-4E72-AB03-8B0E0CB83672}" destId="{E6E8FD38-3167-4602-A978-1520121269D7}" srcOrd="0" destOrd="0" presId="urn:microsoft.com/office/officeart/2005/8/layout/chevron1"/>
    <dgm:cxn modelId="{97DD95F0-D8CB-41B2-A33C-18D61F0F449C}" type="presParOf" srcId="{E6E8FD38-3167-4602-A978-1520121269D7}" destId="{F069D019-E36B-46CA-BBBE-5ABC2EB94F7A}" srcOrd="0" destOrd="0" presId="urn:microsoft.com/office/officeart/2005/8/layout/chevron1"/>
    <dgm:cxn modelId="{0368B611-5BBC-4384-9A28-CFB5C6A45E9B}" type="presParOf" srcId="{E6E8FD38-3167-4602-A978-1520121269D7}" destId="{9DD50D6B-9374-4F86-8868-64BE67367398}" srcOrd="1" destOrd="0" presId="urn:microsoft.com/office/officeart/2005/8/layout/chevron1"/>
    <dgm:cxn modelId="{343A2C0C-9D5A-4E99-B9B1-FB12494141D9}" type="presParOf" srcId="{AFD5E9FF-36B1-4E72-AB03-8B0E0CB83672}" destId="{01EB0039-0FF9-48B6-9B8A-BF4D4D84AF68}" srcOrd="1" destOrd="0" presId="urn:microsoft.com/office/officeart/2005/8/layout/chevron1"/>
    <dgm:cxn modelId="{8682BAF3-4961-439B-9037-74859283E935}" type="presParOf" srcId="{AFD5E9FF-36B1-4E72-AB03-8B0E0CB83672}" destId="{FA386F26-EAA7-4057-A957-ECA2B250B3C1}" srcOrd="2" destOrd="0" presId="urn:microsoft.com/office/officeart/2005/8/layout/chevron1"/>
    <dgm:cxn modelId="{D1847F62-FFA8-43B6-8779-B79916E84E74}" type="presParOf" srcId="{FA386F26-EAA7-4057-A957-ECA2B250B3C1}" destId="{0D965FAC-0245-455F-95EF-76C2FC341668}" srcOrd="0" destOrd="0" presId="urn:microsoft.com/office/officeart/2005/8/layout/chevron1"/>
    <dgm:cxn modelId="{E0E09274-0F75-4403-A879-A9EA6F7918F4}" type="presParOf" srcId="{FA386F26-EAA7-4057-A957-ECA2B250B3C1}" destId="{EA770304-D20C-4DAE-AFCC-905221208298}" srcOrd="1" destOrd="0" presId="urn:microsoft.com/office/officeart/2005/8/layout/chevron1"/>
    <dgm:cxn modelId="{B3141850-537D-4585-AA03-73FA192E35CD}" type="presParOf" srcId="{AFD5E9FF-36B1-4E72-AB03-8B0E0CB83672}" destId="{0DFABA44-63F8-4AD0-9FC9-E0DFCC792956}" srcOrd="3" destOrd="0" presId="urn:microsoft.com/office/officeart/2005/8/layout/chevron1"/>
    <dgm:cxn modelId="{50A80217-67ED-4E37-B8D1-84876AA2384C}" type="presParOf" srcId="{AFD5E9FF-36B1-4E72-AB03-8B0E0CB83672}" destId="{D98508A1-90DE-49DC-B276-39F175A88CA2}" srcOrd="4" destOrd="0" presId="urn:microsoft.com/office/officeart/2005/8/layout/chevron1"/>
    <dgm:cxn modelId="{75FF2684-4FF0-4935-A85F-327FC835429A}" type="presParOf" srcId="{D98508A1-90DE-49DC-B276-39F175A88CA2}" destId="{E25567BC-88E1-45BE-8664-FA7991BA9C29}" srcOrd="0" destOrd="0" presId="urn:microsoft.com/office/officeart/2005/8/layout/chevron1"/>
    <dgm:cxn modelId="{34AE552C-68A2-44FD-A20E-D51BBFE7F0F8}" type="presParOf" srcId="{D98508A1-90DE-49DC-B276-39F175A88CA2}" destId="{F88DD18B-E399-4039-9FCF-C6B822167E9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72E89A-5C3F-4589-9F61-95FF33FD089E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BEF03D-2AA1-465C-BB36-41F27DC1A10C}">
      <dgm:prSet/>
      <dgm:spPr/>
      <dgm:t>
        <a:bodyPr/>
        <a:lstStyle/>
        <a:p>
          <a:pPr rtl="0"/>
          <a:r>
            <a:rPr lang="en-US">
              <a:latin typeface="Source Sans Pro"/>
              <a:ea typeface="Source Sans Pro"/>
            </a:rPr>
            <a:t>What does this include? </a:t>
          </a:r>
        </a:p>
      </dgm:t>
    </dgm:pt>
    <dgm:pt modelId="{79FBD262-9C5C-4FBA-8F72-6665CF3B51FD}" type="parTrans" cxnId="{877AD218-8188-4E8E-B4B0-FD3013E61182}">
      <dgm:prSet/>
      <dgm:spPr/>
      <dgm:t>
        <a:bodyPr/>
        <a:lstStyle/>
        <a:p>
          <a:endParaRPr lang="en-US"/>
        </a:p>
      </dgm:t>
    </dgm:pt>
    <dgm:pt modelId="{4FA7AD51-CCE2-4E11-BC40-AE97271196F1}" type="sibTrans" cxnId="{877AD218-8188-4E8E-B4B0-FD3013E61182}">
      <dgm:prSet/>
      <dgm:spPr/>
      <dgm:t>
        <a:bodyPr/>
        <a:lstStyle/>
        <a:p>
          <a:endParaRPr lang="en-US"/>
        </a:p>
      </dgm:t>
    </dgm:pt>
    <dgm:pt modelId="{27FE178C-EC04-4552-955A-3242112A4D0C}">
      <dgm:prSet/>
      <dgm:spPr/>
      <dgm:t>
        <a:bodyPr/>
        <a:lstStyle/>
        <a:p>
          <a:pPr rtl="0"/>
          <a:r>
            <a:rPr lang="en-US">
              <a:latin typeface="Source Sans Pro"/>
              <a:ea typeface="Source Sans Pro"/>
            </a:rPr>
            <a:t>Unit tests</a:t>
          </a:r>
        </a:p>
      </dgm:t>
    </dgm:pt>
    <dgm:pt modelId="{BA470CF3-BFF5-4CC7-8650-D0FE0DCE9B8A}" type="parTrans" cxnId="{07CB7739-69F1-45DE-B195-EC148A2CB4F5}">
      <dgm:prSet/>
      <dgm:spPr/>
      <dgm:t>
        <a:bodyPr/>
        <a:lstStyle/>
        <a:p>
          <a:endParaRPr lang="en-US"/>
        </a:p>
      </dgm:t>
    </dgm:pt>
    <dgm:pt modelId="{7B7546A8-7E03-4ED7-A801-5EBD3DB96F0E}" type="sibTrans" cxnId="{07CB7739-69F1-45DE-B195-EC148A2CB4F5}">
      <dgm:prSet/>
      <dgm:spPr/>
      <dgm:t>
        <a:bodyPr/>
        <a:lstStyle/>
        <a:p>
          <a:endParaRPr lang="en-US"/>
        </a:p>
      </dgm:t>
    </dgm:pt>
    <dgm:pt modelId="{6D437F0E-EE0B-4696-82D1-8C3FC29B8191}">
      <dgm:prSet/>
      <dgm:spPr/>
      <dgm:t>
        <a:bodyPr/>
        <a:lstStyle/>
        <a:p>
          <a:pPr rtl="0"/>
          <a:r>
            <a:rPr lang="en-US">
              <a:latin typeface="Source Sans Pro"/>
              <a:ea typeface="Source Sans Pro"/>
            </a:rPr>
            <a:t>A Balanced Approach</a:t>
          </a:r>
        </a:p>
      </dgm:t>
    </dgm:pt>
    <dgm:pt modelId="{77F4693C-7C60-476C-9304-554D63E4AC7F}" type="parTrans" cxnId="{C9B23673-0ECD-4309-9458-B73F80DC9180}">
      <dgm:prSet/>
      <dgm:spPr/>
      <dgm:t>
        <a:bodyPr/>
        <a:lstStyle/>
        <a:p>
          <a:endParaRPr lang="en-US"/>
        </a:p>
      </dgm:t>
    </dgm:pt>
    <dgm:pt modelId="{F5FB54EE-7F1B-4792-B2E6-6494226449CD}" type="sibTrans" cxnId="{C9B23673-0ECD-4309-9458-B73F80DC9180}">
      <dgm:prSet/>
      <dgm:spPr/>
      <dgm:t>
        <a:bodyPr/>
        <a:lstStyle/>
        <a:p>
          <a:endParaRPr lang="en-US"/>
        </a:p>
      </dgm:t>
    </dgm:pt>
    <dgm:pt modelId="{28D202A7-200A-4BCA-9FD7-9BF61C8DD5B0}">
      <dgm:prSet/>
      <dgm:spPr/>
      <dgm:t>
        <a:bodyPr/>
        <a:lstStyle/>
        <a:p>
          <a:pPr rtl="0">
            <a:buFont typeface="Arial" panose="020B0604020202020204" pitchFamily="34" charset="0"/>
            <a:buNone/>
          </a:pPr>
          <a:r>
            <a:rPr lang="en-US">
              <a:latin typeface="Source Sans Pro"/>
              <a:ea typeface="Source Sans Pro"/>
            </a:rPr>
            <a:t>Testing team with different personalities and perspectives</a:t>
          </a:r>
        </a:p>
      </dgm:t>
    </dgm:pt>
    <dgm:pt modelId="{3E72B954-65B5-4A02-AA57-0C67801524B3}" type="parTrans" cxnId="{1AA22702-DAA3-409B-9390-1D755813576D}">
      <dgm:prSet/>
      <dgm:spPr/>
      <dgm:t>
        <a:bodyPr/>
        <a:lstStyle/>
        <a:p>
          <a:endParaRPr lang="en-US"/>
        </a:p>
      </dgm:t>
    </dgm:pt>
    <dgm:pt modelId="{C3B02934-0B92-4C9E-9255-C2D67D07048D}" type="sibTrans" cxnId="{1AA22702-DAA3-409B-9390-1D755813576D}">
      <dgm:prSet/>
      <dgm:spPr/>
      <dgm:t>
        <a:bodyPr/>
        <a:lstStyle/>
        <a:p>
          <a:endParaRPr lang="en-US"/>
        </a:p>
      </dgm:t>
    </dgm:pt>
    <dgm:pt modelId="{BBD8D18A-3817-4767-91A0-3118C75645BB}">
      <dgm:prSet/>
      <dgm:spPr/>
      <dgm:t>
        <a:bodyPr/>
        <a:lstStyle/>
        <a:p>
          <a:pPr rtl="0">
            <a:buFont typeface="Arial" panose="020B0604020202020204" pitchFamily="34" charset="0"/>
            <a:buNone/>
          </a:pPr>
          <a:r>
            <a:rPr lang="en-US">
              <a:latin typeface="Source Sans Pro"/>
              <a:ea typeface="Source Sans Pro"/>
            </a:rPr>
            <a:t>Consists of project team members and potential users</a:t>
          </a:r>
        </a:p>
      </dgm:t>
    </dgm:pt>
    <dgm:pt modelId="{5AF52B74-4D29-4256-A93B-66FDC9A0582C}" type="parTrans" cxnId="{B3F58C7D-85EA-4398-9FF1-27912AC27EA4}">
      <dgm:prSet/>
      <dgm:spPr/>
      <dgm:t>
        <a:bodyPr/>
        <a:lstStyle/>
        <a:p>
          <a:endParaRPr lang="en-US"/>
        </a:p>
      </dgm:t>
    </dgm:pt>
    <dgm:pt modelId="{B1900BA5-0E2A-40B8-84FE-5F10DED0EBF7}" type="sibTrans" cxnId="{B3F58C7D-85EA-4398-9FF1-27912AC27EA4}">
      <dgm:prSet/>
      <dgm:spPr/>
      <dgm:t>
        <a:bodyPr/>
        <a:lstStyle/>
        <a:p>
          <a:endParaRPr lang="en-US"/>
        </a:p>
      </dgm:t>
    </dgm:pt>
    <dgm:pt modelId="{5BC6396C-5D65-4F60-9547-AEB836EB35CC}">
      <dgm:prSet/>
      <dgm:spPr/>
      <dgm:t>
        <a:bodyPr/>
        <a:lstStyle/>
        <a:p>
          <a:pPr rtl="0"/>
          <a:r>
            <a:rPr lang="en-US">
              <a:latin typeface="Source Sans Pro"/>
              <a:ea typeface="Source Sans Pro"/>
            </a:rPr>
            <a:t>Testing Occurrence</a:t>
          </a:r>
        </a:p>
      </dgm:t>
    </dgm:pt>
    <dgm:pt modelId="{47892641-8626-40E0-B60D-31C4EB4810CC}" type="parTrans" cxnId="{935AEFA3-E406-4406-8D8A-F463017D1F8A}">
      <dgm:prSet/>
      <dgm:spPr/>
      <dgm:t>
        <a:bodyPr/>
        <a:lstStyle/>
        <a:p>
          <a:endParaRPr lang="en-US"/>
        </a:p>
      </dgm:t>
    </dgm:pt>
    <dgm:pt modelId="{6E0C211B-6957-49A9-8181-C98B222FE6AA}" type="sibTrans" cxnId="{935AEFA3-E406-4406-8D8A-F463017D1F8A}">
      <dgm:prSet/>
      <dgm:spPr/>
      <dgm:t>
        <a:bodyPr/>
        <a:lstStyle/>
        <a:p>
          <a:endParaRPr lang="en-US"/>
        </a:p>
      </dgm:t>
    </dgm:pt>
    <dgm:pt modelId="{9942F990-2B65-4763-918F-8A83B892FC16}">
      <dgm:prSet/>
      <dgm:spPr/>
      <dgm:t>
        <a:bodyPr/>
        <a:lstStyle/>
        <a:p>
          <a:pPr rtl="0"/>
          <a:r>
            <a:rPr lang="en-US">
              <a:latin typeface="Source Sans Pro"/>
              <a:ea typeface="Source Sans Pro"/>
            </a:rPr>
            <a:t>Iterative process where tests occur during and after execution</a:t>
          </a:r>
        </a:p>
      </dgm:t>
    </dgm:pt>
    <dgm:pt modelId="{D57C788A-EBDE-4639-9307-63A08F8C2CDD}" type="parTrans" cxnId="{55F24921-FBBF-47C5-9D5E-5215D969C8B7}">
      <dgm:prSet/>
      <dgm:spPr/>
      <dgm:t>
        <a:bodyPr/>
        <a:lstStyle/>
        <a:p>
          <a:endParaRPr lang="en-US"/>
        </a:p>
      </dgm:t>
    </dgm:pt>
    <dgm:pt modelId="{7DA56CD6-689C-4027-9AB2-94E4C234A4DE}" type="sibTrans" cxnId="{55F24921-FBBF-47C5-9D5E-5215D969C8B7}">
      <dgm:prSet/>
      <dgm:spPr/>
      <dgm:t>
        <a:bodyPr/>
        <a:lstStyle/>
        <a:p>
          <a:endParaRPr lang="en-US"/>
        </a:p>
      </dgm:t>
    </dgm:pt>
    <dgm:pt modelId="{6E00F740-40F4-4244-80EE-C4F9B07F232A}">
      <dgm:prSet/>
      <dgm:spPr/>
      <dgm:t>
        <a:bodyPr/>
        <a:lstStyle/>
        <a:p>
          <a:pPr rtl="0"/>
          <a:r>
            <a:rPr lang="en-US">
              <a:latin typeface="Source Sans Pro"/>
              <a:ea typeface="Source Sans Pro"/>
            </a:rPr>
            <a:t>Success of the tests is necessary for final approval and product deployment</a:t>
          </a:r>
        </a:p>
      </dgm:t>
    </dgm:pt>
    <dgm:pt modelId="{01DDD8D5-0B55-415C-8B83-C5334E0B8AA1}" type="parTrans" cxnId="{9EAD92A8-A753-41E9-97E2-2A8C9C85F751}">
      <dgm:prSet/>
      <dgm:spPr/>
      <dgm:t>
        <a:bodyPr/>
        <a:lstStyle/>
        <a:p>
          <a:endParaRPr lang="en-US"/>
        </a:p>
      </dgm:t>
    </dgm:pt>
    <dgm:pt modelId="{C899BD17-D594-469A-B3BF-C1651EAD478A}" type="sibTrans" cxnId="{9EAD92A8-A753-41E9-97E2-2A8C9C85F751}">
      <dgm:prSet/>
      <dgm:spPr/>
      <dgm:t>
        <a:bodyPr/>
        <a:lstStyle/>
        <a:p>
          <a:endParaRPr lang="en-US"/>
        </a:p>
      </dgm:t>
    </dgm:pt>
    <dgm:pt modelId="{C351EB9A-5D4C-400E-9546-A240F21E40B2}">
      <dgm:prSet phldr="0"/>
      <dgm:spPr/>
      <dgm:t>
        <a:bodyPr/>
        <a:lstStyle/>
        <a:p>
          <a:pPr rtl="0"/>
          <a:r>
            <a:rPr lang="en-US">
              <a:latin typeface="Source Sans Pro"/>
              <a:ea typeface="Source Sans Pro"/>
            </a:rPr>
            <a:t>Acceptance tests (does the product satisfy business requirements?)</a:t>
          </a:r>
        </a:p>
      </dgm:t>
    </dgm:pt>
    <dgm:pt modelId="{AED7160A-2E03-4974-B53A-5C07A839ED49}" type="parTrans" cxnId="{03CE2520-EC7D-4C86-B766-68E2F4C65F1E}">
      <dgm:prSet/>
      <dgm:spPr/>
    </dgm:pt>
    <dgm:pt modelId="{5FC904BF-7EED-49D7-81FB-9DD78141FCBE}" type="sibTrans" cxnId="{03CE2520-EC7D-4C86-B766-68E2F4C65F1E}">
      <dgm:prSet/>
      <dgm:spPr/>
    </dgm:pt>
    <dgm:pt modelId="{30FE8E2A-766B-4524-8D3C-CAD2309BBE9A}">
      <dgm:prSet phldr="0"/>
      <dgm:spPr/>
      <dgm:t>
        <a:bodyPr/>
        <a:lstStyle/>
        <a:p>
          <a:pPr rtl="0"/>
          <a:r>
            <a:rPr lang="en-US">
              <a:latin typeface="Source Sans Pro"/>
              <a:ea typeface="Source Sans Pro"/>
            </a:rPr>
            <a:t>Integration and functional tests</a:t>
          </a:r>
        </a:p>
      </dgm:t>
    </dgm:pt>
    <dgm:pt modelId="{43A09D1D-980C-4620-8373-86EA3AF3C131}" type="parTrans" cxnId="{4D7E03F0-91C6-449A-AA69-D752D0C0F938}">
      <dgm:prSet/>
      <dgm:spPr/>
    </dgm:pt>
    <dgm:pt modelId="{74F4DBEE-E908-4922-B8FC-FD2D7B61322C}" type="sibTrans" cxnId="{4D7E03F0-91C6-449A-AA69-D752D0C0F938}">
      <dgm:prSet/>
      <dgm:spPr/>
    </dgm:pt>
    <dgm:pt modelId="{6DE42119-CF39-4EB9-9973-D3CCA473C4AF}">
      <dgm:prSet phldr="0"/>
      <dgm:spPr/>
      <dgm:t>
        <a:bodyPr/>
        <a:lstStyle/>
        <a:p>
          <a:pPr rtl="0"/>
          <a:r>
            <a:rPr lang="en-US">
              <a:latin typeface="Source Sans Pro"/>
              <a:ea typeface="Source Sans Pro"/>
            </a:rPr>
            <a:t>Performance tests</a:t>
          </a:r>
        </a:p>
      </dgm:t>
    </dgm:pt>
    <dgm:pt modelId="{3ED9FE4F-CA09-448C-8508-B349F6E92777}" type="parTrans" cxnId="{F1594A57-54BF-4544-8CB7-C937337292B4}">
      <dgm:prSet/>
      <dgm:spPr/>
    </dgm:pt>
    <dgm:pt modelId="{6DDB20C5-8EC5-4124-A941-A2847C7332C9}" type="sibTrans" cxnId="{F1594A57-54BF-4544-8CB7-C937337292B4}">
      <dgm:prSet/>
      <dgm:spPr/>
    </dgm:pt>
    <dgm:pt modelId="{085F0435-46E5-468D-A06A-D21E71CA5D3B}" type="pres">
      <dgm:prSet presAssocID="{9272E89A-5C3F-4589-9F61-95FF33FD089E}" presName="Name0" presStyleCnt="0">
        <dgm:presLayoutVars>
          <dgm:dir/>
          <dgm:animLvl val="lvl"/>
          <dgm:resizeHandles val="exact"/>
        </dgm:presLayoutVars>
      </dgm:prSet>
      <dgm:spPr/>
    </dgm:pt>
    <dgm:pt modelId="{5948B020-D231-4E9F-A1F9-F266CCE2AAB9}" type="pres">
      <dgm:prSet presAssocID="{61BEF03D-2AA1-465C-BB36-41F27DC1A10C}" presName="composite" presStyleCnt="0"/>
      <dgm:spPr/>
    </dgm:pt>
    <dgm:pt modelId="{36EED93A-459D-4F97-B933-D075F930D338}" type="pres">
      <dgm:prSet presAssocID="{61BEF03D-2AA1-465C-BB36-41F27DC1A10C}" presName="parTx" presStyleLbl="alignNode1" presStyleIdx="0" presStyleCnt="3">
        <dgm:presLayoutVars>
          <dgm:chMax val="0"/>
          <dgm:chPref val="0"/>
        </dgm:presLayoutVars>
      </dgm:prSet>
      <dgm:spPr/>
    </dgm:pt>
    <dgm:pt modelId="{CB2BDE3D-9529-40AB-AFDB-2EF2490140F4}" type="pres">
      <dgm:prSet presAssocID="{61BEF03D-2AA1-465C-BB36-41F27DC1A10C}" presName="desTx" presStyleLbl="alignAccFollowNode1" presStyleIdx="0" presStyleCnt="3">
        <dgm:presLayoutVars/>
      </dgm:prSet>
      <dgm:spPr/>
    </dgm:pt>
    <dgm:pt modelId="{ECA03A0B-FF55-4858-A99A-6781F1CA33BF}" type="pres">
      <dgm:prSet presAssocID="{4FA7AD51-CCE2-4E11-BC40-AE97271196F1}" presName="space" presStyleCnt="0"/>
      <dgm:spPr/>
    </dgm:pt>
    <dgm:pt modelId="{7F989A59-F524-4118-9F14-78D96D58F66D}" type="pres">
      <dgm:prSet presAssocID="{6D437F0E-EE0B-4696-82D1-8C3FC29B8191}" presName="composite" presStyleCnt="0"/>
      <dgm:spPr/>
    </dgm:pt>
    <dgm:pt modelId="{8F5214F3-0191-4739-8EE6-283A61ADC2E7}" type="pres">
      <dgm:prSet presAssocID="{6D437F0E-EE0B-4696-82D1-8C3FC29B8191}" presName="parTx" presStyleLbl="alignNode1" presStyleIdx="1" presStyleCnt="3">
        <dgm:presLayoutVars>
          <dgm:chMax val="0"/>
          <dgm:chPref val="0"/>
        </dgm:presLayoutVars>
      </dgm:prSet>
      <dgm:spPr/>
    </dgm:pt>
    <dgm:pt modelId="{57CD58F5-2B8E-4751-9971-AA6058196F8D}" type="pres">
      <dgm:prSet presAssocID="{6D437F0E-EE0B-4696-82D1-8C3FC29B8191}" presName="desTx" presStyleLbl="alignAccFollowNode1" presStyleIdx="1" presStyleCnt="3">
        <dgm:presLayoutVars/>
      </dgm:prSet>
      <dgm:spPr/>
    </dgm:pt>
    <dgm:pt modelId="{0849CE64-0CE5-4EE6-A380-5659090DA692}" type="pres">
      <dgm:prSet presAssocID="{F5FB54EE-7F1B-4792-B2E6-6494226449CD}" presName="space" presStyleCnt="0"/>
      <dgm:spPr/>
    </dgm:pt>
    <dgm:pt modelId="{95307C90-342A-4FA4-97F2-CEC51A47F444}" type="pres">
      <dgm:prSet presAssocID="{5BC6396C-5D65-4F60-9547-AEB836EB35CC}" presName="composite" presStyleCnt="0"/>
      <dgm:spPr/>
    </dgm:pt>
    <dgm:pt modelId="{C094AE4C-BED1-426E-8F50-57025E464205}" type="pres">
      <dgm:prSet presAssocID="{5BC6396C-5D65-4F60-9547-AEB836EB35CC}" presName="parTx" presStyleLbl="alignNode1" presStyleIdx="2" presStyleCnt="3">
        <dgm:presLayoutVars>
          <dgm:chMax val="0"/>
          <dgm:chPref val="0"/>
        </dgm:presLayoutVars>
      </dgm:prSet>
      <dgm:spPr/>
    </dgm:pt>
    <dgm:pt modelId="{ECAC7F8F-75AA-4977-AE10-BA7BAF2DA995}" type="pres">
      <dgm:prSet presAssocID="{5BC6396C-5D65-4F60-9547-AEB836EB35CC}" presName="desTx" presStyleLbl="alignAccFollowNode1" presStyleIdx="2" presStyleCnt="3">
        <dgm:presLayoutVars/>
      </dgm:prSet>
      <dgm:spPr/>
    </dgm:pt>
  </dgm:ptLst>
  <dgm:cxnLst>
    <dgm:cxn modelId="{1AA22702-DAA3-409B-9390-1D755813576D}" srcId="{6D437F0E-EE0B-4696-82D1-8C3FC29B8191}" destId="{28D202A7-200A-4BCA-9FD7-9BF61C8DD5B0}" srcOrd="0" destOrd="0" parTransId="{3E72B954-65B5-4A02-AA57-0C67801524B3}" sibTransId="{C3B02934-0B92-4C9E-9255-C2D67D07048D}"/>
    <dgm:cxn modelId="{22C49A06-7AF9-447B-AFD3-72B80E51228C}" type="presOf" srcId="{9272E89A-5C3F-4589-9F61-95FF33FD089E}" destId="{085F0435-46E5-468D-A06A-D21E71CA5D3B}" srcOrd="0" destOrd="0" presId="urn:microsoft.com/office/officeart/2016/7/layout/ChevronBlockProcess"/>
    <dgm:cxn modelId="{CB99C20D-174F-42E6-B9F6-6C4512538A49}" type="presOf" srcId="{C351EB9A-5D4C-400E-9546-A240F21E40B2}" destId="{CB2BDE3D-9529-40AB-AFDB-2EF2490140F4}" srcOrd="0" destOrd="3" presId="urn:microsoft.com/office/officeart/2016/7/layout/ChevronBlockProcess"/>
    <dgm:cxn modelId="{877AD218-8188-4E8E-B4B0-FD3013E61182}" srcId="{9272E89A-5C3F-4589-9F61-95FF33FD089E}" destId="{61BEF03D-2AA1-465C-BB36-41F27DC1A10C}" srcOrd="0" destOrd="0" parTransId="{79FBD262-9C5C-4FBA-8F72-6665CF3B51FD}" sibTransId="{4FA7AD51-CCE2-4E11-BC40-AE97271196F1}"/>
    <dgm:cxn modelId="{03CE2520-EC7D-4C86-B766-68E2F4C65F1E}" srcId="{61BEF03D-2AA1-465C-BB36-41F27DC1A10C}" destId="{C351EB9A-5D4C-400E-9546-A240F21E40B2}" srcOrd="3" destOrd="0" parTransId="{AED7160A-2E03-4974-B53A-5C07A839ED49}" sibTransId="{5FC904BF-7EED-49D7-81FB-9DD78141FCBE}"/>
    <dgm:cxn modelId="{55F24921-FBBF-47C5-9D5E-5215D969C8B7}" srcId="{5BC6396C-5D65-4F60-9547-AEB836EB35CC}" destId="{9942F990-2B65-4763-918F-8A83B892FC16}" srcOrd="0" destOrd="0" parTransId="{D57C788A-EBDE-4639-9307-63A08F8C2CDD}" sibTransId="{7DA56CD6-689C-4027-9AB2-94E4C234A4DE}"/>
    <dgm:cxn modelId="{40109B24-D8B2-4753-91F5-D37F726695F8}" type="presOf" srcId="{28D202A7-200A-4BCA-9FD7-9BF61C8DD5B0}" destId="{57CD58F5-2B8E-4751-9971-AA6058196F8D}" srcOrd="0" destOrd="0" presId="urn:microsoft.com/office/officeart/2016/7/layout/ChevronBlockProcess"/>
    <dgm:cxn modelId="{07CB7739-69F1-45DE-B195-EC148A2CB4F5}" srcId="{61BEF03D-2AA1-465C-BB36-41F27DC1A10C}" destId="{27FE178C-EC04-4552-955A-3242112A4D0C}" srcOrd="0" destOrd="0" parTransId="{BA470CF3-BFF5-4CC7-8650-D0FE0DCE9B8A}" sibTransId="{7B7546A8-7E03-4ED7-A801-5EBD3DB96F0E}"/>
    <dgm:cxn modelId="{A95A1B3E-B79E-4813-9035-18759CC67A1A}" type="presOf" srcId="{27FE178C-EC04-4552-955A-3242112A4D0C}" destId="{CB2BDE3D-9529-40AB-AFDB-2EF2490140F4}" srcOrd="0" destOrd="0" presId="urn:microsoft.com/office/officeart/2016/7/layout/ChevronBlockProcess"/>
    <dgm:cxn modelId="{18186E66-E009-4D2E-97BA-DE2F41DB81A7}" type="presOf" srcId="{6D437F0E-EE0B-4696-82D1-8C3FC29B8191}" destId="{8F5214F3-0191-4739-8EE6-283A61ADC2E7}" srcOrd="0" destOrd="0" presId="urn:microsoft.com/office/officeart/2016/7/layout/ChevronBlockProcess"/>
    <dgm:cxn modelId="{C9B23673-0ECD-4309-9458-B73F80DC9180}" srcId="{9272E89A-5C3F-4589-9F61-95FF33FD089E}" destId="{6D437F0E-EE0B-4696-82D1-8C3FC29B8191}" srcOrd="1" destOrd="0" parTransId="{77F4693C-7C60-476C-9304-554D63E4AC7F}" sibTransId="{F5FB54EE-7F1B-4792-B2E6-6494226449CD}"/>
    <dgm:cxn modelId="{D9CBAC75-3724-44F0-ADA9-76D66AFAD47C}" type="presOf" srcId="{BBD8D18A-3817-4767-91A0-3118C75645BB}" destId="{57CD58F5-2B8E-4751-9971-AA6058196F8D}" srcOrd="0" destOrd="1" presId="urn:microsoft.com/office/officeart/2016/7/layout/ChevronBlockProcess"/>
    <dgm:cxn modelId="{2348DE76-82CB-4934-955F-D02EBE7004D5}" type="presOf" srcId="{30FE8E2A-766B-4524-8D3C-CAD2309BBE9A}" destId="{CB2BDE3D-9529-40AB-AFDB-2EF2490140F4}" srcOrd="0" destOrd="1" presId="urn:microsoft.com/office/officeart/2016/7/layout/ChevronBlockProcess"/>
    <dgm:cxn modelId="{F1594A57-54BF-4544-8CB7-C937337292B4}" srcId="{61BEF03D-2AA1-465C-BB36-41F27DC1A10C}" destId="{6DE42119-CF39-4EB9-9973-D3CCA473C4AF}" srcOrd="2" destOrd="0" parTransId="{3ED9FE4F-CA09-448C-8508-B349F6E92777}" sibTransId="{6DDB20C5-8EC5-4124-A941-A2847C7332C9}"/>
    <dgm:cxn modelId="{B3F58C7D-85EA-4398-9FF1-27912AC27EA4}" srcId="{6D437F0E-EE0B-4696-82D1-8C3FC29B8191}" destId="{BBD8D18A-3817-4767-91A0-3118C75645BB}" srcOrd="1" destOrd="0" parTransId="{5AF52B74-4D29-4256-A93B-66FDC9A0582C}" sibTransId="{B1900BA5-0E2A-40B8-84FE-5F10DED0EBF7}"/>
    <dgm:cxn modelId="{F5A7EB92-BB73-4728-9E5E-56967BCB1B25}" type="presOf" srcId="{5BC6396C-5D65-4F60-9547-AEB836EB35CC}" destId="{C094AE4C-BED1-426E-8F50-57025E464205}" srcOrd="0" destOrd="0" presId="urn:microsoft.com/office/officeart/2016/7/layout/ChevronBlockProcess"/>
    <dgm:cxn modelId="{2C33F59A-5908-49F4-A96D-DF91DDB923E6}" type="presOf" srcId="{6DE42119-CF39-4EB9-9973-D3CCA473C4AF}" destId="{CB2BDE3D-9529-40AB-AFDB-2EF2490140F4}" srcOrd="0" destOrd="2" presId="urn:microsoft.com/office/officeart/2016/7/layout/ChevronBlockProcess"/>
    <dgm:cxn modelId="{0D6EE7A1-FE41-49C4-9A0B-2388B6B6D167}" type="presOf" srcId="{61BEF03D-2AA1-465C-BB36-41F27DC1A10C}" destId="{36EED93A-459D-4F97-B933-D075F930D338}" srcOrd="0" destOrd="0" presId="urn:microsoft.com/office/officeart/2016/7/layout/ChevronBlockProcess"/>
    <dgm:cxn modelId="{935AEFA3-E406-4406-8D8A-F463017D1F8A}" srcId="{9272E89A-5C3F-4589-9F61-95FF33FD089E}" destId="{5BC6396C-5D65-4F60-9547-AEB836EB35CC}" srcOrd="2" destOrd="0" parTransId="{47892641-8626-40E0-B60D-31C4EB4810CC}" sibTransId="{6E0C211B-6957-49A9-8181-C98B222FE6AA}"/>
    <dgm:cxn modelId="{9EAD92A8-A753-41E9-97E2-2A8C9C85F751}" srcId="{5BC6396C-5D65-4F60-9547-AEB836EB35CC}" destId="{6E00F740-40F4-4244-80EE-C4F9B07F232A}" srcOrd="1" destOrd="0" parTransId="{01DDD8D5-0B55-415C-8B83-C5334E0B8AA1}" sibTransId="{C899BD17-D594-469A-B3BF-C1651EAD478A}"/>
    <dgm:cxn modelId="{4B5A2EDB-1EB6-4461-9794-35082D846E4B}" type="presOf" srcId="{9942F990-2B65-4763-918F-8A83B892FC16}" destId="{ECAC7F8F-75AA-4977-AE10-BA7BAF2DA995}" srcOrd="0" destOrd="0" presId="urn:microsoft.com/office/officeart/2016/7/layout/ChevronBlockProcess"/>
    <dgm:cxn modelId="{E68321DE-C436-4C35-9399-CE3230A06611}" type="presOf" srcId="{6E00F740-40F4-4244-80EE-C4F9B07F232A}" destId="{ECAC7F8F-75AA-4977-AE10-BA7BAF2DA995}" srcOrd="0" destOrd="1" presId="urn:microsoft.com/office/officeart/2016/7/layout/ChevronBlockProcess"/>
    <dgm:cxn modelId="{4D7E03F0-91C6-449A-AA69-D752D0C0F938}" srcId="{61BEF03D-2AA1-465C-BB36-41F27DC1A10C}" destId="{30FE8E2A-766B-4524-8D3C-CAD2309BBE9A}" srcOrd="1" destOrd="0" parTransId="{43A09D1D-980C-4620-8373-86EA3AF3C131}" sibTransId="{74F4DBEE-E908-4922-B8FC-FD2D7B61322C}"/>
    <dgm:cxn modelId="{31C95F76-2286-4367-8308-23F062CD2AC5}" type="presParOf" srcId="{085F0435-46E5-468D-A06A-D21E71CA5D3B}" destId="{5948B020-D231-4E9F-A1F9-F266CCE2AAB9}" srcOrd="0" destOrd="0" presId="urn:microsoft.com/office/officeart/2016/7/layout/ChevronBlockProcess"/>
    <dgm:cxn modelId="{50348612-AD41-4D59-ABFA-311B99144B79}" type="presParOf" srcId="{5948B020-D231-4E9F-A1F9-F266CCE2AAB9}" destId="{36EED93A-459D-4F97-B933-D075F930D338}" srcOrd="0" destOrd="0" presId="urn:microsoft.com/office/officeart/2016/7/layout/ChevronBlockProcess"/>
    <dgm:cxn modelId="{2D86DD42-FC1D-42B5-A347-E29668409AFB}" type="presParOf" srcId="{5948B020-D231-4E9F-A1F9-F266CCE2AAB9}" destId="{CB2BDE3D-9529-40AB-AFDB-2EF2490140F4}" srcOrd="1" destOrd="0" presId="urn:microsoft.com/office/officeart/2016/7/layout/ChevronBlockProcess"/>
    <dgm:cxn modelId="{B843BA69-9B28-47C0-A9F4-75552ABB85C9}" type="presParOf" srcId="{085F0435-46E5-468D-A06A-D21E71CA5D3B}" destId="{ECA03A0B-FF55-4858-A99A-6781F1CA33BF}" srcOrd="1" destOrd="0" presId="urn:microsoft.com/office/officeart/2016/7/layout/ChevronBlockProcess"/>
    <dgm:cxn modelId="{9E57F8FC-35D3-4CBE-A292-19042799303D}" type="presParOf" srcId="{085F0435-46E5-468D-A06A-D21E71CA5D3B}" destId="{7F989A59-F524-4118-9F14-78D96D58F66D}" srcOrd="2" destOrd="0" presId="urn:microsoft.com/office/officeart/2016/7/layout/ChevronBlockProcess"/>
    <dgm:cxn modelId="{D2087349-615E-4B27-90EF-0D23DE434DAE}" type="presParOf" srcId="{7F989A59-F524-4118-9F14-78D96D58F66D}" destId="{8F5214F3-0191-4739-8EE6-283A61ADC2E7}" srcOrd="0" destOrd="0" presId="urn:microsoft.com/office/officeart/2016/7/layout/ChevronBlockProcess"/>
    <dgm:cxn modelId="{0FF985D5-91C6-4974-9411-56306BE0D365}" type="presParOf" srcId="{7F989A59-F524-4118-9F14-78D96D58F66D}" destId="{57CD58F5-2B8E-4751-9971-AA6058196F8D}" srcOrd="1" destOrd="0" presId="urn:microsoft.com/office/officeart/2016/7/layout/ChevronBlockProcess"/>
    <dgm:cxn modelId="{14D98135-96D6-44D9-A865-68A4EA193F86}" type="presParOf" srcId="{085F0435-46E5-468D-A06A-D21E71CA5D3B}" destId="{0849CE64-0CE5-4EE6-A380-5659090DA692}" srcOrd="3" destOrd="0" presId="urn:microsoft.com/office/officeart/2016/7/layout/ChevronBlockProcess"/>
    <dgm:cxn modelId="{AB2E3829-6FBB-4635-8135-269754960E99}" type="presParOf" srcId="{085F0435-46E5-468D-A06A-D21E71CA5D3B}" destId="{95307C90-342A-4FA4-97F2-CEC51A47F444}" srcOrd="4" destOrd="0" presId="urn:microsoft.com/office/officeart/2016/7/layout/ChevronBlockProcess"/>
    <dgm:cxn modelId="{AA1A29B2-EC8F-4A1C-B901-CC379ED107E4}" type="presParOf" srcId="{95307C90-342A-4FA4-97F2-CEC51A47F444}" destId="{C094AE4C-BED1-426E-8F50-57025E464205}" srcOrd="0" destOrd="0" presId="urn:microsoft.com/office/officeart/2016/7/layout/ChevronBlockProcess"/>
    <dgm:cxn modelId="{2AC6BDF5-C365-4422-91B2-C38D774AF09B}" type="presParOf" srcId="{95307C90-342A-4FA4-97F2-CEC51A47F444}" destId="{ECAC7F8F-75AA-4977-AE10-BA7BAF2DA995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ED93A-459D-4F97-B933-D075F930D338}">
      <dsp:nvSpPr>
        <dsp:cNvPr id="0" name=""/>
        <dsp:cNvSpPr/>
      </dsp:nvSpPr>
      <dsp:spPr>
        <a:xfrm>
          <a:off x="8779" y="394193"/>
          <a:ext cx="1929918" cy="578975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487" tIns="71487" rIns="71487" bIns="7148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Source Sans Pro"/>
              <a:ea typeface="Source Sans Pro"/>
            </a:rPr>
            <a:t>What is </a:t>
          </a:r>
          <a:r>
            <a:rPr lang="en-US" sz="1500" kern="1200" err="1">
              <a:latin typeface="Source Sans Pro"/>
              <a:ea typeface="Source Sans Pro"/>
            </a:rPr>
            <a:t>NutriScope</a:t>
          </a:r>
          <a:r>
            <a:rPr lang="en-US" sz="1500" kern="1200">
              <a:latin typeface="Source Sans Pro"/>
              <a:ea typeface="Source Sans Pro"/>
            </a:rPr>
            <a:t>? </a:t>
          </a:r>
        </a:p>
      </dsp:txBody>
      <dsp:txXfrm>
        <a:off x="182472" y="394193"/>
        <a:ext cx="1582533" cy="578975"/>
      </dsp:txXfrm>
    </dsp:sp>
    <dsp:sp modelId="{CB2BDE3D-9529-40AB-AFDB-2EF2490140F4}">
      <dsp:nvSpPr>
        <dsp:cNvPr id="0" name=""/>
        <dsp:cNvSpPr/>
      </dsp:nvSpPr>
      <dsp:spPr>
        <a:xfrm>
          <a:off x="8779" y="973169"/>
          <a:ext cx="1756225" cy="18970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81" tIns="138781" rIns="138781" bIns="27756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Source Sans Pro"/>
              <a:ea typeface="Source Sans Pro"/>
            </a:rPr>
            <a:t>Comprehensive health metrics tracking application</a:t>
          </a:r>
        </a:p>
      </dsp:txBody>
      <dsp:txXfrm>
        <a:off x="8779" y="973169"/>
        <a:ext cx="1756225" cy="1897045"/>
      </dsp:txXfrm>
    </dsp:sp>
    <dsp:sp modelId="{8F5214F3-0191-4739-8EE6-283A61ADC2E7}">
      <dsp:nvSpPr>
        <dsp:cNvPr id="0" name=""/>
        <dsp:cNvSpPr/>
      </dsp:nvSpPr>
      <dsp:spPr>
        <a:xfrm>
          <a:off x="1900620" y="394193"/>
          <a:ext cx="1929918" cy="578975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487" tIns="71487" rIns="71487" bIns="7148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Source Sans Pro"/>
              <a:ea typeface="Source Sans Pro"/>
            </a:rPr>
            <a:t>Key Features</a:t>
          </a:r>
        </a:p>
      </dsp:txBody>
      <dsp:txXfrm>
        <a:off x="2074313" y="394193"/>
        <a:ext cx="1582533" cy="578975"/>
      </dsp:txXfrm>
    </dsp:sp>
    <dsp:sp modelId="{57CD58F5-2B8E-4751-9971-AA6058196F8D}">
      <dsp:nvSpPr>
        <dsp:cNvPr id="0" name=""/>
        <dsp:cNvSpPr/>
      </dsp:nvSpPr>
      <dsp:spPr>
        <a:xfrm>
          <a:off x="1900620" y="973169"/>
          <a:ext cx="1756225" cy="18970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81" tIns="138781" rIns="138781" bIns="27756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>
              <a:latin typeface="Source Sans Pro"/>
              <a:ea typeface="Source Sans Pro"/>
            </a:rPr>
            <a:t>Tracks steps, calories, heart rate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>
              <a:latin typeface="Source Sans Pro"/>
              <a:ea typeface="Source Sans Pro"/>
            </a:rPr>
            <a:t>Meal photo calorie estimation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>
              <a:latin typeface="Source Sans Pro"/>
              <a:ea typeface="Source Sans Pro"/>
            </a:rPr>
            <a:t>Seamless device integration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>
              <a:latin typeface="Source Sans Pro"/>
              <a:ea typeface="Source Sans Pro"/>
            </a:rPr>
            <a:t>Graphical health trend analysis</a:t>
          </a:r>
        </a:p>
      </dsp:txBody>
      <dsp:txXfrm>
        <a:off x="1900620" y="973169"/>
        <a:ext cx="1756225" cy="1897045"/>
      </dsp:txXfrm>
    </dsp:sp>
    <dsp:sp modelId="{C094AE4C-BED1-426E-8F50-57025E464205}">
      <dsp:nvSpPr>
        <dsp:cNvPr id="0" name=""/>
        <dsp:cNvSpPr/>
      </dsp:nvSpPr>
      <dsp:spPr>
        <a:xfrm>
          <a:off x="3792461" y="394193"/>
          <a:ext cx="1929918" cy="578975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487" tIns="71487" rIns="71487" bIns="7148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Source Sans Pro"/>
              <a:ea typeface="Source Sans Pro"/>
            </a:rPr>
            <a:t>Differentiator</a:t>
          </a:r>
        </a:p>
      </dsp:txBody>
      <dsp:txXfrm>
        <a:off x="3966154" y="394193"/>
        <a:ext cx="1582533" cy="578975"/>
      </dsp:txXfrm>
    </dsp:sp>
    <dsp:sp modelId="{ECAC7F8F-75AA-4977-AE10-BA7BAF2DA995}">
      <dsp:nvSpPr>
        <dsp:cNvPr id="0" name=""/>
        <dsp:cNvSpPr/>
      </dsp:nvSpPr>
      <dsp:spPr>
        <a:xfrm>
          <a:off x="3792461" y="973169"/>
          <a:ext cx="1756225" cy="18970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81" tIns="138781" rIns="138781" bIns="27756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Source Sans Pro"/>
              <a:ea typeface="Source Sans Pro"/>
            </a:rPr>
            <a:t>Empowers informed decisions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Source Sans Pro"/>
              <a:ea typeface="Source Sans Pro"/>
            </a:rPr>
            <a:t>Combines multiple metrics &amp; advanced features</a:t>
          </a:r>
        </a:p>
      </dsp:txBody>
      <dsp:txXfrm>
        <a:off x="3792461" y="973169"/>
        <a:ext cx="1756225" cy="1897045"/>
      </dsp:txXfrm>
    </dsp:sp>
    <dsp:sp modelId="{6638343C-59E0-430D-B587-CE83D672EDAE}">
      <dsp:nvSpPr>
        <dsp:cNvPr id="0" name=""/>
        <dsp:cNvSpPr/>
      </dsp:nvSpPr>
      <dsp:spPr>
        <a:xfrm>
          <a:off x="5684301" y="394193"/>
          <a:ext cx="1929918" cy="578975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487" tIns="71487" rIns="71487" bIns="7148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Source Sans Pro"/>
              <a:ea typeface="Source Sans Pro"/>
            </a:rPr>
            <a:t>Why </a:t>
          </a:r>
          <a:r>
            <a:rPr lang="en-US" sz="1500" kern="1200" err="1">
              <a:latin typeface="Source Sans Pro"/>
              <a:ea typeface="Source Sans Pro"/>
            </a:rPr>
            <a:t>NutriScope</a:t>
          </a:r>
          <a:r>
            <a:rPr lang="en-US" sz="1500" kern="1200">
              <a:latin typeface="Source Sans Pro"/>
              <a:ea typeface="Source Sans Pro"/>
            </a:rPr>
            <a:t>?</a:t>
          </a:r>
        </a:p>
      </dsp:txBody>
      <dsp:txXfrm>
        <a:off x="5857994" y="394193"/>
        <a:ext cx="1582533" cy="578975"/>
      </dsp:txXfrm>
    </dsp:sp>
    <dsp:sp modelId="{6B439811-3556-418C-BE1E-33DDBD959EAB}">
      <dsp:nvSpPr>
        <dsp:cNvPr id="0" name=""/>
        <dsp:cNvSpPr/>
      </dsp:nvSpPr>
      <dsp:spPr>
        <a:xfrm>
          <a:off x="5684301" y="973169"/>
          <a:ext cx="1756225" cy="18970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781" tIns="138781" rIns="138781" bIns="277562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Source Sans Pro"/>
              <a:ea typeface="Source Sans Pro"/>
            </a:rPr>
            <a:t>Achieve fitness goals with holistic tracking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Source Sans Pro"/>
              <a:ea typeface="Source Sans Pro"/>
            </a:rPr>
            <a:t>Actionable insights for better health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Source Sans Pro"/>
              <a:ea typeface="Source Sans Pro"/>
            </a:rPr>
            <a:t>User-friendly interface for daily use</a:t>
          </a:r>
        </a:p>
      </dsp:txBody>
      <dsp:txXfrm>
        <a:off x="5684301" y="973169"/>
        <a:ext cx="1756225" cy="1897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1526C-728D-45B3-B467-5995538D237B}">
      <dsp:nvSpPr>
        <dsp:cNvPr id="0" name=""/>
        <dsp:cNvSpPr/>
      </dsp:nvSpPr>
      <dsp:spPr>
        <a:xfrm>
          <a:off x="0" y="83782"/>
          <a:ext cx="2382187" cy="1429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>
              <a:latin typeface="Source Sans Pro"/>
              <a:ea typeface="Source Sans Pro"/>
            </a:rPr>
            <a:t>User Adoption Rate</a:t>
          </a:r>
          <a:r>
            <a:rPr lang="en-US" sz="1300" b="1" kern="1200">
              <a:latin typeface="Source Sans Pro"/>
              <a:ea typeface="Source Sans Pro"/>
            </a:rPr>
            <a:t> 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Source Sans Pro"/>
              <a:ea typeface="Source Sans Pro"/>
            </a:rPr>
            <a:t>100,000 daily active users by the end of the second year</a:t>
          </a:r>
          <a:endParaRPr lang="en-US" sz="1300" kern="1200">
            <a:latin typeface="Source Sans Pro"/>
            <a:ea typeface="Source Sans Pro"/>
          </a:endParaRPr>
        </a:p>
      </dsp:txBody>
      <dsp:txXfrm>
        <a:off x="0" y="83782"/>
        <a:ext cx="2382187" cy="1429312"/>
      </dsp:txXfrm>
    </dsp:sp>
    <dsp:sp modelId="{2E551216-0831-44F9-BB74-453F4D3BA950}">
      <dsp:nvSpPr>
        <dsp:cNvPr id="0" name=""/>
        <dsp:cNvSpPr/>
      </dsp:nvSpPr>
      <dsp:spPr>
        <a:xfrm>
          <a:off x="2620406" y="83782"/>
          <a:ext cx="2382187" cy="1429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>
              <a:solidFill>
                <a:srgbClr val="FFFFFF"/>
              </a:solidFill>
              <a:latin typeface="Source Sans Pro"/>
              <a:ea typeface="+mn-ea"/>
              <a:cs typeface="+mn-cs"/>
            </a:rPr>
            <a:t>Engagement Metrics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FFFFFF"/>
              </a:solidFill>
              <a:latin typeface="Source Sans Pro"/>
              <a:ea typeface="+mn-ea"/>
              <a:cs typeface="+mn-cs"/>
            </a:rPr>
            <a:t>25% increase in user engagement within the first year</a:t>
          </a:r>
        </a:p>
      </dsp:txBody>
      <dsp:txXfrm>
        <a:off x="2620406" y="83782"/>
        <a:ext cx="2382187" cy="1429312"/>
      </dsp:txXfrm>
    </dsp:sp>
    <dsp:sp modelId="{F33147F2-4078-4D4F-A96F-4554B51EEB8A}">
      <dsp:nvSpPr>
        <dsp:cNvPr id="0" name=""/>
        <dsp:cNvSpPr/>
      </dsp:nvSpPr>
      <dsp:spPr>
        <a:xfrm>
          <a:off x="5240812" y="83782"/>
          <a:ext cx="2382187" cy="1429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>
              <a:solidFill>
                <a:srgbClr val="FFFFFF"/>
              </a:solidFill>
              <a:latin typeface="Source Sans Pro"/>
              <a:ea typeface="+mn-ea"/>
              <a:cs typeface="+mn-cs"/>
            </a:rPr>
            <a:t>Health Improvement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FFFFFF"/>
              </a:solidFill>
              <a:latin typeface="Source Sans Pro"/>
              <a:ea typeface="+mn-ea"/>
              <a:cs typeface="+mn-cs"/>
            </a:rPr>
            <a:t>10% improvement in all key health metrics for all users after the third year</a:t>
          </a:r>
        </a:p>
      </dsp:txBody>
      <dsp:txXfrm>
        <a:off x="5240812" y="83782"/>
        <a:ext cx="2382187" cy="1429312"/>
      </dsp:txXfrm>
    </dsp:sp>
    <dsp:sp modelId="{3B67E886-4A13-4302-9E47-CD36B4E017F9}">
      <dsp:nvSpPr>
        <dsp:cNvPr id="0" name=""/>
        <dsp:cNvSpPr/>
      </dsp:nvSpPr>
      <dsp:spPr>
        <a:xfrm>
          <a:off x="1310203" y="1751313"/>
          <a:ext cx="2382187" cy="1429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>
              <a:solidFill>
                <a:srgbClr val="FFFFFF"/>
              </a:solidFill>
              <a:latin typeface="Source Sans Pro"/>
              <a:ea typeface="+mn-ea"/>
              <a:cs typeface="+mn-cs"/>
            </a:rPr>
            <a:t>Retention Rate</a:t>
          </a:r>
        </a:p>
        <a:p>
          <a:pPr marL="0"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FFFFFF"/>
              </a:solidFill>
              <a:latin typeface="Source Sans Pro"/>
              <a:ea typeface="+mn-ea"/>
              <a:cs typeface="+mn-cs"/>
            </a:rPr>
            <a:t>75% on a month-to-month basis</a:t>
          </a:r>
        </a:p>
      </dsp:txBody>
      <dsp:txXfrm>
        <a:off x="1310203" y="1751313"/>
        <a:ext cx="2382187" cy="1429312"/>
      </dsp:txXfrm>
    </dsp:sp>
    <dsp:sp modelId="{0B6D01D3-3FD4-423E-A9A0-262B8788EBFA}">
      <dsp:nvSpPr>
        <dsp:cNvPr id="0" name=""/>
        <dsp:cNvSpPr/>
      </dsp:nvSpPr>
      <dsp:spPr>
        <a:xfrm>
          <a:off x="3930609" y="1751313"/>
          <a:ext cx="2382187" cy="1429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>
              <a:solidFill>
                <a:srgbClr val="FFFFFF"/>
              </a:solidFill>
              <a:latin typeface="Source Sans Pro"/>
              <a:ea typeface="+mn-ea"/>
              <a:cs typeface="+mn-cs"/>
            </a:rPr>
            <a:t>Integration Success</a:t>
          </a:r>
        </a:p>
        <a:p>
          <a:pPr marL="0"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solidFill>
                <a:srgbClr val="FFFFFF"/>
              </a:solidFill>
              <a:latin typeface="Source Sans Pro"/>
              <a:ea typeface="+mn-ea"/>
              <a:cs typeface="+mn-cs"/>
            </a:rPr>
            <a:t>Increase of 5% in integrated wearable devices until a reasonable expected maximum is reached</a:t>
          </a:r>
        </a:p>
      </dsp:txBody>
      <dsp:txXfrm>
        <a:off x="3930609" y="1751313"/>
        <a:ext cx="2382187" cy="1429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ED93A-459D-4F97-B933-D075F930D338}">
      <dsp:nvSpPr>
        <dsp:cNvPr id="0" name=""/>
        <dsp:cNvSpPr/>
      </dsp:nvSpPr>
      <dsp:spPr>
        <a:xfrm>
          <a:off x="8433" y="101557"/>
          <a:ext cx="4087608" cy="122628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412" tIns="151412" rIns="151412" bIns="151412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Source Sans Pro"/>
              <a:ea typeface="Source Sans Pro"/>
            </a:rPr>
            <a:t>Creation of a Prototype</a:t>
          </a:r>
        </a:p>
      </dsp:txBody>
      <dsp:txXfrm>
        <a:off x="376318" y="101557"/>
        <a:ext cx="3351838" cy="1226282"/>
      </dsp:txXfrm>
    </dsp:sp>
    <dsp:sp modelId="{CB2BDE3D-9529-40AB-AFDB-2EF2490140F4}">
      <dsp:nvSpPr>
        <dsp:cNvPr id="0" name=""/>
        <dsp:cNvSpPr/>
      </dsp:nvSpPr>
      <dsp:spPr>
        <a:xfrm>
          <a:off x="8433" y="1327839"/>
          <a:ext cx="3719723" cy="28486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3941" tIns="293941" rIns="293941" bIns="587882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Source Sans Pro"/>
              <a:ea typeface="Source Sans Pro"/>
            </a:rPr>
            <a:t>S: Evolutionary Prototype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Source Sans Pro"/>
              <a:ea typeface="Source Sans Pro"/>
            </a:rPr>
            <a:t>M:  5 s to identify calorie info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Source Sans Pro"/>
              <a:ea typeface="Source Sans Pro"/>
            </a:rPr>
            <a:t>A: BE does API, FE does UI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Source Sans Pro"/>
              <a:ea typeface="Source Sans Pro"/>
            </a:rPr>
            <a:t>R: Creation feasible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Source Sans Pro"/>
              <a:ea typeface="Source Sans Pro"/>
            </a:rPr>
            <a:t>T: 3 months from start</a:t>
          </a:r>
        </a:p>
      </dsp:txBody>
      <dsp:txXfrm>
        <a:off x="8433" y="1327839"/>
        <a:ext cx="3719723" cy="2848613"/>
      </dsp:txXfrm>
    </dsp:sp>
    <dsp:sp modelId="{8F5214F3-0191-4739-8EE6-283A61ADC2E7}">
      <dsp:nvSpPr>
        <dsp:cNvPr id="0" name=""/>
        <dsp:cNvSpPr/>
      </dsp:nvSpPr>
      <dsp:spPr>
        <a:xfrm>
          <a:off x="4055324" y="101557"/>
          <a:ext cx="4087608" cy="122628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412" tIns="151412" rIns="151412" bIns="151412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Source Sans Pro"/>
              <a:ea typeface="Source Sans Pro"/>
            </a:rPr>
            <a:t>Initial Deployment</a:t>
          </a:r>
        </a:p>
      </dsp:txBody>
      <dsp:txXfrm>
        <a:off x="4423209" y="101557"/>
        <a:ext cx="3351838" cy="1226282"/>
      </dsp:txXfrm>
    </dsp:sp>
    <dsp:sp modelId="{57CD58F5-2B8E-4751-9971-AA6058196F8D}">
      <dsp:nvSpPr>
        <dsp:cNvPr id="0" name=""/>
        <dsp:cNvSpPr/>
      </dsp:nvSpPr>
      <dsp:spPr>
        <a:xfrm>
          <a:off x="4055324" y="1327839"/>
          <a:ext cx="3719723" cy="28486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3941" tIns="293941" rIns="293941" bIns="587882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>
              <a:latin typeface="Source Sans Pro"/>
              <a:ea typeface="Source Sans Pro"/>
            </a:rPr>
            <a:t>S: Deploy across all platforms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Source Sans Pro"/>
              <a:ea typeface="Source Sans Pro"/>
            </a:rPr>
            <a:t>M: Handle 100k users 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>
              <a:latin typeface="Source Sans Pro"/>
              <a:ea typeface="Source Sans Pro"/>
            </a:rPr>
            <a:t>A: DevOps team assigned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>
              <a:latin typeface="Source Sans Pro"/>
              <a:ea typeface="Source Sans Pro"/>
            </a:rPr>
            <a:t>R: Feasible after all testing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>
              <a:latin typeface="Source Sans Pro"/>
              <a:ea typeface="Source Sans Pro"/>
            </a:rPr>
            <a:t>T: 1 year from start</a:t>
          </a:r>
        </a:p>
      </dsp:txBody>
      <dsp:txXfrm>
        <a:off x="4055324" y="1327839"/>
        <a:ext cx="3719723" cy="28486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9D019-E36B-46CA-BBBE-5ABC2EB94F7A}">
      <dsp:nvSpPr>
        <dsp:cNvPr id="0" name=""/>
        <dsp:cNvSpPr/>
      </dsp:nvSpPr>
      <dsp:spPr>
        <a:xfrm>
          <a:off x="1975" y="3344"/>
          <a:ext cx="2683683" cy="702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>
              <a:latin typeface="Source Sans Pro"/>
              <a:ea typeface="Source Sans Pro"/>
            </a:rPr>
            <a:t>Project Justification</a:t>
          </a:r>
          <a:endParaRPr lang="en-US" sz="1300" kern="1200">
            <a:latin typeface="Source Sans Pro"/>
            <a:ea typeface="Source Sans Pro"/>
          </a:endParaRPr>
        </a:p>
      </dsp:txBody>
      <dsp:txXfrm>
        <a:off x="352975" y="3344"/>
        <a:ext cx="1981683" cy="702000"/>
      </dsp:txXfrm>
    </dsp:sp>
    <dsp:sp modelId="{9DD50D6B-9374-4F86-8868-64BE67367398}">
      <dsp:nvSpPr>
        <dsp:cNvPr id="0" name=""/>
        <dsp:cNvSpPr/>
      </dsp:nvSpPr>
      <dsp:spPr>
        <a:xfrm>
          <a:off x="1975" y="793094"/>
          <a:ext cx="2146946" cy="246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latin typeface="Source Sans Pro"/>
              <a:ea typeface="Source Sans Pro"/>
            </a:rPr>
            <a:t>Addressing demand for comprehensive health tracking</a:t>
          </a:r>
          <a:endParaRPr lang="en-US" sz="1300" kern="1200">
            <a:latin typeface="Source Sans Pro"/>
            <a:ea typeface="Source Sans Pro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latin typeface="Source Sans Pro"/>
              <a:ea typeface="Source Sans Pro"/>
            </a:rPr>
            <a:t>Empowering users with personalized recommendations</a:t>
          </a:r>
          <a:endParaRPr lang="en-US" sz="1300" kern="1200">
            <a:latin typeface="Source Sans Pro"/>
            <a:ea typeface="Source Sans Pro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latin typeface="Source Sans Pro"/>
              <a:ea typeface="Source Sans Pro"/>
            </a:rPr>
            <a:t>Aligning with health management trends</a:t>
          </a:r>
          <a:endParaRPr lang="en-US" sz="1300" kern="1200">
            <a:latin typeface="Source Sans Pro"/>
            <a:ea typeface="Source Sans Pro"/>
          </a:endParaRPr>
        </a:p>
      </dsp:txBody>
      <dsp:txXfrm>
        <a:off x="1975" y="793094"/>
        <a:ext cx="2146946" cy="2467968"/>
      </dsp:txXfrm>
    </dsp:sp>
    <dsp:sp modelId="{0D965FAC-0245-455F-95EF-76C2FC341668}">
      <dsp:nvSpPr>
        <dsp:cNvPr id="0" name=""/>
        <dsp:cNvSpPr/>
      </dsp:nvSpPr>
      <dsp:spPr>
        <a:xfrm>
          <a:off x="2469658" y="3344"/>
          <a:ext cx="2683683" cy="702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>
              <a:latin typeface="Source Sans Pro"/>
              <a:ea typeface="Source Sans Pro"/>
            </a:rPr>
            <a:t>Product Characteristics</a:t>
          </a:r>
          <a:endParaRPr lang="en-US" sz="1300" kern="1200">
            <a:latin typeface="Source Sans Pro"/>
            <a:ea typeface="Source Sans Pro"/>
          </a:endParaRPr>
        </a:p>
      </dsp:txBody>
      <dsp:txXfrm>
        <a:off x="2820658" y="3344"/>
        <a:ext cx="1981683" cy="702000"/>
      </dsp:txXfrm>
    </dsp:sp>
    <dsp:sp modelId="{EA770304-D20C-4DAE-AFCC-905221208298}">
      <dsp:nvSpPr>
        <dsp:cNvPr id="0" name=""/>
        <dsp:cNvSpPr/>
      </dsp:nvSpPr>
      <dsp:spPr>
        <a:xfrm>
          <a:off x="2469658" y="793094"/>
          <a:ext cx="2146946" cy="246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latin typeface="Source Sans Pro"/>
              <a:ea typeface="Source Sans Pro"/>
            </a:rPr>
            <a:t>User-friendly interface</a:t>
          </a:r>
          <a:endParaRPr lang="en-US" sz="1300" kern="1200">
            <a:latin typeface="Source Sans Pro"/>
            <a:ea typeface="Source Sans Pro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latin typeface="Source Sans Pro"/>
              <a:ea typeface="Source Sans Pro"/>
            </a:rPr>
            <a:t>Personalized health profiles</a:t>
          </a:r>
          <a:endParaRPr lang="en-US" sz="1300" kern="1200">
            <a:latin typeface="Source Sans Pro"/>
            <a:ea typeface="Source Sans Pro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latin typeface="Source Sans Pro"/>
              <a:ea typeface="Source Sans Pro"/>
            </a:rPr>
            <a:t>Manual and automatic activity tracking</a:t>
          </a:r>
          <a:endParaRPr lang="en-US" sz="1300" kern="1200">
            <a:latin typeface="Source Sans Pro"/>
            <a:ea typeface="Source Sans Pro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latin typeface="Source Sans Pro"/>
              <a:ea typeface="Source Sans Pro"/>
            </a:rPr>
            <a:t>AI-powered meal photo calorie estimation</a:t>
          </a:r>
          <a:endParaRPr lang="en-US" sz="1300" kern="1200">
            <a:latin typeface="Source Sans Pro"/>
            <a:ea typeface="Source Sans Pro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latin typeface="Source Sans Pro"/>
              <a:ea typeface="Source Sans Pro"/>
            </a:rPr>
            <a:t>Visual health trend representation</a:t>
          </a:r>
          <a:endParaRPr lang="en-US" sz="1300" kern="1200">
            <a:latin typeface="Source Sans Pro"/>
            <a:ea typeface="Source Sans Pro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latin typeface="Source Sans Pro"/>
              <a:ea typeface="Source Sans Pro"/>
            </a:rPr>
            <a:t>Goal setting and tracking</a:t>
          </a:r>
          <a:endParaRPr lang="en-US" sz="1300" kern="1200">
            <a:latin typeface="Source Sans Pro"/>
            <a:ea typeface="Source Sans Pro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latin typeface="Source Sans Pro"/>
              <a:ea typeface="Source Sans Pro"/>
            </a:rPr>
            <a:t>Reminders and notifications</a:t>
          </a:r>
          <a:endParaRPr lang="en-US" sz="1300" kern="1200">
            <a:latin typeface="Source Sans Pro"/>
            <a:ea typeface="Source Sans Pro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latin typeface="Source Sans Pro"/>
              <a:ea typeface="Source Sans Pro"/>
            </a:rPr>
            <a:t>Data privacy and security measures</a:t>
          </a:r>
          <a:endParaRPr lang="en-US" sz="1300" kern="1200">
            <a:latin typeface="Source Sans Pro"/>
            <a:ea typeface="Source Sans Pro"/>
          </a:endParaRPr>
        </a:p>
      </dsp:txBody>
      <dsp:txXfrm>
        <a:off x="2469658" y="793094"/>
        <a:ext cx="2146946" cy="2467968"/>
      </dsp:txXfrm>
    </dsp:sp>
    <dsp:sp modelId="{E25567BC-88E1-45BE-8664-FA7991BA9C29}">
      <dsp:nvSpPr>
        <dsp:cNvPr id="0" name=""/>
        <dsp:cNvSpPr/>
      </dsp:nvSpPr>
      <dsp:spPr>
        <a:xfrm>
          <a:off x="4937341" y="3344"/>
          <a:ext cx="2683683" cy="702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>
              <a:latin typeface="Source Sans Pro"/>
              <a:ea typeface="Source Sans Pro"/>
            </a:rPr>
            <a:t>Summary of Deliverables</a:t>
          </a:r>
          <a:endParaRPr lang="en-US" sz="1300" kern="1200">
            <a:latin typeface="Source Sans Pro"/>
            <a:ea typeface="Source Sans Pro"/>
          </a:endParaRPr>
        </a:p>
      </dsp:txBody>
      <dsp:txXfrm>
        <a:off x="5288341" y="3344"/>
        <a:ext cx="1981683" cy="702000"/>
      </dsp:txXfrm>
    </dsp:sp>
    <dsp:sp modelId="{F88DD18B-E399-4039-9FCF-C6B822167E91}">
      <dsp:nvSpPr>
        <dsp:cNvPr id="0" name=""/>
        <dsp:cNvSpPr/>
      </dsp:nvSpPr>
      <dsp:spPr>
        <a:xfrm>
          <a:off x="4937341" y="793094"/>
          <a:ext cx="2146946" cy="246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latin typeface="Source Sans Pro"/>
              <a:ea typeface="Source Sans Pro"/>
            </a:rPr>
            <a:t>Project management documents</a:t>
          </a:r>
          <a:endParaRPr lang="en-US" sz="1300" kern="1200">
            <a:latin typeface="Source Sans Pro"/>
            <a:ea typeface="Source Sans Pro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latin typeface="Source Sans Pro"/>
              <a:ea typeface="Source Sans Pro"/>
            </a:rPr>
            <a:t>Requirements, design, and testing documentation</a:t>
          </a:r>
          <a:endParaRPr lang="en-US" sz="1300" kern="1200">
            <a:latin typeface="Source Sans Pro"/>
            <a:ea typeface="Source Sans Pro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latin typeface="Source Sans Pro"/>
              <a:ea typeface="Source Sans Pro"/>
            </a:rPr>
            <a:t>Mobile app codebase</a:t>
          </a:r>
          <a:endParaRPr lang="en-US" sz="1300" kern="1200">
            <a:latin typeface="Source Sans Pro"/>
            <a:ea typeface="Source Sans Pro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latin typeface="Source Sans Pro"/>
              <a:ea typeface="Source Sans Pro"/>
            </a:rPr>
            <a:t>Backend infrastructure</a:t>
          </a:r>
          <a:endParaRPr lang="en-US" sz="1300" kern="1200">
            <a:latin typeface="Source Sans Pro"/>
            <a:ea typeface="Source Sans Pro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latin typeface="Source Sans Pro"/>
              <a:ea typeface="Source Sans Pro"/>
            </a:rPr>
            <a:t>Third-party API integration</a:t>
          </a:r>
          <a:endParaRPr lang="en-US" sz="1300" kern="1200">
            <a:latin typeface="Source Sans Pro"/>
            <a:ea typeface="Source Sans Pro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latin typeface="Source Sans Pro"/>
              <a:ea typeface="Source Sans Pro"/>
            </a:rPr>
            <a:t>User manuals and training materials</a:t>
          </a:r>
          <a:endParaRPr lang="en-US" sz="1300" kern="1200">
            <a:latin typeface="Source Sans Pro"/>
            <a:ea typeface="Source Sans Pro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latin typeface="Source Sans Pro"/>
              <a:ea typeface="Source Sans Pro"/>
            </a:rPr>
            <a:t>Deployment and maintenance guides</a:t>
          </a:r>
          <a:endParaRPr lang="en-US" sz="1300" kern="1200">
            <a:latin typeface="Source Sans Pro"/>
            <a:ea typeface="Source Sans Pro"/>
          </a:endParaRPr>
        </a:p>
      </dsp:txBody>
      <dsp:txXfrm>
        <a:off x="4937341" y="793094"/>
        <a:ext cx="2146946" cy="24679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ED93A-459D-4F97-B933-D075F930D338}">
      <dsp:nvSpPr>
        <dsp:cNvPr id="0" name=""/>
        <dsp:cNvSpPr/>
      </dsp:nvSpPr>
      <dsp:spPr>
        <a:xfrm>
          <a:off x="6473" y="76463"/>
          <a:ext cx="2562069" cy="768620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903" tIns="94903" rIns="94903" bIns="94903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Source Sans Pro"/>
              <a:ea typeface="Source Sans Pro"/>
            </a:rPr>
            <a:t>What does this include? </a:t>
          </a:r>
        </a:p>
      </dsp:txBody>
      <dsp:txXfrm>
        <a:off x="237059" y="76463"/>
        <a:ext cx="2100897" cy="768620"/>
      </dsp:txXfrm>
    </dsp:sp>
    <dsp:sp modelId="{CB2BDE3D-9529-40AB-AFDB-2EF2490140F4}">
      <dsp:nvSpPr>
        <dsp:cNvPr id="0" name=""/>
        <dsp:cNvSpPr/>
      </dsp:nvSpPr>
      <dsp:spPr>
        <a:xfrm>
          <a:off x="6473" y="845084"/>
          <a:ext cx="2331483" cy="23428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239" tIns="184239" rIns="184239" bIns="368478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Source Sans Pro"/>
              <a:ea typeface="Source Sans Pro"/>
            </a:rPr>
            <a:t>Unit tests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Source Sans Pro"/>
              <a:ea typeface="Source Sans Pro"/>
            </a:rPr>
            <a:t>Integration and functional tests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Source Sans Pro"/>
              <a:ea typeface="Source Sans Pro"/>
            </a:rPr>
            <a:t>Performance tests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Source Sans Pro"/>
              <a:ea typeface="Source Sans Pro"/>
            </a:rPr>
            <a:t>Acceptance tests (does the product satisfy business requirements?)</a:t>
          </a:r>
        </a:p>
      </dsp:txBody>
      <dsp:txXfrm>
        <a:off x="6473" y="845084"/>
        <a:ext cx="2331483" cy="2342859"/>
      </dsp:txXfrm>
    </dsp:sp>
    <dsp:sp modelId="{8F5214F3-0191-4739-8EE6-283A61ADC2E7}">
      <dsp:nvSpPr>
        <dsp:cNvPr id="0" name=""/>
        <dsp:cNvSpPr/>
      </dsp:nvSpPr>
      <dsp:spPr>
        <a:xfrm>
          <a:off x="2530465" y="76463"/>
          <a:ext cx="2562069" cy="768620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903" tIns="94903" rIns="94903" bIns="94903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Source Sans Pro"/>
              <a:ea typeface="Source Sans Pro"/>
            </a:rPr>
            <a:t>A Balanced Approach</a:t>
          </a:r>
        </a:p>
      </dsp:txBody>
      <dsp:txXfrm>
        <a:off x="2761051" y="76463"/>
        <a:ext cx="2100897" cy="768620"/>
      </dsp:txXfrm>
    </dsp:sp>
    <dsp:sp modelId="{57CD58F5-2B8E-4751-9971-AA6058196F8D}">
      <dsp:nvSpPr>
        <dsp:cNvPr id="0" name=""/>
        <dsp:cNvSpPr/>
      </dsp:nvSpPr>
      <dsp:spPr>
        <a:xfrm>
          <a:off x="2530465" y="845084"/>
          <a:ext cx="2331483" cy="23428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239" tIns="184239" rIns="184239" bIns="368478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>
              <a:latin typeface="Source Sans Pro"/>
              <a:ea typeface="Source Sans Pro"/>
            </a:rPr>
            <a:t>Testing team with different personalities and perspectives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>
              <a:latin typeface="Source Sans Pro"/>
              <a:ea typeface="Source Sans Pro"/>
            </a:rPr>
            <a:t>Consists of project team members and potential users</a:t>
          </a:r>
        </a:p>
      </dsp:txBody>
      <dsp:txXfrm>
        <a:off x="2530465" y="845084"/>
        <a:ext cx="2331483" cy="2342859"/>
      </dsp:txXfrm>
    </dsp:sp>
    <dsp:sp modelId="{C094AE4C-BED1-426E-8F50-57025E464205}">
      <dsp:nvSpPr>
        <dsp:cNvPr id="0" name=""/>
        <dsp:cNvSpPr/>
      </dsp:nvSpPr>
      <dsp:spPr>
        <a:xfrm>
          <a:off x="5054456" y="76463"/>
          <a:ext cx="2562069" cy="768620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903" tIns="94903" rIns="94903" bIns="94903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Source Sans Pro"/>
              <a:ea typeface="Source Sans Pro"/>
            </a:rPr>
            <a:t>Testing Occurrence</a:t>
          </a:r>
        </a:p>
      </dsp:txBody>
      <dsp:txXfrm>
        <a:off x="5285042" y="76463"/>
        <a:ext cx="2100897" cy="768620"/>
      </dsp:txXfrm>
    </dsp:sp>
    <dsp:sp modelId="{ECAC7F8F-75AA-4977-AE10-BA7BAF2DA995}">
      <dsp:nvSpPr>
        <dsp:cNvPr id="0" name=""/>
        <dsp:cNvSpPr/>
      </dsp:nvSpPr>
      <dsp:spPr>
        <a:xfrm>
          <a:off x="5054456" y="845084"/>
          <a:ext cx="2331483" cy="23428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239" tIns="184239" rIns="184239" bIns="368478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Source Sans Pro"/>
              <a:ea typeface="Source Sans Pro"/>
            </a:rPr>
            <a:t>Iterative process where tests occur during and after execution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Source Sans Pro"/>
              <a:ea typeface="Source Sans Pro"/>
            </a:rPr>
            <a:t>Success of the tests is necessary for final approval and product deployment</a:t>
          </a:r>
        </a:p>
      </dsp:txBody>
      <dsp:txXfrm>
        <a:off x="5054456" y="845084"/>
        <a:ext cx="2331483" cy="2342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626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60af78cc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60af78cc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79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b2e5b7f4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g2b2e5b7f4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951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60af78cc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60af78cc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b2e5b7f4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g2b2e5b7f4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188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59a0bf36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59a0bf36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1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9275" y="343802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300" i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3075" y="992400"/>
            <a:ext cx="5682900" cy="21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447725" y="3020700"/>
            <a:ext cx="7233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95600" y="152400"/>
            <a:ext cx="2715887" cy="271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200" y="86640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0625" y="3678151"/>
            <a:ext cx="2130598" cy="213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7724" y="4556824"/>
            <a:ext cx="2512000" cy="2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left rule">
  <p:cSld name="TITLE_4_1_1_2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sp>
        <p:nvSpPr>
          <p:cNvPr id="115" name="Google Shape;115;p12"/>
          <p:cNvSpPr txBox="1">
            <a:spLocks noGrp="1"/>
          </p:cNvSpPr>
          <p:nvPr>
            <p:ph type="subTitle" idx="1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16" name="Google Shape;11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2"/>
          <p:cNvCxnSpPr/>
          <p:nvPr/>
        </p:nvCxnSpPr>
        <p:spPr>
          <a:xfrm>
            <a:off x="529825" y="1206450"/>
            <a:ext cx="0" cy="27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2"/>
          <p:cNvCxnSpPr/>
          <p:nvPr/>
        </p:nvCxnSpPr>
        <p:spPr>
          <a:xfrm>
            <a:off x="3362650" y="1206450"/>
            <a:ext cx="0" cy="27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2"/>
          <p:cNvCxnSpPr/>
          <p:nvPr/>
        </p:nvCxnSpPr>
        <p:spPr>
          <a:xfrm>
            <a:off x="6195475" y="1206450"/>
            <a:ext cx="0" cy="27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2"/>
          <p:cNvSpPr txBox="1"/>
          <p:nvPr/>
        </p:nvSpPr>
        <p:spPr>
          <a:xfrm>
            <a:off x="714875" y="1663450"/>
            <a:ext cx="2424300" cy="22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2"/>
          <p:cNvSpPr txBox="1">
            <a:spLocks noGrp="1"/>
          </p:cNvSpPr>
          <p:nvPr>
            <p:ph type="subTitle" idx="2"/>
          </p:nvPr>
        </p:nvSpPr>
        <p:spPr>
          <a:xfrm>
            <a:off x="688825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body" idx="3"/>
          </p:nvPr>
        </p:nvSpPr>
        <p:spPr>
          <a:xfrm>
            <a:off x="688825" y="1671075"/>
            <a:ext cx="2511900" cy="22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ubTitle" idx="4"/>
          </p:nvPr>
        </p:nvSpPr>
        <p:spPr>
          <a:xfrm>
            <a:off x="3526300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body" idx="5"/>
          </p:nvPr>
        </p:nvSpPr>
        <p:spPr>
          <a:xfrm>
            <a:off x="3526300" y="1671075"/>
            <a:ext cx="2511900" cy="22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subTitle" idx="6"/>
          </p:nvPr>
        </p:nvSpPr>
        <p:spPr>
          <a:xfrm>
            <a:off x="6363775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body" idx="7"/>
          </p:nvPr>
        </p:nvSpPr>
        <p:spPr>
          <a:xfrm>
            <a:off x="6363775" y="1671075"/>
            <a:ext cx="2511900" cy="22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+ photo">
  <p:cSld name="MAIN_POINT_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4089400" y="1013175"/>
            <a:ext cx="4648500" cy="26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>
            <a:spLocks noGrp="1"/>
          </p:cNvSpPr>
          <p:nvPr>
            <p:ph type="pic" idx="2"/>
          </p:nvPr>
        </p:nvSpPr>
        <p:spPr>
          <a:xfrm>
            <a:off x="-1200325" y="0"/>
            <a:ext cx="4248300" cy="51435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rgbClr val="000000">
                <a:alpha val="12941"/>
              </a:srgbClr>
            </a:outerShdw>
          </a:effectLst>
        </p:spPr>
      </p:sp>
      <p:pic>
        <p:nvPicPr>
          <p:cNvPr id="133" name="Google Shape;13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65100" y="1118150"/>
            <a:ext cx="357101" cy="3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amatic Text and Photo 3 1">
  <p:cSld name="MAIN_POINT_2_2_1_1_1">
    <p:bg>
      <p:bgPr>
        <a:solidFill>
          <a:srgbClr val="00000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>
            <a:spLocks noGrp="1"/>
          </p:cNvSpPr>
          <p:nvPr>
            <p:ph type="pic" idx="2"/>
          </p:nvPr>
        </p:nvSpPr>
        <p:spPr>
          <a:xfrm>
            <a:off x="-95250" y="-155150"/>
            <a:ext cx="9334500" cy="5467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1" name="Google Shape;14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3975" y="1296782"/>
            <a:ext cx="6096025" cy="2549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Blank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amatic Text and Photo 2">
  <p:cSld name="MAIN_POINT_2_2_1">
    <p:bg>
      <p:bgPr>
        <a:solidFill>
          <a:schemeClr val="accen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6"/>
          <p:cNvSpPr>
            <a:spLocks noGrp="1"/>
          </p:cNvSpPr>
          <p:nvPr>
            <p:ph type="pic" idx="2"/>
          </p:nvPr>
        </p:nvSpPr>
        <p:spPr>
          <a:xfrm>
            <a:off x="2582350" y="-118525"/>
            <a:ext cx="7450800" cy="5380500"/>
          </a:xfrm>
          <a:prstGeom prst="chevron">
            <a:avLst>
              <a:gd name="adj" fmla="val 50000"/>
            </a:avLst>
          </a:prstGeom>
          <a:noFill/>
          <a:ln>
            <a:noFill/>
          </a:ln>
          <a:effectLst>
            <a:outerShdw blurRad="200025" dist="19050" dir="5400000" algn="bl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Photo ">
  <p:cSld name="MAIN_POINT_2_2_2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>
            <a:spLocks noGrp="1"/>
          </p:cNvSpPr>
          <p:nvPr>
            <p:ph type="pic" idx="2"/>
          </p:nvPr>
        </p:nvSpPr>
        <p:spPr>
          <a:xfrm>
            <a:off x="2072600" y="-1085850"/>
            <a:ext cx="10098000" cy="7315200"/>
          </a:xfrm>
          <a:prstGeom prst="chevron">
            <a:avLst>
              <a:gd name="adj" fmla="val 50000"/>
            </a:avLst>
          </a:prstGeom>
          <a:noFill/>
          <a:ln>
            <a:noFill/>
          </a:ln>
          <a:effectLst>
            <a:outerShdw blurRad="171450" dist="19050" dir="5400000" algn="bl" rotWithShape="0">
              <a:srgbClr val="000000">
                <a:alpha val="7843"/>
              </a:srgbClr>
            </a:outerShdw>
          </a:effectLst>
        </p:spPr>
      </p:sp>
      <p:sp>
        <p:nvSpPr>
          <p:cNvPr id="152" name="Google Shape;152;p17"/>
          <p:cNvSpPr>
            <a:spLocks noGrp="1"/>
          </p:cNvSpPr>
          <p:nvPr>
            <p:ph type="pic" idx="3"/>
          </p:nvPr>
        </p:nvSpPr>
        <p:spPr>
          <a:xfrm>
            <a:off x="-3748850" y="-1085850"/>
            <a:ext cx="10098000" cy="7315200"/>
          </a:xfrm>
          <a:prstGeom prst="chevron">
            <a:avLst>
              <a:gd name="adj" fmla="val 50000"/>
            </a:avLst>
          </a:prstGeom>
          <a:noFill/>
          <a:ln>
            <a:noFill/>
          </a:ln>
          <a:effectLst>
            <a:outerShdw blurRad="171450" dist="19050" dir="5400000" algn="bl" rotWithShape="0">
              <a:srgbClr val="000000">
                <a:alpha val="7843"/>
              </a:srgbClr>
            </a:outerShdw>
          </a:effectLst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ITLE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ctrTitle"/>
          </p:nvPr>
        </p:nvSpPr>
        <p:spPr>
          <a:xfrm>
            <a:off x="2093850" y="859575"/>
            <a:ext cx="4956300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1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57188" y="4400095"/>
            <a:ext cx="2829624" cy="3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t="19112"/>
          <a:stretch/>
        </p:blipFill>
        <p:spPr>
          <a:xfrm>
            <a:off x="-1530325" y="3251200"/>
            <a:ext cx="12103050" cy="6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SECTION_HEADER_1_1_1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None/>
              <a:defRPr sz="68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3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800"/>
              <a:buNone/>
              <a:defRPr sz="6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Boxes">
  <p:cSld name="TITLE_ONLY_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654225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3362892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071559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"/>
          </p:nvPr>
        </p:nvSpPr>
        <p:spPr>
          <a:xfrm>
            <a:off x="654250" y="1297000"/>
            <a:ext cx="2418300" cy="2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2"/>
          </p:nvPr>
        </p:nvSpPr>
        <p:spPr>
          <a:xfrm>
            <a:off x="3362900" y="1297000"/>
            <a:ext cx="2418300" cy="2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3"/>
          </p:nvPr>
        </p:nvSpPr>
        <p:spPr>
          <a:xfrm>
            <a:off x="6071575" y="1297000"/>
            <a:ext cx="2418300" cy="23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pic>
        <p:nvPicPr>
          <p:cNvPr id="174" name="Google Shape;17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>
            <a:spLocks noGrp="1"/>
          </p:cNvSpPr>
          <p:nvPr>
            <p:ph type="subTitle" idx="4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1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961000" y="-15775"/>
            <a:ext cx="5175052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amatic Text and Photo">
  <p:cSld name="MAIN_POINT_2_2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>
            <a:spLocks noGrp="1"/>
          </p:cNvSpPr>
          <p:nvPr>
            <p:ph type="pic" idx="2"/>
          </p:nvPr>
        </p:nvSpPr>
        <p:spPr>
          <a:xfrm>
            <a:off x="2633150" y="-127000"/>
            <a:ext cx="7450800" cy="5397600"/>
          </a:xfrm>
          <a:prstGeom prst="chevron">
            <a:avLst>
              <a:gd name="adj" fmla="val 50000"/>
            </a:avLst>
          </a:prstGeom>
          <a:noFill/>
          <a:ln>
            <a:noFill/>
          </a:ln>
          <a:effectLst>
            <a:outerShdw blurRad="171450" dist="19050" dir="5400000" algn="bl" rotWithShape="0">
              <a:srgbClr val="000000">
                <a:alpha val="7843"/>
              </a:srgbClr>
            </a:outerShdw>
          </a:effectLst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amatic Text and Photo 3">
  <p:cSld name="MAIN_POINT_2_2_1_1">
    <p:bg>
      <p:bgPr>
        <a:solidFill>
          <a:srgbClr val="000000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3"/>
          <p:cNvSpPr>
            <a:spLocks noGrp="1"/>
          </p:cNvSpPr>
          <p:nvPr>
            <p:ph type="pic" idx="2"/>
          </p:nvPr>
        </p:nvSpPr>
        <p:spPr>
          <a:xfrm>
            <a:off x="2582350" y="-118525"/>
            <a:ext cx="7450800" cy="5380500"/>
          </a:xfrm>
          <a:prstGeom prst="chevron">
            <a:avLst>
              <a:gd name="adj" fmla="val 50000"/>
            </a:avLst>
          </a:prstGeom>
          <a:noFill/>
          <a:ln>
            <a:noFill/>
          </a:ln>
          <a:effectLst>
            <a:outerShdw blurRad="200025" dist="19050" dir="5400000" algn="bl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CUSTOM_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l="308" r="298"/>
          <a:stretch/>
        </p:blipFill>
        <p:spPr>
          <a:xfrm>
            <a:off x="-1962175" y="-15775"/>
            <a:ext cx="5143501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4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38675" y="1089250"/>
            <a:ext cx="5790900" cy="31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subTitle" idx="2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58">
          <p15:clr>
            <a:srgbClr val="FA7B17"/>
          </p15:clr>
        </p15:guide>
        <p15:guide id="2" pos="40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Photo">
  <p:cSld name="TITLE_4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3436275" y="-101925"/>
            <a:ext cx="5839800" cy="5470500"/>
          </a:xfrm>
          <a:prstGeom prst="rect">
            <a:avLst/>
          </a:prstGeom>
          <a:noFill/>
          <a:ln>
            <a:noFill/>
          </a:ln>
        </p:spPr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633375" y="662500"/>
            <a:ext cx="24147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 idx="3"/>
          </p:nvPr>
        </p:nvSpPr>
        <p:spPr>
          <a:xfrm>
            <a:off x="633375" y="1897100"/>
            <a:ext cx="2414700" cy="22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Photos">
  <p:cSld name="TITLE_4_1_1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>
            <a:spLocks noGrp="1"/>
          </p:cNvSpPr>
          <p:nvPr>
            <p:ph type="pic" idx="2"/>
          </p:nvPr>
        </p:nvSpPr>
        <p:spPr>
          <a:xfrm>
            <a:off x="3415100" y="2578600"/>
            <a:ext cx="5808900" cy="27300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8"/>
          <p:cNvSpPr>
            <a:spLocks noGrp="1"/>
          </p:cNvSpPr>
          <p:nvPr>
            <p:ph type="pic" idx="3"/>
          </p:nvPr>
        </p:nvSpPr>
        <p:spPr>
          <a:xfrm>
            <a:off x="3415100" y="-123775"/>
            <a:ext cx="3399300" cy="26370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8"/>
          <p:cNvSpPr>
            <a:spLocks noGrp="1"/>
          </p:cNvSpPr>
          <p:nvPr>
            <p:ph type="pic" idx="4"/>
          </p:nvPr>
        </p:nvSpPr>
        <p:spPr>
          <a:xfrm>
            <a:off x="6901675" y="-123775"/>
            <a:ext cx="2322300" cy="263700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33375" y="662500"/>
            <a:ext cx="24147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 idx="5"/>
          </p:nvPr>
        </p:nvSpPr>
        <p:spPr>
          <a:xfrm>
            <a:off x="633375" y="1897100"/>
            <a:ext cx="2414700" cy="22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Text">
  <p:cSld name="TITLE_4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06225" y="26930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638675" y="1089250"/>
            <a:ext cx="3183600" cy="31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089400" y="1089250"/>
            <a:ext cx="3183600" cy="31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elements">
  <p:cSld name="TITLE_4_1_1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66" name="Google Shape;6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380998" y="1079775"/>
            <a:ext cx="1702407" cy="1809639"/>
          </a:xfrm>
          <a:custGeom>
            <a:avLst/>
            <a:gdLst/>
            <a:ahLst/>
            <a:cxnLst/>
            <a:rect l="l" t="t" r="r" b="b"/>
            <a:pathLst>
              <a:path w="310942" h="310801" extrusionOk="0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1" name="Google Shape;71;p10"/>
          <p:cNvSpPr/>
          <p:nvPr/>
        </p:nvSpPr>
        <p:spPr>
          <a:xfrm>
            <a:off x="267950" y="3262351"/>
            <a:ext cx="822442" cy="874128"/>
          </a:xfrm>
          <a:custGeom>
            <a:avLst/>
            <a:gdLst/>
            <a:ahLst/>
            <a:cxnLst/>
            <a:rect l="l" t="t" r="r" b="b"/>
            <a:pathLst>
              <a:path w="310942" h="310801" extrusionOk="0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rgbClr val="E31933"/>
          </a:solidFill>
          <a:ln>
            <a:noFill/>
          </a:ln>
        </p:spPr>
      </p:sp>
      <p:sp>
        <p:nvSpPr>
          <p:cNvPr id="72" name="Google Shape;72;p10"/>
          <p:cNvSpPr/>
          <p:nvPr/>
        </p:nvSpPr>
        <p:spPr>
          <a:xfrm>
            <a:off x="4367573" y="1079775"/>
            <a:ext cx="1702407" cy="1809639"/>
          </a:xfrm>
          <a:custGeom>
            <a:avLst/>
            <a:gdLst/>
            <a:ahLst/>
            <a:cxnLst/>
            <a:rect l="l" t="t" r="r" b="b"/>
            <a:pathLst>
              <a:path w="310942" h="310801" extrusionOk="0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3" name="Google Shape;73;p10"/>
          <p:cNvSpPr txBox="1">
            <a:spLocks noGrp="1"/>
          </p:cNvSpPr>
          <p:nvPr>
            <p:ph type="subTitle" idx="2"/>
          </p:nvPr>
        </p:nvSpPr>
        <p:spPr>
          <a:xfrm>
            <a:off x="1746200" y="2630350"/>
            <a:ext cx="2571300" cy="2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3164125" y="3262351"/>
            <a:ext cx="822442" cy="874128"/>
          </a:xfrm>
          <a:custGeom>
            <a:avLst/>
            <a:gdLst/>
            <a:ahLst/>
            <a:cxnLst/>
            <a:rect l="l" t="t" r="r" b="b"/>
            <a:pathLst>
              <a:path w="310942" h="310801" extrusionOk="0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</p:sp>
      <p:sp>
        <p:nvSpPr>
          <p:cNvPr id="75" name="Google Shape;75;p10"/>
          <p:cNvSpPr/>
          <p:nvPr/>
        </p:nvSpPr>
        <p:spPr>
          <a:xfrm>
            <a:off x="6019800" y="3262351"/>
            <a:ext cx="822442" cy="874128"/>
          </a:xfrm>
          <a:custGeom>
            <a:avLst/>
            <a:gdLst/>
            <a:ahLst/>
            <a:cxnLst/>
            <a:rect l="l" t="t" r="r" b="b"/>
            <a:pathLst>
              <a:path w="310942" h="310801" extrusionOk="0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6" name="Google Shape;76;p10"/>
          <p:cNvSpPr txBox="1">
            <a:spLocks noGrp="1"/>
          </p:cNvSpPr>
          <p:nvPr>
            <p:ph type="title" idx="3" hasCustomPrompt="1"/>
          </p:nvPr>
        </p:nvSpPr>
        <p:spPr>
          <a:xfrm>
            <a:off x="1746201" y="1121300"/>
            <a:ext cx="3254400" cy="153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0"/>
              <a:buFont typeface="Source Sans Pro"/>
              <a:buNone/>
              <a:defRPr sz="13000" b="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0"/>
          <p:cNvSpPr txBox="1">
            <a:spLocks noGrp="1"/>
          </p:cNvSpPr>
          <p:nvPr>
            <p:ph type="subTitle" idx="4"/>
          </p:nvPr>
        </p:nvSpPr>
        <p:spPr>
          <a:xfrm>
            <a:off x="5732775" y="2630350"/>
            <a:ext cx="2571300" cy="2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title" idx="5" hasCustomPrompt="1"/>
          </p:nvPr>
        </p:nvSpPr>
        <p:spPr>
          <a:xfrm>
            <a:off x="5732776" y="1121300"/>
            <a:ext cx="3254400" cy="153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0"/>
              <a:buFont typeface="Source Sans Pro"/>
              <a:buNone/>
              <a:defRPr sz="13000" b="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0"/>
          <p:cNvSpPr txBox="1">
            <a:spLocks noGrp="1"/>
          </p:cNvSpPr>
          <p:nvPr>
            <p:ph type="subTitle" idx="6"/>
          </p:nvPr>
        </p:nvSpPr>
        <p:spPr>
          <a:xfrm>
            <a:off x="1173561" y="3971981"/>
            <a:ext cx="2571300" cy="2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title" idx="7" hasCustomPrompt="1"/>
          </p:nvPr>
        </p:nvSpPr>
        <p:spPr>
          <a:xfrm>
            <a:off x="1165869" y="3134019"/>
            <a:ext cx="1810500" cy="82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Source Sans Pro"/>
              <a:buNone/>
              <a:defRPr sz="7200" b="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8"/>
          </p:nvPr>
        </p:nvSpPr>
        <p:spPr>
          <a:xfrm>
            <a:off x="4069736" y="3971981"/>
            <a:ext cx="2571300" cy="2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title" idx="9" hasCustomPrompt="1"/>
          </p:nvPr>
        </p:nvSpPr>
        <p:spPr>
          <a:xfrm>
            <a:off x="4062044" y="3134019"/>
            <a:ext cx="1810500" cy="82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Source Sans Pro"/>
              <a:buNone/>
              <a:defRPr sz="7200" b="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13"/>
          </p:nvPr>
        </p:nvSpPr>
        <p:spPr>
          <a:xfrm>
            <a:off x="6925411" y="3971981"/>
            <a:ext cx="2571300" cy="2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 idx="14" hasCustomPrompt="1"/>
          </p:nvPr>
        </p:nvSpPr>
        <p:spPr>
          <a:xfrm>
            <a:off x="6917719" y="3134019"/>
            <a:ext cx="1810500" cy="82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Source Sans Pro"/>
              <a:buNone/>
              <a:defRPr sz="7200" b="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lestones">
  <p:cSld name="TITLE_4_1_1_2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b="0"/>
          </a:p>
        </p:txBody>
      </p:sp>
      <p:sp>
        <p:nvSpPr>
          <p:cNvPr id="88" name="Google Shape;88;p11"/>
          <p:cNvSpPr txBox="1">
            <a:spLocks noGrp="1"/>
          </p:cNvSpPr>
          <p:nvPr>
            <p:ph type="subTitle" idx="1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-1796500" y="-959226"/>
            <a:ext cx="3940412" cy="4188043"/>
          </a:xfrm>
          <a:custGeom>
            <a:avLst/>
            <a:gdLst/>
            <a:ahLst/>
            <a:cxnLst/>
            <a:rect l="l" t="t" r="r" b="b"/>
            <a:pathLst>
              <a:path w="310942" h="310801" extrusionOk="0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rgbClr val="FFD200"/>
          </a:solidFill>
          <a:ln>
            <a:noFill/>
          </a:ln>
        </p:spPr>
      </p:sp>
      <p:cxnSp>
        <p:nvCxnSpPr>
          <p:cNvPr id="93" name="Google Shape;93;p11"/>
          <p:cNvCxnSpPr/>
          <p:nvPr/>
        </p:nvCxnSpPr>
        <p:spPr>
          <a:xfrm>
            <a:off x="842707" y="2786250"/>
            <a:ext cx="0" cy="236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4" name="Google Shape;94;p11"/>
          <p:cNvCxnSpPr/>
          <p:nvPr/>
        </p:nvCxnSpPr>
        <p:spPr>
          <a:xfrm>
            <a:off x="3480607" y="2786250"/>
            <a:ext cx="0" cy="236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5" name="Google Shape;95;p11"/>
          <p:cNvCxnSpPr/>
          <p:nvPr/>
        </p:nvCxnSpPr>
        <p:spPr>
          <a:xfrm>
            <a:off x="6096007" y="2786250"/>
            <a:ext cx="0" cy="2367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6" name="Google Shape;96;p11"/>
          <p:cNvCxnSpPr/>
          <p:nvPr/>
        </p:nvCxnSpPr>
        <p:spPr>
          <a:xfrm rot="10800000">
            <a:off x="2138100" y="2297251"/>
            <a:ext cx="0" cy="2553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" name="Google Shape;97;p11"/>
          <p:cNvCxnSpPr/>
          <p:nvPr/>
        </p:nvCxnSpPr>
        <p:spPr>
          <a:xfrm rot="10800000">
            <a:off x="4776000" y="2297251"/>
            <a:ext cx="0" cy="2553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8" name="Google Shape;98;p11"/>
          <p:cNvCxnSpPr/>
          <p:nvPr/>
        </p:nvCxnSpPr>
        <p:spPr>
          <a:xfrm rot="10800000">
            <a:off x="7391400" y="2297251"/>
            <a:ext cx="0" cy="2553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9" name="Google Shape;99;p11"/>
          <p:cNvSpPr/>
          <p:nvPr/>
        </p:nvSpPr>
        <p:spPr>
          <a:xfrm>
            <a:off x="633375" y="2467925"/>
            <a:ext cx="1349100" cy="38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1951889" y="2467925"/>
            <a:ext cx="1349100" cy="3849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3270403" y="2467925"/>
            <a:ext cx="1349100" cy="3849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4588917" y="2467925"/>
            <a:ext cx="1349100" cy="384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5907431" y="2467925"/>
            <a:ext cx="1349100" cy="384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7225945" y="2467925"/>
            <a:ext cx="1349100" cy="384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1"/>
          <p:cNvSpPr txBox="1">
            <a:spLocks noGrp="1"/>
          </p:cNvSpPr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subTitle" idx="2"/>
          </p:nvPr>
        </p:nvSpPr>
        <p:spPr>
          <a:xfrm>
            <a:off x="2097875" y="1110075"/>
            <a:ext cx="1087800" cy="105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ubTitle" idx="3"/>
          </p:nvPr>
        </p:nvSpPr>
        <p:spPr>
          <a:xfrm>
            <a:off x="4724700" y="1110075"/>
            <a:ext cx="1087800" cy="105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4"/>
          </p:nvPr>
        </p:nvSpPr>
        <p:spPr>
          <a:xfrm>
            <a:off x="7351525" y="1110075"/>
            <a:ext cx="1087800" cy="105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5"/>
          </p:nvPr>
        </p:nvSpPr>
        <p:spPr>
          <a:xfrm>
            <a:off x="805725" y="3117125"/>
            <a:ext cx="1087800" cy="10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6"/>
          </p:nvPr>
        </p:nvSpPr>
        <p:spPr>
          <a:xfrm>
            <a:off x="3432550" y="3117125"/>
            <a:ext cx="1087800" cy="10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subTitle" idx="7"/>
          </p:nvPr>
        </p:nvSpPr>
        <p:spPr>
          <a:xfrm>
            <a:off x="6059375" y="3117125"/>
            <a:ext cx="1087800" cy="10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61975" y="0"/>
            <a:ext cx="76230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Sans Pro"/>
              <a:buNone/>
              <a:defRPr sz="3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61975" y="1719075"/>
            <a:ext cx="7623000" cy="25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  <a:defRPr sz="1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Char char="○"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■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●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○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800"/>
              <a:buFont typeface="Source Sans Pro"/>
              <a:buChar char="■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9997" y="4297674"/>
            <a:ext cx="7650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 xmlns:mc="http://schemas.openxmlformats.org/markup-compatibility/2006">
    <mc:Choice xmlns:p14="http://schemas.microsoft.com/office/powerpoint/2010/main" Requires="p14">
      <p:transition spd="slow" p14:dur="1100">
        <p:push dir="r"/>
      </p:transition>
    </mc:Choice>
    <mc:Fallback>
      <p:transition spd="slow">
        <p:push dir="r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960">
          <p15:clr>
            <a:srgbClr val="EA4335"/>
          </p15:clr>
        </p15:guide>
        <p15:guide id="3" pos="1920">
          <p15:clr>
            <a:srgbClr val="EA4335"/>
          </p15:clr>
        </p15:guide>
        <p15:guide id="4" pos="3840">
          <p15:clr>
            <a:srgbClr val="EA4335"/>
          </p15:clr>
        </p15:guide>
        <p15:guide id="5" pos="4800">
          <p15:clr>
            <a:srgbClr val="EA4335"/>
          </p15:clr>
        </p15:guide>
        <p15:guide id="6" orient="horz" pos="541">
          <p15:clr>
            <a:srgbClr val="EA4335"/>
          </p15:clr>
        </p15:guide>
        <p15:guide id="7" orient="horz" pos="1083">
          <p15:clr>
            <a:srgbClr val="EA4335"/>
          </p15:clr>
        </p15:guide>
        <p15:guide id="8" orient="horz" pos="1624">
          <p15:clr>
            <a:srgbClr val="EA4335"/>
          </p15:clr>
        </p15:guide>
        <p15:guide id="9" orient="horz" pos="2166">
          <p15:clr>
            <a:srgbClr val="EA4335"/>
          </p15:clr>
        </p15:guide>
        <p15:guide id="10" orient="horz" pos="2707">
          <p15:clr>
            <a:srgbClr val="EA4335"/>
          </p15:clr>
        </p15:guide>
        <p15:guide id="11" pos="480">
          <p15:clr>
            <a:srgbClr val="EA4335"/>
          </p15:clr>
        </p15:guide>
        <p15:guide id="12" pos="1440">
          <p15:clr>
            <a:srgbClr val="EA4335"/>
          </p15:clr>
        </p15:guide>
        <p15:guide id="13" pos="2408">
          <p15:clr>
            <a:srgbClr val="EA4335"/>
          </p15:clr>
        </p15:guide>
        <p15:guide id="14" pos="4320">
          <p15:clr>
            <a:srgbClr val="EA4335"/>
          </p15:clr>
        </p15:guide>
        <p15:guide id="15" pos="3358">
          <p15:clr>
            <a:srgbClr val="EA4335"/>
          </p15:clr>
        </p15:guide>
        <p15:guide id="16" pos="528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ctrTitle"/>
          </p:nvPr>
        </p:nvSpPr>
        <p:spPr>
          <a:xfrm>
            <a:off x="413075" y="316570"/>
            <a:ext cx="5682900" cy="2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>
                <a:solidFill>
                  <a:srgbClr val="282828"/>
                </a:solidFill>
              </a:rPr>
              <a:t>NutriScope</a:t>
            </a:r>
            <a:endParaRPr>
              <a:solidFill>
                <a:srgbClr val="282828"/>
              </a:solidFill>
            </a:endParaRPr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2"/>
          </p:nvPr>
        </p:nvSpPr>
        <p:spPr>
          <a:xfrm>
            <a:off x="413075" y="2556453"/>
            <a:ext cx="5682573" cy="9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b="1"/>
              <a:t>Team Task Titans</a:t>
            </a:r>
            <a:r>
              <a:rPr lang="en-US"/>
              <a:t>: </a:t>
            </a:r>
            <a:endParaRPr lang="en-US" err="1"/>
          </a:p>
          <a:p>
            <a:pPr marL="0" indent="0"/>
            <a:r>
              <a:rPr lang="en-US" sz="2000"/>
              <a:t> </a:t>
            </a:r>
            <a:r>
              <a:rPr lang="en-US" sz="1600"/>
              <a:t>Jayesh </a:t>
            </a:r>
            <a:r>
              <a:rPr lang="en-US" sz="1600" err="1"/>
              <a:t>Pamnani</a:t>
            </a:r>
            <a:endParaRPr lang="en-US" sz="1600"/>
          </a:p>
          <a:p>
            <a:pPr marL="0" indent="0"/>
            <a:r>
              <a:rPr lang="en-US" sz="1600"/>
              <a:t>  Manav Gupta</a:t>
            </a:r>
          </a:p>
          <a:p>
            <a:pPr marL="0" indent="0"/>
            <a:r>
              <a:rPr lang="en-US" sz="1600"/>
              <a:t>  Bhanu Teja </a:t>
            </a:r>
            <a:r>
              <a:rPr lang="en-US" sz="1600" err="1"/>
              <a:t>Panguluri</a:t>
            </a:r>
            <a:endParaRPr lang="en-US" sz="1600"/>
          </a:p>
          <a:p>
            <a:pPr marL="0" indent="0"/>
            <a:r>
              <a:rPr lang="en-US" sz="1600"/>
              <a:t>  Will </a:t>
            </a:r>
            <a:r>
              <a:rPr lang="en-US" sz="1600" err="1"/>
              <a:t>Dzialak</a:t>
            </a:r>
            <a:endParaRPr lang="en-US" sz="1600"/>
          </a:p>
          <a:p>
            <a:pPr marL="0" indent="0"/>
            <a:r>
              <a:rPr lang="en-US" sz="1600"/>
              <a:t>  Kunal </a:t>
            </a:r>
            <a:r>
              <a:rPr lang="en-US" sz="1600" err="1"/>
              <a:t>Haryani</a:t>
            </a:r>
            <a:endParaRPr lang="en-US" sz="1600"/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>
            <a:spLocks noGrp="1"/>
          </p:cNvSpPr>
          <p:nvPr>
            <p:ph type="title"/>
          </p:nvPr>
        </p:nvSpPr>
        <p:spPr>
          <a:xfrm>
            <a:off x="580738" y="381000"/>
            <a:ext cx="8219934" cy="55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3600"/>
              <a:t>STAKEHOLDER MANAGEMENT</a:t>
            </a:r>
          </a:p>
        </p:txBody>
      </p:sp>
      <p:sp>
        <p:nvSpPr>
          <p:cNvPr id="347" name="Google Shape;347;p37"/>
          <p:cNvSpPr txBox="1"/>
          <p:nvPr/>
        </p:nvSpPr>
        <p:spPr>
          <a:xfrm>
            <a:off x="576750" y="1180376"/>
            <a:ext cx="39954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600"/>
            </a:pPr>
            <a:r>
              <a:rPr lang="en" sz="1600">
                <a:solidFill>
                  <a:srgbClr val="666666"/>
                </a:solidFill>
                <a:latin typeface="Source Sans Pro"/>
                <a:ea typeface="Source Sans Pro"/>
              </a:rPr>
              <a:t>Multiple strategies used throughout the project life cycle including:</a:t>
            </a:r>
          </a:p>
          <a:p>
            <a:pPr>
              <a:buSzPts val="1600"/>
            </a:pPr>
            <a:endParaRPr lang="en" sz="1600">
              <a:solidFill>
                <a:srgbClr val="666666"/>
              </a:solidFill>
              <a:latin typeface="Source Sans Pro"/>
              <a:ea typeface="Source Sans Pro"/>
            </a:endParaRPr>
          </a:p>
          <a:p>
            <a:pPr marL="285750" indent="-285750">
              <a:buSzPts val="1600"/>
              <a:buChar char="•"/>
            </a:pPr>
            <a:r>
              <a:rPr lang="en" sz="1600">
                <a:solidFill>
                  <a:srgbClr val="666666"/>
                </a:solidFill>
                <a:latin typeface="Source Sans Pro"/>
                <a:ea typeface="Source Sans Pro"/>
              </a:rPr>
              <a:t>Structured Feedback Sessions</a:t>
            </a:r>
          </a:p>
          <a:p>
            <a:pPr marL="285750" indent="-285750">
              <a:buSzPts val="1600"/>
              <a:buChar char="•"/>
            </a:pPr>
            <a:r>
              <a:rPr lang="en" sz="1600">
                <a:solidFill>
                  <a:srgbClr val="666666"/>
                </a:solidFill>
                <a:latin typeface="Source Sans Pro"/>
                <a:ea typeface="Source Sans Pro"/>
              </a:rPr>
              <a:t>Trainings/Workshops</a:t>
            </a:r>
          </a:p>
          <a:p>
            <a:pPr marL="285750" indent="-285750">
              <a:buSzPts val="1600"/>
              <a:buChar char="•"/>
            </a:pPr>
            <a:r>
              <a:rPr lang="en" sz="1600">
                <a:solidFill>
                  <a:srgbClr val="666666"/>
                </a:solidFill>
                <a:latin typeface="Source Sans Pro"/>
                <a:ea typeface="Source Sans Pro"/>
              </a:rPr>
              <a:t>Use of Collaborative Tools (Slack, Microsoft Teams, etc.)</a:t>
            </a:r>
          </a:p>
          <a:p>
            <a:pPr marL="285750" indent="-285750">
              <a:buSzPts val="1600"/>
              <a:buChar char="•"/>
            </a:pPr>
            <a:r>
              <a:rPr lang="en" sz="1600">
                <a:solidFill>
                  <a:srgbClr val="666666"/>
                </a:solidFill>
                <a:latin typeface="Source Sans Pro"/>
                <a:ea typeface="Source Sans Pro"/>
              </a:rPr>
              <a:t>Creation of a Communication Management Plan</a:t>
            </a:r>
          </a:p>
        </p:txBody>
      </p:sp>
      <p:sp>
        <p:nvSpPr>
          <p:cNvPr id="350" name="Google Shape;350;p37"/>
          <p:cNvSpPr txBox="1"/>
          <p:nvPr/>
        </p:nvSpPr>
        <p:spPr>
          <a:xfrm>
            <a:off x="5378033" y="1284817"/>
            <a:ext cx="231098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600"/>
            </a:pPr>
            <a:r>
              <a:rPr lang="en" sz="2000" b="1" u="sng">
                <a:solidFill>
                  <a:schemeClr val="tx1"/>
                </a:solidFill>
                <a:latin typeface="Source Sans Pro"/>
                <a:ea typeface="Source Sans Pro"/>
              </a:rPr>
              <a:t>KEYS TO SUCCESS</a:t>
            </a:r>
            <a:endParaRPr lang="en" sz="2000" b="1" i="0" u="sng" strike="noStrike" cap="none">
              <a:solidFill>
                <a:schemeClr val="tx1"/>
              </a:solidFill>
              <a:latin typeface="Source Sans Pro"/>
              <a:ea typeface="Source Sans Pr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55112-CAC3-99F3-3A78-813D744D3BA9}"/>
              </a:ext>
            </a:extLst>
          </p:cNvPr>
          <p:cNvSpPr txBox="1"/>
          <p:nvPr/>
        </p:nvSpPr>
        <p:spPr>
          <a:xfrm>
            <a:off x="4577639" y="1926932"/>
            <a:ext cx="393846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" sz="1600">
                <a:solidFill>
                  <a:srgbClr val="666666"/>
                </a:solidFill>
                <a:latin typeface="Source Sans Pro"/>
                <a:ea typeface="Source Sans Pro"/>
              </a:rPr>
              <a:t>Being open to change and criticism</a:t>
            </a:r>
          </a:p>
          <a:p>
            <a:pPr marL="285750" indent="-285750">
              <a:buChar char="•"/>
            </a:pPr>
            <a:r>
              <a:rPr lang="en" sz="1600">
                <a:solidFill>
                  <a:srgbClr val="666666"/>
                </a:solidFill>
                <a:latin typeface="Source Sans Pro"/>
                <a:ea typeface="Source Sans Pro"/>
              </a:rPr>
              <a:t>Regularly providing updates</a:t>
            </a:r>
          </a:p>
          <a:p>
            <a:pPr marL="285750" indent="-285750">
              <a:buChar char="•"/>
            </a:pPr>
            <a:r>
              <a:rPr lang="en" sz="1600">
                <a:solidFill>
                  <a:srgbClr val="666666"/>
                </a:solidFill>
                <a:latin typeface="Source Sans Pro"/>
                <a:ea typeface="Source Sans Pro"/>
              </a:rPr>
              <a:t>Minimizing risk by planning ahead and budgeting</a:t>
            </a:r>
          </a:p>
          <a:p>
            <a:pPr marL="285750" indent="-285750">
              <a:buChar char="•"/>
            </a:pPr>
            <a:r>
              <a:rPr lang="en" sz="1600">
                <a:solidFill>
                  <a:srgbClr val="666666"/>
                </a:solidFill>
                <a:latin typeface="Source Sans Pro"/>
                <a:ea typeface="Source Sans Pro"/>
              </a:rPr>
              <a:t>Good communication between team members and those with a need-to-know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1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-US"/>
              <a:t>Communications Plan</a:t>
            </a:r>
          </a:p>
        </p:txBody>
      </p:sp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>
                <a:solidFill>
                  <a:srgbClr val="000000"/>
                </a:solidFill>
              </a:rPr>
              <a:t>COMMUNICATIONS PLAN</a:t>
            </a:r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2"/>
          </p:nvPr>
        </p:nvSpPr>
        <p:spPr>
          <a:xfrm>
            <a:off x="688825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 b="1">
                <a:solidFill>
                  <a:srgbClr val="000000"/>
                </a:solidFill>
              </a:rPr>
              <a:t> Requirements</a:t>
            </a:r>
          </a:p>
        </p:txBody>
      </p:sp>
      <p:sp>
        <p:nvSpPr>
          <p:cNvPr id="253" name="Google Shape;253;p32"/>
          <p:cNvSpPr txBox="1">
            <a:spLocks noGrp="1"/>
          </p:cNvSpPr>
          <p:nvPr>
            <p:ph type="body" idx="3"/>
          </p:nvPr>
        </p:nvSpPr>
        <p:spPr>
          <a:xfrm>
            <a:off x="605825" y="1496419"/>
            <a:ext cx="2594900" cy="24399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</a:rPr>
              <a:t>Weekly status report to steering committee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</a:rPr>
              <a:t>Daily updates &amp; immediate alerts to project team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</a:rPr>
              <a:t>Regular updates to IT for system requirements &amp; support issues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</a:rPr>
              <a:t>Bi-weekly updates to HR</a:t>
            </a:r>
          </a:p>
          <a:p>
            <a:pPr marL="342900" indent="-342900">
              <a:buAutoNum type="arabicPeriod"/>
            </a:pPr>
            <a:r>
              <a:rPr lang="en-US">
                <a:solidFill>
                  <a:srgbClr val="000000"/>
                </a:solidFill>
              </a:rPr>
              <a:t>Monthly feedback to user groups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4"/>
          </p:nvPr>
        </p:nvSpPr>
        <p:spPr>
          <a:xfrm>
            <a:off x="3526300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255" name="Google Shape;255;p32"/>
          <p:cNvSpPr txBox="1">
            <a:spLocks noGrp="1"/>
          </p:cNvSpPr>
          <p:nvPr>
            <p:ph type="body" idx="5"/>
          </p:nvPr>
        </p:nvSpPr>
        <p:spPr>
          <a:xfrm>
            <a:off x="3526300" y="1671075"/>
            <a:ext cx="2511900" cy="22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rgbClr val="000000"/>
                </a:solidFill>
              </a:rPr>
              <a:t>PM generates status report for steering committee</a:t>
            </a:r>
          </a:p>
          <a:p>
            <a:pPr marL="342900" indent="-342900"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rgbClr val="000000"/>
                </a:solidFill>
              </a:rPr>
              <a:t>All team members share updates</a:t>
            </a:r>
          </a:p>
          <a:p>
            <a:pPr marL="342900" indent="-342900"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rgbClr val="000000"/>
                </a:solidFill>
              </a:rPr>
              <a:t>HR Liaison creates HR updates</a:t>
            </a:r>
          </a:p>
          <a:p>
            <a:pPr marL="342900" indent="-342900">
              <a:buClr>
                <a:srgbClr val="000000"/>
              </a:buClr>
              <a:buSzPts val="1100"/>
              <a:buAutoNum type="arabicPeriod"/>
            </a:pPr>
            <a:r>
              <a:rPr lang="en">
                <a:solidFill>
                  <a:srgbClr val="000000"/>
                </a:solidFill>
              </a:rPr>
              <a:t>PM organizes meeting with User Groups</a:t>
            </a:r>
          </a:p>
          <a:p>
            <a:pPr marL="342900" indent="-342900">
              <a:buClr>
                <a:srgbClr val="000000"/>
              </a:buClr>
              <a:buSzPts val="1100"/>
              <a:buAutoNum type="arabicPeriod"/>
            </a:pPr>
            <a:r>
              <a:rPr lang="en">
                <a:solidFill>
                  <a:srgbClr val="000000"/>
                </a:solidFill>
              </a:rPr>
              <a:t>Tech Lead generates IT support requests</a:t>
            </a:r>
          </a:p>
          <a:p>
            <a:pPr marL="0" indent="0">
              <a:buClr>
                <a:srgbClr val="000000"/>
              </a:buClr>
              <a:buSzPts val="1100"/>
              <a:buFont typeface="Arial"/>
              <a:buNone/>
            </a:pPr>
            <a:endParaRPr lang="en-US">
              <a:solidFill>
                <a:srgbClr val="000000"/>
              </a:solidFill>
            </a:endParaRPr>
          </a:p>
          <a:p>
            <a:pPr marL="0" indent="0">
              <a:buClr>
                <a:srgbClr val="000000"/>
              </a:buClr>
              <a:buSzPts val="1100"/>
              <a:buFont typeface="Arial"/>
              <a:buNone/>
            </a:pP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6"/>
          </p:nvPr>
        </p:nvSpPr>
        <p:spPr>
          <a:xfrm>
            <a:off x="6363775" y="1134050"/>
            <a:ext cx="2511900" cy="4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</a:rPr>
              <a:t>Guidelines</a:t>
            </a:r>
          </a:p>
        </p:txBody>
      </p:sp>
      <p:sp>
        <p:nvSpPr>
          <p:cNvPr id="257" name="Google Shape;257;p32"/>
          <p:cNvSpPr txBox="1">
            <a:spLocks noGrp="1"/>
          </p:cNvSpPr>
          <p:nvPr>
            <p:ph type="body" idx="7"/>
          </p:nvPr>
        </p:nvSpPr>
        <p:spPr>
          <a:xfrm>
            <a:off x="6363775" y="1671075"/>
            <a:ext cx="2511900" cy="22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rgbClr val="000000"/>
                </a:solidFill>
              </a:rPr>
              <a:t>Respecting Time: Communications are concise</a:t>
            </a:r>
          </a:p>
          <a:p>
            <a:pPr marL="342900" indent="-342900"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rgbClr val="000000"/>
                </a:solidFill>
              </a:rPr>
              <a:t>Encouraged Feedback: Stakeholders provide feedback</a:t>
            </a:r>
          </a:p>
          <a:p>
            <a:pPr marL="342900" indent="-342900"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rgbClr val="000000"/>
                </a:solidFill>
              </a:rPr>
              <a:t>Confidentiality: All sensitive information is confidential and shared with relevant stakeholders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>
              <a:solidFill>
                <a:srgbClr val="000000"/>
              </a:solidFill>
            </a:endParaRPr>
          </a:p>
          <a:p>
            <a:pPr marL="0" indent="0">
              <a:buClr>
                <a:srgbClr val="000000"/>
              </a:buClr>
              <a:buSzPts val="1100"/>
              <a:buFont typeface="Arial"/>
              <a:buNone/>
            </a:pPr>
            <a:endParaRPr lang="en-US">
              <a:solidFill>
                <a:srgbClr val="000000"/>
              </a:solidFill>
            </a:endParaRPr>
          </a:p>
          <a:p>
            <a:pPr marL="0" indent="0">
              <a:buClr>
                <a:srgbClr val="636363"/>
              </a:buClr>
              <a:buFont typeface="Source Sans Pro"/>
              <a:buNone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 hidden="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SzPts val="1200"/>
                <a:buNone/>
              </a:pPr>
              <a:t>12</a:t>
            </a:fld>
            <a:endParaRPr lang="en"/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 idx="4294967295"/>
          </p:nvPr>
        </p:nvSpPr>
        <p:spPr>
          <a:xfrm>
            <a:off x="752892" y="213550"/>
            <a:ext cx="7600616" cy="678365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TESTING</a:t>
            </a:r>
          </a:p>
        </p:txBody>
      </p:sp>
      <p:graphicFrame>
        <p:nvGraphicFramePr>
          <p:cNvPr id="221" name="Google Shape;216;p28">
            <a:extLst>
              <a:ext uri="{FF2B5EF4-FFF2-40B4-BE49-F238E27FC236}">
                <a16:creationId xmlns:a16="http://schemas.microsoft.com/office/drawing/2014/main" id="{4C9C9145-0444-FC8A-3F87-3D56DC3438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423078"/>
              </p:ext>
            </p:extLst>
          </p:nvPr>
        </p:nvGraphicFramePr>
        <p:xfrm>
          <a:off x="761975" y="1050000"/>
          <a:ext cx="76230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947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513059" y="128599"/>
            <a:ext cx="2414700" cy="635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75000"/>
              </a:lnSpc>
            </a:pPr>
            <a:r>
              <a:rPr lang="en"/>
              <a:t>Work Breakdown Structure (WBS)</a:t>
            </a:r>
            <a:endParaRPr lang="en" sz="2000"/>
          </a:p>
        </p:txBody>
      </p:sp>
      <p:sp>
        <p:nvSpPr>
          <p:cNvPr id="225" name="Google Shape;225;p29"/>
          <p:cNvSpPr txBox="1">
            <a:spLocks noGrp="1"/>
          </p:cNvSpPr>
          <p:nvPr>
            <p:ph type="title" idx="3"/>
          </p:nvPr>
        </p:nvSpPr>
        <p:spPr>
          <a:xfrm>
            <a:off x="332586" y="979692"/>
            <a:ext cx="2414700" cy="2892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 sz="1500" b="0"/>
              <a:t>Tasks were organized by our PMLC stages: Initiation, Planning, Execution, Monitoring/Controlling, and Closure</a:t>
            </a:r>
            <a:br>
              <a:rPr lang="en" sz="1500" b="0"/>
            </a:br>
            <a:br>
              <a:rPr lang="en" sz="1500" b="0"/>
            </a:br>
            <a:r>
              <a:rPr lang="en" sz="1500" b="0"/>
              <a:t>These tasks included creating a business case, performing market analysis, designing a modular codebase, performing security audits, and many more</a:t>
            </a:r>
          </a:p>
        </p:txBody>
      </p:sp>
      <p:pic>
        <p:nvPicPr>
          <p:cNvPr id="5" name="Picture Placeholder 4" descr="A white paper with blue lines&#10;&#10;Description automatically generated">
            <a:extLst>
              <a:ext uri="{FF2B5EF4-FFF2-40B4-BE49-F238E27FC236}">
                <a16:creationId xmlns:a16="http://schemas.microsoft.com/office/drawing/2014/main" id="{54A1A6EA-4B57-2D41-D454-A6156CAF274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9834" r="9834"/>
          <a:stretch/>
        </p:blipFill>
        <p:spPr>
          <a:xfrm>
            <a:off x="3045250" y="63508"/>
            <a:ext cx="6020273" cy="4989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475461" y="762"/>
            <a:ext cx="1519852" cy="38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75000"/>
              </a:lnSpc>
            </a:pPr>
            <a:r>
              <a:rPr lang="en"/>
              <a:t>Cost Model</a:t>
            </a:r>
            <a:endParaRPr lang="en" sz="2000"/>
          </a:p>
        </p:txBody>
      </p:sp>
      <p:sp>
        <p:nvSpPr>
          <p:cNvPr id="235" name="Google Shape;235;p30"/>
          <p:cNvSpPr txBox="1">
            <a:spLocks noGrp="1"/>
          </p:cNvSpPr>
          <p:nvPr>
            <p:ph type="title" idx="5"/>
          </p:nvPr>
        </p:nvSpPr>
        <p:spPr>
          <a:xfrm>
            <a:off x="204750" y="498429"/>
            <a:ext cx="2414700" cy="364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b="0"/>
              <a:t>Spreadsheet used to keep track of known expenses including employee wages, audits, materials and resources, etc.</a:t>
            </a:r>
            <a:br>
              <a:rPr lang="en-US" sz="1500" b="0"/>
            </a:br>
            <a:br>
              <a:rPr lang="en-US" sz="1500" b="0"/>
            </a:br>
            <a:r>
              <a:rPr lang="en-US" sz="1500" b="0"/>
              <a:t>Aligns with the WBS in terms of the projected amount of work</a:t>
            </a:r>
            <a:br>
              <a:rPr lang="en-US" sz="1500" b="0"/>
            </a:br>
            <a:r>
              <a:rPr lang="en-US" sz="1500" b="0"/>
              <a:t>(more tasks within a phase, especially those of longer duration, will add to the overall cost)</a:t>
            </a:r>
            <a:br>
              <a:rPr lang="en-US" sz="1500" b="0"/>
            </a:br>
            <a:br>
              <a:rPr lang="en-US" sz="1500" b="0"/>
            </a:br>
            <a:r>
              <a:rPr lang="en-US" sz="1500" b="0"/>
              <a:t>*Budget had to be increased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A3ADF2-250F-5E80-C5E7-5DA0E521D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343" y="303319"/>
            <a:ext cx="6233860" cy="4033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78" r="1986"/>
          <a:stretch/>
        </p:blipFill>
        <p:spPr>
          <a:xfrm>
            <a:off x="2507" y="-162670"/>
            <a:ext cx="9334502" cy="54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4622" y="4202837"/>
            <a:ext cx="2239993" cy="9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C474E6-7814-8AD7-09C1-E978A081549C}"/>
              </a:ext>
            </a:extLst>
          </p:cNvPr>
          <p:cNvSpPr txBox="1"/>
          <p:nvPr/>
        </p:nvSpPr>
        <p:spPr>
          <a:xfrm>
            <a:off x="3896405" y="435178"/>
            <a:ext cx="1552665" cy="847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 u="sng">
                <a:solidFill>
                  <a:schemeClr val="tx1"/>
                </a:solidFill>
                <a:highlight>
                  <a:srgbClr val="FFFF00"/>
                </a:highlight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/>
          </a:p>
        </p:txBody>
      </p:sp>
      <p:sp>
        <p:nvSpPr>
          <p:cNvPr id="285" name="Google Shape;285;p34"/>
          <p:cNvSpPr txBox="1">
            <a:spLocks noGrp="1"/>
          </p:cNvSpPr>
          <p:nvPr>
            <p:ph type="subTitle" idx="1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-US"/>
              <a:t>Project Management Life Cycle</a:t>
            </a:r>
          </a:p>
        </p:txBody>
      </p:sp>
      <p:sp>
        <p:nvSpPr>
          <p:cNvPr id="286" name="Google Shape;286;p34"/>
          <p:cNvSpPr txBox="1">
            <a:spLocks noGrp="1"/>
          </p:cNvSpPr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Management Life Cycle </a:t>
            </a:r>
            <a:endParaRPr/>
          </a:p>
        </p:txBody>
      </p:sp>
      <p:sp>
        <p:nvSpPr>
          <p:cNvPr id="287" name="Google Shape;287;p34"/>
          <p:cNvSpPr txBox="1">
            <a:spLocks noGrp="1"/>
          </p:cNvSpPr>
          <p:nvPr>
            <p:ph type="subTitle" idx="2"/>
          </p:nvPr>
        </p:nvSpPr>
        <p:spPr>
          <a:xfrm>
            <a:off x="2097875" y="1282603"/>
            <a:ext cx="2004356" cy="1050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/>
            <a:r>
              <a:rPr lang="en" sz="2000">
                <a:solidFill>
                  <a:srgbClr val="000000"/>
                </a:solidFill>
              </a:rPr>
              <a:t>Planning</a:t>
            </a:r>
            <a:endParaRPr lang="en-US" sz="2000">
              <a:solidFill>
                <a:srgbClr val="000000"/>
              </a:solidFill>
            </a:endParaRPr>
          </a:p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</a:rPr>
              <a:t>Scope </a:t>
            </a:r>
          </a:p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</a:rPr>
              <a:t>Setup</a:t>
            </a:r>
          </a:p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</a:rPr>
              <a:t>WBS</a:t>
            </a:r>
          </a:p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</a:rPr>
              <a:t>Milestones</a:t>
            </a:r>
          </a:p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</a:rPr>
              <a:t>Risk Analysis</a:t>
            </a:r>
          </a:p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</a:rPr>
              <a:t>Communications Plan</a:t>
            </a:r>
          </a:p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</a:rPr>
              <a:t>Cost Model</a:t>
            </a:r>
          </a:p>
        </p:txBody>
      </p:sp>
      <p:sp>
        <p:nvSpPr>
          <p:cNvPr id="288" name="Google Shape;288;p34"/>
          <p:cNvSpPr txBox="1">
            <a:spLocks noGrp="1"/>
          </p:cNvSpPr>
          <p:nvPr>
            <p:ph type="subTitle" idx="3"/>
          </p:nvPr>
        </p:nvSpPr>
        <p:spPr>
          <a:xfrm>
            <a:off x="4778615" y="1110075"/>
            <a:ext cx="2673045" cy="11042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/>
            <a:r>
              <a:rPr lang="en" sz="2000">
                <a:solidFill>
                  <a:srgbClr val="000000"/>
                </a:solidFill>
                <a:cs typeface="Segoe UI"/>
              </a:rPr>
              <a:t>Monitoring/Controlling</a:t>
            </a:r>
            <a:endParaRPr lang="en-US" sz="2000">
              <a:solidFill>
                <a:srgbClr val="000000"/>
              </a:solidFill>
              <a:cs typeface="Segoe UI"/>
            </a:endParaRPr>
          </a:p>
          <a:p>
            <a:pPr marL="0" indent="0"/>
            <a:endParaRPr lang="en-US" sz="1200">
              <a:solidFill>
                <a:srgbClr val="000000"/>
              </a:solidFill>
              <a:latin typeface="Segoe UI"/>
              <a:cs typeface="Segoe UI"/>
            </a:endParaRPr>
          </a:p>
          <a:p>
            <a:pPr marL="171450" indent="-171450">
              <a:buFont typeface="Calibri"/>
              <a:buChar char="-"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Testing RACI</a:t>
            </a:r>
          </a:p>
          <a:p>
            <a:pPr marL="171450" indent="-171450">
              <a:buFont typeface="Calibri"/>
              <a:buChar char="-"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Testing Resource Histogram</a:t>
            </a:r>
          </a:p>
        </p:txBody>
      </p:sp>
      <p:sp>
        <p:nvSpPr>
          <p:cNvPr id="290" name="Google Shape;290;p34"/>
          <p:cNvSpPr txBox="1">
            <a:spLocks noGrp="1"/>
          </p:cNvSpPr>
          <p:nvPr>
            <p:ph type="subTitle" idx="5"/>
          </p:nvPr>
        </p:nvSpPr>
        <p:spPr>
          <a:xfrm>
            <a:off x="1010602" y="3117125"/>
            <a:ext cx="1087800" cy="10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Initiation</a:t>
            </a:r>
          </a:p>
          <a:p>
            <a:pPr marL="0" indent="0"/>
            <a:endParaRPr lang="en">
              <a:solidFill>
                <a:srgbClr val="000000"/>
              </a:solidFill>
            </a:endParaRPr>
          </a:p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</a:rPr>
              <a:t>Project Vision</a:t>
            </a:r>
          </a:p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</a:rPr>
              <a:t>MOVs</a:t>
            </a:r>
          </a:p>
        </p:txBody>
      </p:sp>
      <p:sp>
        <p:nvSpPr>
          <p:cNvPr id="291" name="Google Shape;291;p34"/>
          <p:cNvSpPr txBox="1">
            <a:spLocks noGrp="1"/>
          </p:cNvSpPr>
          <p:nvPr>
            <p:ph type="subTitle" idx="6"/>
          </p:nvPr>
        </p:nvSpPr>
        <p:spPr>
          <a:xfrm>
            <a:off x="3432550" y="3117125"/>
            <a:ext cx="1993573" cy="7375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 sz="2000">
                <a:solidFill>
                  <a:srgbClr val="000000"/>
                </a:solidFill>
                <a:cs typeface="Segoe UI"/>
              </a:rPr>
              <a:t>Execution</a:t>
            </a:r>
            <a:endParaRPr lang="en-US" sz="2000">
              <a:solidFill>
                <a:srgbClr val="000000"/>
              </a:solidFill>
              <a:cs typeface="Segoe UI"/>
            </a:endParaRPr>
          </a:p>
          <a:p>
            <a:pPr marL="0" indent="0"/>
            <a:endParaRPr lang="en" sz="1200">
              <a:solidFill>
                <a:srgbClr val="000000"/>
              </a:solidFill>
              <a:cs typeface="Segoe UI"/>
            </a:endParaRPr>
          </a:p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  <a:cs typeface="Segoe UI"/>
              </a:rPr>
              <a:t>Quality Standards</a:t>
            </a:r>
          </a:p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  <a:cs typeface="Segoe UI"/>
              </a:rPr>
              <a:t>Stakeholder Management</a:t>
            </a:r>
          </a:p>
          <a:p>
            <a:pPr marL="171450" indent="-171450">
              <a:buFont typeface="Calibri"/>
              <a:buChar char="-"/>
            </a:pPr>
            <a:endParaRPr lang="en">
              <a:solidFill>
                <a:srgbClr val="000000"/>
              </a:solidFill>
              <a:cs typeface="Segoe UI"/>
            </a:endParaRPr>
          </a:p>
        </p:txBody>
      </p:sp>
      <p:sp>
        <p:nvSpPr>
          <p:cNvPr id="292" name="Google Shape;292;p34"/>
          <p:cNvSpPr txBox="1">
            <a:spLocks noGrp="1"/>
          </p:cNvSpPr>
          <p:nvPr>
            <p:ph type="subTitle" idx="7"/>
          </p:nvPr>
        </p:nvSpPr>
        <p:spPr>
          <a:xfrm>
            <a:off x="6113290" y="3117125"/>
            <a:ext cx="1688384" cy="8965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 sz="2000">
                <a:solidFill>
                  <a:srgbClr val="000000"/>
                </a:solidFill>
                <a:latin typeface="Segoe UI"/>
                <a:cs typeface="Segoe UI"/>
              </a:rPr>
              <a:t>Closure*</a:t>
            </a:r>
            <a:endParaRPr lang="en-US">
              <a:solidFill>
                <a:srgbClr val="000000"/>
              </a:solidFill>
            </a:endParaRPr>
          </a:p>
          <a:p>
            <a:pPr marL="0" indent="0"/>
            <a:endParaRPr lang="en">
              <a:solidFill>
                <a:srgbClr val="000000"/>
              </a:solidFill>
              <a:latin typeface="Segoe UI"/>
              <a:cs typeface="Segoe UI"/>
            </a:endParaRPr>
          </a:p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cs typeface="Arial"/>
              </a:rPr>
              <a:t>Issue Log</a:t>
            </a:r>
          </a:p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cs typeface="Arial"/>
              </a:rPr>
              <a:t>Goals Met</a:t>
            </a:r>
          </a:p>
          <a:p>
            <a:pPr marL="171450" indent="-171450">
              <a:buFont typeface="Calibri"/>
              <a:buChar char="-"/>
            </a:pPr>
            <a:r>
              <a:rPr lang="en" sz="1200">
                <a:solidFill>
                  <a:srgbClr val="000000"/>
                </a:solidFill>
                <a:latin typeface="Arial"/>
                <a:cs typeface="Arial"/>
              </a:rPr>
              <a:t>Final Report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8DD443-2D0B-B10D-034E-CF4EB3F3BFB4}"/>
              </a:ext>
            </a:extLst>
          </p:cNvPr>
          <p:cNvSpPr/>
          <p:nvPr/>
        </p:nvSpPr>
        <p:spPr>
          <a:xfrm>
            <a:off x="7218947" y="2222082"/>
            <a:ext cx="1473868" cy="616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Google Shape;285;p34">
            <a:extLst>
              <a:ext uri="{FF2B5EF4-FFF2-40B4-BE49-F238E27FC236}">
                <a16:creationId xmlns:a16="http://schemas.microsoft.com/office/drawing/2014/main" id="{27E15E7A-F49D-F320-3413-BD22F5FA9180}"/>
              </a:ext>
            </a:extLst>
          </p:cNvPr>
          <p:cNvSpPr txBox="1">
            <a:spLocks/>
          </p:cNvSpPr>
          <p:nvPr/>
        </p:nvSpPr>
        <p:spPr>
          <a:xfrm>
            <a:off x="316781" y="3941750"/>
            <a:ext cx="3552266" cy="54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ource Sans Pro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ource Sans Pro"/>
              <a:buNone/>
              <a:defRPr sz="13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urce Sans Pro"/>
              <a:buNone/>
              <a:defRPr sz="1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-US"/>
              <a:t>*Project has not yet reached the closure phase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 hidden="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SzPts val="1200"/>
                <a:buNone/>
              </a:pPr>
              <a:t>3</a:t>
            </a:fld>
            <a:endParaRPr lang="en"/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 idx="4294967295"/>
          </p:nvPr>
        </p:nvSpPr>
        <p:spPr>
          <a:xfrm>
            <a:off x="662656" y="461701"/>
            <a:ext cx="3374524" cy="843799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PROJECT VISION</a:t>
            </a:r>
          </a:p>
        </p:txBody>
      </p:sp>
      <p:graphicFrame>
        <p:nvGraphicFramePr>
          <p:cNvPr id="221" name="Google Shape;216;p28">
            <a:extLst>
              <a:ext uri="{FF2B5EF4-FFF2-40B4-BE49-F238E27FC236}">
                <a16:creationId xmlns:a16="http://schemas.microsoft.com/office/drawing/2014/main" id="{4C9C9145-0444-FC8A-3F87-3D56DC3438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958336"/>
              </p:ext>
            </p:extLst>
          </p:nvPr>
        </p:nvGraphicFramePr>
        <p:xfrm>
          <a:off x="551422" y="1606461"/>
          <a:ext cx="76230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" name="Picture 28" descr="A person using a smart watch&#10;&#10;Description automatically generated">
            <a:extLst>
              <a:ext uri="{FF2B5EF4-FFF2-40B4-BE49-F238E27FC236}">
                <a16:creationId xmlns:a16="http://schemas.microsoft.com/office/drawing/2014/main" id="{526C00EE-0907-F381-FBD8-E971D73F16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2656" y="67677"/>
            <a:ext cx="2592806" cy="16317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7863F342-CD3E-57B5-51DB-65F9D6120D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"/>
          </a:p>
          <a:p>
            <a:pPr marL="0" lvl="0" indent="0" algn="r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 lang="en" sz="1300" b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BA7F70-66BA-323E-A8AF-030F9A1244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1253" y="97757"/>
            <a:ext cx="7623175" cy="858838"/>
          </a:xfrm>
        </p:spPr>
        <p:txBody>
          <a:bodyPr wrap="square" anchor="ctr">
            <a:normAutofit/>
          </a:bodyPr>
          <a:lstStyle/>
          <a:p>
            <a:r>
              <a:rPr lang="en-US"/>
              <a:t>MOVs</a:t>
            </a:r>
            <a:endParaRPr lang="en-IN"/>
          </a:p>
        </p:txBody>
      </p:sp>
      <p:graphicFrame>
        <p:nvGraphicFramePr>
          <p:cNvPr id="10" name="Text Placeholder 5">
            <a:extLst>
              <a:ext uri="{FF2B5EF4-FFF2-40B4-BE49-F238E27FC236}">
                <a16:creationId xmlns:a16="http://schemas.microsoft.com/office/drawing/2014/main" id="{7B7E2E9F-D03A-EF23-248F-5FA4ADB4CC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865845"/>
              </p:ext>
            </p:extLst>
          </p:nvPr>
        </p:nvGraphicFramePr>
        <p:xfrm>
          <a:off x="761975" y="1050000"/>
          <a:ext cx="76230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1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 hidden="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SzPts val="1200"/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SzPts val="1200"/>
                <a:buNone/>
              </a:pPr>
              <a:t>5</a:t>
            </a:fld>
            <a:endParaRPr lang="en"/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 idx="4294967295"/>
          </p:nvPr>
        </p:nvSpPr>
        <p:spPr>
          <a:xfrm>
            <a:off x="760412" y="206030"/>
            <a:ext cx="7623175" cy="858838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MILESTONES</a:t>
            </a:r>
          </a:p>
        </p:txBody>
      </p:sp>
      <p:graphicFrame>
        <p:nvGraphicFramePr>
          <p:cNvPr id="221" name="Google Shape;216;p28">
            <a:extLst>
              <a:ext uri="{FF2B5EF4-FFF2-40B4-BE49-F238E27FC236}">
                <a16:creationId xmlns:a16="http://schemas.microsoft.com/office/drawing/2014/main" id="{4C9C9145-0444-FC8A-3F87-3D56DC3438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341402"/>
              </p:ext>
            </p:extLst>
          </p:nvPr>
        </p:nvGraphicFramePr>
        <p:xfrm>
          <a:off x="492400" y="866688"/>
          <a:ext cx="8151367" cy="4278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570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ED2A89F9-F98D-E1D7-3489-F4CC38A0B7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"/>
          </a:p>
          <a:p>
            <a:pPr marL="0" lvl="0" indent="0" algn="r" rtl="0"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 lang="en" sz="1300" b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22D4D1-D64D-C065-BBDB-6C64EF3F99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0412" y="96644"/>
            <a:ext cx="7623175" cy="858838"/>
          </a:xfrm>
        </p:spPr>
        <p:txBody>
          <a:bodyPr wrap="square" anchor="ctr">
            <a:normAutofit/>
          </a:bodyPr>
          <a:lstStyle/>
          <a:p>
            <a:r>
              <a:rPr lang="en-US"/>
              <a:t>SCOPE</a:t>
            </a:r>
            <a:endParaRPr lang="en-IN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647AC39F-AF85-F291-7510-D6F73FE0F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375232"/>
              </p:ext>
            </p:extLst>
          </p:nvPr>
        </p:nvGraphicFramePr>
        <p:xfrm>
          <a:off x="761975" y="1050000"/>
          <a:ext cx="76230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065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97" name="Google Shape;397;p44"/>
          <p:cNvSpPr txBox="1">
            <a:spLocks noGrp="1"/>
          </p:cNvSpPr>
          <p:nvPr>
            <p:ph type="title"/>
          </p:nvPr>
        </p:nvSpPr>
        <p:spPr>
          <a:xfrm>
            <a:off x="455263" y="150687"/>
            <a:ext cx="3475727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PROJECT SETUP</a:t>
            </a:r>
          </a:p>
        </p:txBody>
      </p:sp>
      <p:sp>
        <p:nvSpPr>
          <p:cNvPr id="398" name="Google Shape;398;p44"/>
          <p:cNvSpPr txBox="1">
            <a:spLocks noGrp="1"/>
          </p:cNvSpPr>
          <p:nvPr>
            <p:ph type="body" idx="1"/>
          </p:nvPr>
        </p:nvSpPr>
        <p:spPr>
          <a:xfrm>
            <a:off x="606225" y="1130250"/>
            <a:ext cx="3971060" cy="3368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00000"/>
              </a:lnSpc>
              <a:buSzPts val="1600"/>
              <a:buNone/>
            </a:pPr>
            <a:r>
              <a:rPr lang="en-US" sz="1400" b="1">
                <a:solidFill>
                  <a:srgbClr val="666666"/>
                </a:solidFill>
                <a:cs typeface="Arial"/>
              </a:rPr>
              <a:t>Conditions of Satisfactions (COS)</a:t>
            </a:r>
            <a:r>
              <a:rPr lang="en-US" sz="1400">
                <a:solidFill>
                  <a:srgbClr val="666666"/>
                </a:solidFill>
                <a:cs typeface="Arial"/>
              </a:rPr>
              <a:t>:</a:t>
            </a:r>
          </a:p>
          <a:p>
            <a:pPr marL="0" indent="0">
              <a:lnSpc>
                <a:spcPct val="100000"/>
              </a:lnSpc>
              <a:buSzPts val="1600"/>
              <a:buNone/>
            </a:pPr>
            <a:endParaRPr lang="en-US" sz="1400">
              <a:solidFill>
                <a:srgbClr val="666666"/>
              </a:solidFill>
              <a:cs typeface="Arial"/>
            </a:endParaRPr>
          </a:p>
          <a:p>
            <a:pPr marL="342900" indent="-342900">
              <a:lnSpc>
                <a:spcPct val="100000"/>
              </a:lnSpc>
              <a:buSzPts val="1600"/>
              <a:buAutoNum type="arabicPeriod"/>
            </a:pPr>
            <a:r>
              <a:rPr lang="en-US" sz="1400" b="1">
                <a:solidFill>
                  <a:srgbClr val="666666"/>
                </a:solidFill>
                <a:cs typeface="Arial"/>
              </a:rPr>
              <a:t>Request</a:t>
            </a:r>
            <a:r>
              <a:rPr lang="en-US" sz="1400">
                <a:solidFill>
                  <a:srgbClr val="666666"/>
                </a:solidFill>
                <a:cs typeface="Arial"/>
              </a:rPr>
              <a:t>: Multi-platform Fitness app with data security and calorie estimation.</a:t>
            </a:r>
          </a:p>
          <a:p>
            <a:pPr marL="342900" indent="-342900">
              <a:lnSpc>
                <a:spcPct val="100000"/>
              </a:lnSpc>
              <a:buSzPts val="1600"/>
              <a:buAutoNum type="arabicPeriod"/>
            </a:pPr>
            <a:endParaRPr lang="en-US" sz="1400">
              <a:solidFill>
                <a:srgbClr val="666666"/>
              </a:solidFill>
              <a:cs typeface="Arial"/>
            </a:endParaRPr>
          </a:p>
          <a:p>
            <a:pPr marL="342900" indent="-342900">
              <a:lnSpc>
                <a:spcPct val="100000"/>
              </a:lnSpc>
              <a:buSzPts val="1600"/>
              <a:buAutoNum type="arabicPeriod"/>
            </a:pPr>
            <a:r>
              <a:rPr lang="en-US" sz="1400" b="1">
                <a:solidFill>
                  <a:srgbClr val="666666"/>
                </a:solidFill>
                <a:cs typeface="Arial"/>
              </a:rPr>
              <a:t>Clarification</a:t>
            </a:r>
            <a:r>
              <a:rPr lang="en-US" sz="1400">
                <a:solidFill>
                  <a:srgbClr val="666666"/>
                </a:solidFill>
                <a:cs typeface="Arial"/>
              </a:rPr>
              <a:t>: Android, iOS, </a:t>
            </a:r>
            <a:r>
              <a:rPr lang="en-US" sz="1400" err="1">
                <a:solidFill>
                  <a:srgbClr val="666666"/>
                </a:solidFill>
                <a:cs typeface="Arial"/>
              </a:rPr>
              <a:t>wearOS</a:t>
            </a:r>
            <a:r>
              <a:rPr lang="en-US" sz="1400">
                <a:solidFill>
                  <a:srgbClr val="666666"/>
                </a:solidFill>
                <a:cs typeface="Arial"/>
              </a:rPr>
              <a:t>, </a:t>
            </a:r>
            <a:r>
              <a:rPr lang="en-US" sz="1400" err="1">
                <a:solidFill>
                  <a:srgbClr val="666666"/>
                </a:solidFill>
                <a:cs typeface="Arial"/>
              </a:rPr>
              <a:t>watchOS</a:t>
            </a:r>
            <a:r>
              <a:rPr lang="en-US" sz="1400">
                <a:solidFill>
                  <a:srgbClr val="666666"/>
                </a:solidFill>
                <a:cs typeface="Arial"/>
              </a:rPr>
              <a:t>, web app with end-to-end encryption and ML calorie estimation.</a:t>
            </a:r>
          </a:p>
          <a:p>
            <a:pPr marL="342900" indent="-342900">
              <a:lnSpc>
                <a:spcPct val="100000"/>
              </a:lnSpc>
              <a:buSzPts val="1600"/>
              <a:buAutoNum type="arabicPeriod"/>
            </a:pPr>
            <a:endParaRPr lang="en-US" sz="1400">
              <a:solidFill>
                <a:srgbClr val="666666"/>
              </a:solidFill>
              <a:cs typeface="Arial"/>
            </a:endParaRPr>
          </a:p>
          <a:p>
            <a:pPr marL="342900" indent="-342900">
              <a:lnSpc>
                <a:spcPct val="100000"/>
              </a:lnSpc>
              <a:buSzPts val="1600"/>
              <a:buAutoNum type="arabicPeriod"/>
            </a:pPr>
            <a:r>
              <a:rPr lang="en-US" sz="1400" b="1">
                <a:solidFill>
                  <a:srgbClr val="666666"/>
                </a:solidFill>
                <a:cs typeface="Arial"/>
              </a:rPr>
              <a:t>Response</a:t>
            </a:r>
            <a:r>
              <a:rPr lang="en-US" sz="1400">
                <a:solidFill>
                  <a:srgbClr val="666666"/>
                </a:solidFill>
                <a:cs typeface="Arial"/>
              </a:rPr>
              <a:t>: Well tested app with AES-256 encryption using a </a:t>
            </a:r>
            <a:r>
              <a:rPr lang="en-US" sz="1400" err="1">
                <a:solidFill>
                  <a:srgbClr val="666666"/>
                </a:solidFill>
                <a:cs typeface="Arial"/>
              </a:rPr>
              <a:t>FoodAPI</a:t>
            </a:r>
            <a:r>
              <a:rPr lang="en-US" sz="1400">
                <a:solidFill>
                  <a:srgbClr val="666666"/>
                </a:solidFill>
                <a:cs typeface="Arial"/>
              </a:rPr>
              <a:t> and ML model.</a:t>
            </a:r>
          </a:p>
          <a:p>
            <a:pPr marL="342900" indent="-342900">
              <a:lnSpc>
                <a:spcPct val="100000"/>
              </a:lnSpc>
              <a:buSzPts val="1600"/>
              <a:buAutoNum type="arabicPeriod"/>
            </a:pPr>
            <a:endParaRPr lang="en-US" sz="1400">
              <a:solidFill>
                <a:srgbClr val="666666"/>
              </a:solidFill>
              <a:cs typeface="Arial"/>
            </a:endParaRPr>
          </a:p>
          <a:p>
            <a:pPr marL="342900" indent="-342900">
              <a:lnSpc>
                <a:spcPct val="100000"/>
              </a:lnSpc>
              <a:buSzPts val="1600"/>
              <a:buAutoNum type="arabicPeriod"/>
            </a:pPr>
            <a:r>
              <a:rPr lang="en-US" sz="1400" b="1">
                <a:solidFill>
                  <a:srgbClr val="666666"/>
                </a:solidFill>
                <a:cs typeface="Arial"/>
              </a:rPr>
              <a:t>Agreement</a:t>
            </a:r>
            <a:r>
              <a:rPr lang="en-US" sz="1400">
                <a:solidFill>
                  <a:srgbClr val="666666"/>
                </a:solidFill>
                <a:cs typeface="Arial"/>
              </a:rPr>
              <a:t>: Feedback and assistance from stakeholders, and any changes to be accepted based on resource availability.</a:t>
            </a:r>
          </a:p>
        </p:txBody>
      </p:sp>
      <p:sp>
        <p:nvSpPr>
          <p:cNvPr id="400" name="Google Shape;400;p44"/>
          <p:cNvSpPr txBox="1">
            <a:spLocks noGrp="1"/>
          </p:cNvSpPr>
          <p:nvPr>
            <p:ph type="body" idx="1"/>
          </p:nvPr>
        </p:nvSpPr>
        <p:spPr>
          <a:xfrm>
            <a:off x="4827525" y="1602953"/>
            <a:ext cx="37554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00000"/>
              </a:lnSpc>
              <a:buSzPts val="1600"/>
              <a:buNone/>
            </a:pPr>
            <a:r>
              <a:rPr lang="en-US" sz="1400" b="1">
                <a:solidFill>
                  <a:srgbClr val="666666"/>
                </a:solidFill>
                <a:cs typeface="Arial"/>
              </a:rPr>
              <a:t>Project Management Life Cycle Model</a:t>
            </a:r>
            <a:r>
              <a:rPr lang="en-US" sz="1400">
                <a:solidFill>
                  <a:srgbClr val="666666"/>
                </a:solidFill>
                <a:cs typeface="Arial"/>
              </a:rPr>
              <a:t>:</a:t>
            </a:r>
          </a:p>
          <a:p>
            <a:pPr marL="0" indent="0">
              <a:lnSpc>
                <a:spcPct val="100000"/>
              </a:lnSpc>
              <a:buSzPts val="1600"/>
              <a:buNone/>
            </a:pPr>
            <a:endParaRPr lang="en-US" sz="1400" b="1">
              <a:solidFill>
                <a:srgbClr val="666666"/>
              </a:solidFill>
              <a:cs typeface="Arial"/>
            </a:endParaRPr>
          </a:p>
          <a:p>
            <a:pPr marL="0" indent="0">
              <a:lnSpc>
                <a:spcPct val="100000"/>
              </a:lnSpc>
              <a:buSzPts val="1600"/>
              <a:buNone/>
            </a:pPr>
            <a:r>
              <a:rPr lang="en-US" sz="1400" b="1">
                <a:solidFill>
                  <a:srgbClr val="666666"/>
                </a:solidFill>
                <a:cs typeface="Arial"/>
              </a:rPr>
              <a:t>Adaptive PMLC </a:t>
            </a:r>
            <a:r>
              <a:rPr lang="en-US" sz="1400">
                <a:solidFill>
                  <a:srgbClr val="666666"/>
                </a:solidFill>
                <a:cs typeface="Arial"/>
              </a:rPr>
              <a:t>chosen for </a:t>
            </a:r>
            <a:r>
              <a:rPr lang="en-US" sz="1400" err="1">
                <a:solidFill>
                  <a:srgbClr val="666666"/>
                </a:solidFill>
                <a:cs typeface="Arial"/>
              </a:rPr>
              <a:t>NutriScope</a:t>
            </a:r>
            <a:r>
              <a:rPr lang="en-US" sz="1400">
                <a:solidFill>
                  <a:srgbClr val="666666"/>
                </a:solidFill>
                <a:cs typeface="Arial"/>
              </a:rPr>
              <a:t>. </a:t>
            </a:r>
            <a:r>
              <a:rPr lang="en-US" sz="1400" b="1">
                <a:solidFill>
                  <a:srgbClr val="666666"/>
                </a:solidFill>
                <a:cs typeface="Arial"/>
              </a:rPr>
              <a:t>Reasons:</a:t>
            </a:r>
          </a:p>
          <a:p>
            <a:pPr marL="342900" indent="-342900">
              <a:lnSpc>
                <a:spcPct val="100000"/>
              </a:lnSpc>
              <a:buSzPts val="1600"/>
              <a:buAutoNum type="arabicPeriod"/>
            </a:pPr>
            <a:r>
              <a:rPr lang="en-US" sz="1400" b="1">
                <a:solidFill>
                  <a:srgbClr val="666666"/>
                </a:solidFill>
                <a:cs typeface="Arial"/>
              </a:rPr>
              <a:t>Changing Requirements</a:t>
            </a:r>
            <a:r>
              <a:rPr lang="en-US" sz="1400">
                <a:solidFill>
                  <a:srgbClr val="666666"/>
                </a:solidFill>
                <a:cs typeface="Arial"/>
              </a:rPr>
              <a:t>: Scope changes expected.</a:t>
            </a:r>
          </a:p>
          <a:p>
            <a:pPr marL="342900" indent="-342900">
              <a:lnSpc>
                <a:spcPct val="100000"/>
              </a:lnSpc>
              <a:buSzPts val="1600"/>
              <a:buAutoNum type="arabicPeriod"/>
            </a:pPr>
            <a:endParaRPr lang="en-US" sz="1400" b="1">
              <a:solidFill>
                <a:srgbClr val="666666"/>
              </a:solidFill>
              <a:cs typeface="Arial"/>
            </a:endParaRPr>
          </a:p>
          <a:p>
            <a:pPr marL="342900" indent="-342900">
              <a:lnSpc>
                <a:spcPct val="100000"/>
              </a:lnSpc>
              <a:buSzPts val="1600"/>
              <a:buAutoNum type="arabicPeriod"/>
            </a:pPr>
            <a:r>
              <a:rPr lang="en-US" sz="1400" b="1">
                <a:solidFill>
                  <a:srgbClr val="666666"/>
                </a:solidFill>
                <a:cs typeface="Arial"/>
              </a:rPr>
              <a:t>Stakeholder Engagement:</a:t>
            </a:r>
            <a:r>
              <a:rPr lang="en-US" sz="1400">
                <a:solidFill>
                  <a:srgbClr val="666666"/>
                </a:solidFill>
                <a:cs typeface="Arial"/>
              </a:rPr>
              <a:t> Stakeholders agree to actively engage with project.</a:t>
            </a:r>
          </a:p>
          <a:p>
            <a:pPr marL="342900" indent="-342900">
              <a:lnSpc>
                <a:spcPct val="100000"/>
              </a:lnSpc>
              <a:buSzPts val="1600"/>
              <a:buAutoNum type="arabicPeriod"/>
            </a:pPr>
            <a:endParaRPr lang="en-US" sz="1400">
              <a:solidFill>
                <a:srgbClr val="666666"/>
              </a:solidFill>
              <a:cs typeface="Arial"/>
            </a:endParaRPr>
          </a:p>
          <a:p>
            <a:pPr marL="342900" indent="-342900">
              <a:lnSpc>
                <a:spcPct val="100000"/>
              </a:lnSpc>
              <a:buSzPts val="1600"/>
              <a:buAutoNum type="arabicPeriod"/>
            </a:pPr>
            <a:r>
              <a:rPr lang="en-US" sz="1400" b="1">
                <a:solidFill>
                  <a:srgbClr val="666666"/>
                </a:solidFill>
                <a:cs typeface="Arial"/>
              </a:rPr>
              <a:t>Evaluation</a:t>
            </a:r>
            <a:r>
              <a:rPr lang="en-US" sz="1400">
                <a:solidFill>
                  <a:srgbClr val="666666"/>
                </a:solidFill>
                <a:cs typeface="Arial"/>
              </a:rPr>
              <a:t>: Want to discover failures and successes early on.</a:t>
            </a:r>
          </a:p>
          <a:p>
            <a:pPr marL="0" indent="0">
              <a:lnSpc>
                <a:spcPct val="100000"/>
              </a:lnSpc>
              <a:buSzPts val="1600"/>
              <a:buNone/>
            </a:pPr>
            <a:endParaRPr lang="en-US" sz="1400">
              <a:solidFill>
                <a:srgbClr val="666666"/>
              </a:solidFill>
              <a:cs typeface="Arial"/>
            </a:endParaRPr>
          </a:p>
          <a:p>
            <a:pPr marL="0" indent="0">
              <a:lnSpc>
                <a:spcPct val="100000"/>
              </a:lnSpc>
              <a:buSzPts val="1600"/>
              <a:buNone/>
            </a:pPr>
            <a:endParaRPr lang="en-US" sz="1400">
              <a:solidFill>
                <a:srgbClr val="666666"/>
              </a:solidFill>
              <a:cs typeface="Arial"/>
            </a:endParaRPr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D8BBCFBD-4326-618E-7A52-56A1CFEE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534" y="269916"/>
            <a:ext cx="4349867" cy="969790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2209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/>
          </a:p>
        </p:txBody>
      </p:sp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598705" y="54156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QUALITY STANDARDS</a:t>
            </a:r>
          </a:p>
        </p:txBody>
      </p:sp>
      <p:sp>
        <p:nvSpPr>
          <p:cNvPr id="268" name="Google Shape;268;p33"/>
          <p:cNvSpPr txBox="1">
            <a:spLocks noGrp="1"/>
          </p:cNvSpPr>
          <p:nvPr>
            <p:ph type="subTitle" idx="4294967295"/>
          </p:nvPr>
        </p:nvSpPr>
        <p:spPr>
          <a:xfrm>
            <a:off x="1141280" y="843995"/>
            <a:ext cx="2571300" cy="2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1600"/>
              <a:t>Accessibility Compliance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sz="1600"/>
              <a:t>(Comply with Guidelines)</a:t>
            </a:r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294967295"/>
          </p:nvPr>
        </p:nvSpPr>
        <p:spPr>
          <a:xfrm>
            <a:off x="1140721" y="1558092"/>
            <a:ext cx="2948957" cy="26948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/>
              <a:t>User Interface Responsiveness</a:t>
            </a:r>
          </a:p>
          <a:p>
            <a:pPr marL="0" indent="0">
              <a:lnSpc>
                <a:spcPct val="114999"/>
              </a:lnSpc>
              <a:buSzPts val="1100"/>
              <a:buNone/>
            </a:pPr>
            <a:r>
              <a:rPr lang="en" sz="1600"/>
              <a:t>(Seamless User Experience)</a:t>
            </a:r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4294967295"/>
          </p:nvPr>
        </p:nvSpPr>
        <p:spPr>
          <a:xfrm>
            <a:off x="1143203" y="2217654"/>
            <a:ext cx="2947286" cy="2739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/>
              <a:t>System Uptime and Reliability</a:t>
            </a:r>
          </a:p>
          <a:p>
            <a:pPr marL="0" indent="0">
              <a:lnSpc>
                <a:spcPct val="114999"/>
              </a:lnSpc>
              <a:buSzPts val="1100"/>
              <a:buNone/>
            </a:pPr>
            <a:r>
              <a:rPr lang="en" sz="1600"/>
              <a:t>(Reliable and Low Disruption)</a:t>
            </a:r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4294967295"/>
          </p:nvPr>
        </p:nvSpPr>
        <p:spPr>
          <a:xfrm>
            <a:off x="1142609" y="2919776"/>
            <a:ext cx="3196831" cy="4778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/>
              <a:t>Data Encryption and Security Standards</a:t>
            </a:r>
          </a:p>
          <a:p>
            <a:pPr marL="0" indent="0">
              <a:lnSpc>
                <a:spcPct val="114999"/>
              </a:lnSpc>
              <a:buSzPts val="1100"/>
              <a:buNone/>
            </a:pPr>
            <a:r>
              <a:rPr lang="en" sz="1600"/>
              <a:t>(Security and Protect User Data)</a:t>
            </a:r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4294967295"/>
          </p:nvPr>
        </p:nvSpPr>
        <p:spPr>
          <a:xfrm>
            <a:off x="1142456" y="3865591"/>
            <a:ext cx="2865963" cy="2527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/>
              <a:t>Error Rate</a:t>
            </a:r>
            <a:endParaRPr lang="en-US" sz="1600"/>
          </a:p>
          <a:p>
            <a:pPr marL="0" indent="0">
              <a:lnSpc>
                <a:spcPct val="114999"/>
              </a:lnSpc>
              <a:buSzPts val="1100"/>
              <a:buNone/>
            </a:pPr>
            <a:r>
              <a:rPr lang="en" sz="1600"/>
              <a:t>(Low for all Functionality)</a:t>
            </a:r>
          </a:p>
        </p:txBody>
      </p:sp>
      <p:sp>
        <p:nvSpPr>
          <p:cNvPr id="4" name="Google Shape;279;p33">
            <a:extLst>
              <a:ext uri="{FF2B5EF4-FFF2-40B4-BE49-F238E27FC236}">
                <a16:creationId xmlns:a16="http://schemas.microsoft.com/office/drawing/2014/main" id="{340AC342-4A17-9EA3-F094-4C3896A59F8F}"/>
              </a:ext>
            </a:extLst>
          </p:cNvPr>
          <p:cNvSpPr txBox="1">
            <a:spLocks/>
          </p:cNvSpPr>
          <p:nvPr/>
        </p:nvSpPr>
        <p:spPr>
          <a:xfrm>
            <a:off x="339118" y="707986"/>
            <a:ext cx="677527" cy="54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Sans Pro"/>
              <a:buNone/>
              <a:defRPr sz="3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" sz="3600" b="0"/>
              <a:t>01</a:t>
            </a:r>
          </a:p>
        </p:txBody>
      </p:sp>
      <p:sp>
        <p:nvSpPr>
          <p:cNvPr id="10" name="Google Shape;272;p33">
            <a:extLst>
              <a:ext uri="{FF2B5EF4-FFF2-40B4-BE49-F238E27FC236}">
                <a16:creationId xmlns:a16="http://schemas.microsoft.com/office/drawing/2014/main" id="{3373674D-33BB-EEEB-AD09-55A88E40B889}"/>
              </a:ext>
            </a:extLst>
          </p:cNvPr>
          <p:cNvSpPr txBox="1">
            <a:spLocks/>
          </p:cNvSpPr>
          <p:nvPr/>
        </p:nvSpPr>
        <p:spPr>
          <a:xfrm>
            <a:off x="5250174" y="771920"/>
            <a:ext cx="3136950" cy="2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  <a:defRPr sz="1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Char char="○"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■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●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○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800"/>
              <a:buFont typeface="Source Sans Pro"/>
              <a:buChar char="■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/>
              <a:t>Load Capacity</a:t>
            </a:r>
          </a:p>
          <a:p>
            <a:pPr marL="0" indent="0">
              <a:lnSpc>
                <a:spcPct val="114999"/>
              </a:lnSpc>
              <a:buSzPts val="1100"/>
              <a:buNone/>
            </a:pPr>
            <a:r>
              <a:rPr lang="en" sz="1600"/>
              <a:t>(Scalability to Handle Many Users)</a:t>
            </a:r>
          </a:p>
        </p:txBody>
      </p:sp>
      <p:sp>
        <p:nvSpPr>
          <p:cNvPr id="18" name="Google Shape;272;p33">
            <a:extLst>
              <a:ext uri="{FF2B5EF4-FFF2-40B4-BE49-F238E27FC236}">
                <a16:creationId xmlns:a16="http://schemas.microsoft.com/office/drawing/2014/main" id="{4FA6E797-0FC2-E01B-1BC2-D16CBC165CBB}"/>
              </a:ext>
            </a:extLst>
          </p:cNvPr>
          <p:cNvSpPr txBox="1">
            <a:spLocks/>
          </p:cNvSpPr>
          <p:nvPr/>
        </p:nvSpPr>
        <p:spPr>
          <a:xfrm>
            <a:off x="5247946" y="1634462"/>
            <a:ext cx="3317423" cy="25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  <a:defRPr sz="1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Char char="○"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■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●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○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800"/>
              <a:buFont typeface="Source Sans Pro"/>
              <a:buChar char="■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/>
              <a:t>User Satisfaction Rate</a:t>
            </a:r>
          </a:p>
          <a:p>
            <a:pPr marL="0" indent="0">
              <a:lnSpc>
                <a:spcPct val="114999"/>
              </a:lnSpc>
              <a:buSzPts val="1100"/>
              <a:buNone/>
            </a:pPr>
            <a:r>
              <a:rPr lang="en" sz="1600"/>
              <a:t>(Meet or Exceed Expectations)</a:t>
            </a:r>
          </a:p>
        </p:txBody>
      </p:sp>
      <p:sp>
        <p:nvSpPr>
          <p:cNvPr id="19" name="Google Shape;272;p33">
            <a:extLst>
              <a:ext uri="{FF2B5EF4-FFF2-40B4-BE49-F238E27FC236}">
                <a16:creationId xmlns:a16="http://schemas.microsoft.com/office/drawing/2014/main" id="{11CC0AB1-D6CB-8E6A-68D1-AF2D0DF10719}"/>
              </a:ext>
            </a:extLst>
          </p:cNvPr>
          <p:cNvSpPr txBox="1">
            <a:spLocks/>
          </p:cNvSpPr>
          <p:nvPr/>
        </p:nvSpPr>
        <p:spPr>
          <a:xfrm>
            <a:off x="5247945" y="2392281"/>
            <a:ext cx="3392621" cy="25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  <a:defRPr sz="1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Char char="○"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■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●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○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800"/>
              <a:buFont typeface="Source Sans Pro"/>
              <a:buChar char="■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/>
              <a:t>Feature Completeness</a:t>
            </a:r>
          </a:p>
          <a:p>
            <a:pPr marL="0" indent="0">
              <a:lnSpc>
                <a:spcPct val="114999"/>
              </a:lnSpc>
              <a:buSzPts val="1100"/>
              <a:buNone/>
            </a:pPr>
            <a:r>
              <a:rPr lang="en" sz="1600"/>
              <a:t>(Fully Functional at Launch)</a:t>
            </a:r>
          </a:p>
        </p:txBody>
      </p:sp>
      <p:sp>
        <p:nvSpPr>
          <p:cNvPr id="20" name="Google Shape;272;p33">
            <a:extLst>
              <a:ext uri="{FF2B5EF4-FFF2-40B4-BE49-F238E27FC236}">
                <a16:creationId xmlns:a16="http://schemas.microsoft.com/office/drawing/2014/main" id="{6E6CC42C-D112-8FA7-6247-AB6F7F6E492F}"/>
              </a:ext>
            </a:extLst>
          </p:cNvPr>
          <p:cNvSpPr txBox="1">
            <a:spLocks/>
          </p:cNvSpPr>
          <p:nvPr/>
        </p:nvSpPr>
        <p:spPr>
          <a:xfrm>
            <a:off x="5251565" y="3145924"/>
            <a:ext cx="2926397" cy="69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  <a:defRPr sz="1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Char char="○"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■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●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○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800"/>
              <a:buFont typeface="Source Sans Pro"/>
              <a:buChar char="■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/>
              <a:t>Regulatory Compliance</a:t>
            </a:r>
          </a:p>
          <a:p>
            <a:pPr marL="0" indent="0">
              <a:lnSpc>
                <a:spcPct val="114999"/>
              </a:lnSpc>
              <a:buSzPts val="1100"/>
              <a:buNone/>
            </a:pPr>
            <a:r>
              <a:rPr lang="en" sz="1600"/>
              <a:t>(Compliance with Regulations)</a:t>
            </a:r>
          </a:p>
        </p:txBody>
      </p:sp>
      <p:sp>
        <p:nvSpPr>
          <p:cNvPr id="22" name="Google Shape;279;p33">
            <a:extLst>
              <a:ext uri="{FF2B5EF4-FFF2-40B4-BE49-F238E27FC236}">
                <a16:creationId xmlns:a16="http://schemas.microsoft.com/office/drawing/2014/main" id="{DB0F441C-408F-ED6F-B01A-E78712F4FA47}"/>
              </a:ext>
            </a:extLst>
          </p:cNvPr>
          <p:cNvSpPr txBox="1">
            <a:spLocks/>
          </p:cNvSpPr>
          <p:nvPr/>
        </p:nvSpPr>
        <p:spPr>
          <a:xfrm>
            <a:off x="339118" y="1399800"/>
            <a:ext cx="677527" cy="54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Sans Pro"/>
              <a:buNone/>
              <a:defRPr sz="3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" sz="3600" b="0"/>
              <a:t>02</a:t>
            </a:r>
          </a:p>
        </p:txBody>
      </p:sp>
      <p:sp>
        <p:nvSpPr>
          <p:cNvPr id="23" name="Google Shape;279;p33">
            <a:extLst>
              <a:ext uri="{FF2B5EF4-FFF2-40B4-BE49-F238E27FC236}">
                <a16:creationId xmlns:a16="http://schemas.microsoft.com/office/drawing/2014/main" id="{55BE508B-42F6-2EC5-6345-1312D6AAB13E}"/>
              </a:ext>
            </a:extLst>
          </p:cNvPr>
          <p:cNvSpPr txBox="1">
            <a:spLocks/>
          </p:cNvSpPr>
          <p:nvPr/>
        </p:nvSpPr>
        <p:spPr>
          <a:xfrm>
            <a:off x="339118" y="2219451"/>
            <a:ext cx="677527" cy="54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Sans Pro"/>
              <a:buNone/>
              <a:defRPr sz="3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" sz="3600" b="0"/>
              <a:t>03</a:t>
            </a:r>
          </a:p>
        </p:txBody>
      </p:sp>
      <p:sp>
        <p:nvSpPr>
          <p:cNvPr id="24" name="Google Shape;279;p33">
            <a:extLst>
              <a:ext uri="{FF2B5EF4-FFF2-40B4-BE49-F238E27FC236}">
                <a16:creationId xmlns:a16="http://schemas.microsoft.com/office/drawing/2014/main" id="{F2C0E78C-D0A1-D82F-9BB7-F4B942D8E156}"/>
              </a:ext>
            </a:extLst>
          </p:cNvPr>
          <p:cNvSpPr txBox="1">
            <a:spLocks/>
          </p:cNvSpPr>
          <p:nvPr/>
        </p:nvSpPr>
        <p:spPr>
          <a:xfrm>
            <a:off x="331598" y="2903748"/>
            <a:ext cx="677527" cy="54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Sans Pro"/>
              <a:buNone/>
              <a:defRPr sz="3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" sz="3600" b="0"/>
              <a:t>04</a:t>
            </a:r>
          </a:p>
        </p:txBody>
      </p:sp>
      <p:sp>
        <p:nvSpPr>
          <p:cNvPr id="25" name="Google Shape;279;p33">
            <a:extLst>
              <a:ext uri="{FF2B5EF4-FFF2-40B4-BE49-F238E27FC236}">
                <a16:creationId xmlns:a16="http://schemas.microsoft.com/office/drawing/2014/main" id="{9BB2FB91-2971-006B-1BCB-677DC8FA8FDF}"/>
              </a:ext>
            </a:extLst>
          </p:cNvPr>
          <p:cNvSpPr txBox="1">
            <a:spLocks/>
          </p:cNvSpPr>
          <p:nvPr/>
        </p:nvSpPr>
        <p:spPr>
          <a:xfrm>
            <a:off x="339119" y="3715878"/>
            <a:ext cx="677527" cy="54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Sans Pro"/>
              <a:buNone/>
              <a:defRPr sz="3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" sz="3600" b="0"/>
              <a:t>05</a:t>
            </a:r>
          </a:p>
        </p:txBody>
      </p:sp>
      <p:sp>
        <p:nvSpPr>
          <p:cNvPr id="26" name="Google Shape;279;p33">
            <a:extLst>
              <a:ext uri="{FF2B5EF4-FFF2-40B4-BE49-F238E27FC236}">
                <a16:creationId xmlns:a16="http://schemas.microsoft.com/office/drawing/2014/main" id="{4C2493AD-37AA-6916-74C2-385B608F04F9}"/>
              </a:ext>
            </a:extLst>
          </p:cNvPr>
          <p:cNvSpPr txBox="1">
            <a:spLocks/>
          </p:cNvSpPr>
          <p:nvPr/>
        </p:nvSpPr>
        <p:spPr>
          <a:xfrm>
            <a:off x="4407295" y="685427"/>
            <a:ext cx="677527" cy="54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Sans Pro"/>
              <a:buNone/>
              <a:defRPr sz="3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" sz="3600" b="0"/>
              <a:t>06</a:t>
            </a:r>
          </a:p>
        </p:txBody>
      </p:sp>
      <p:sp>
        <p:nvSpPr>
          <p:cNvPr id="27" name="Google Shape;279;p33">
            <a:extLst>
              <a:ext uri="{FF2B5EF4-FFF2-40B4-BE49-F238E27FC236}">
                <a16:creationId xmlns:a16="http://schemas.microsoft.com/office/drawing/2014/main" id="{EDCC617F-4CED-33D9-44DB-82549B989CB4}"/>
              </a:ext>
            </a:extLst>
          </p:cNvPr>
          <p:cNvSpPr txBox="1">
            <a:spLocks/>
          </p:cNvSpPr>
          <p:nvPr/>
        </p:nvSpPr>
        <p:spPr>
          <a:xfrm>
            <a:off x="4407296" y="1497558"/>
            <a:ext cx="677527" cy="54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Sans Pro"/>
              <a:buNone/>
              <a:defRPr sz="3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" sz="3600" b="0"/>
              <a:t>07</a:t>
            </a:r>
          </a:p>
        </p:txBody>
      </p:sp>
      <p:sp>
        <p:nvSpPr>
          <p:cNvPr id="28" name="Google Shape;279;p33">
            <a:extLst>
              <a:ext uri="{FF2B5EF4-FFF2-40B4-BE49-F238E27FC236}">
                <a16:creationId xmlns:a16="http://schemas.microsoft.com/office/drawing/2014/main" id="{732D3960-E284-3299-2DF5-9C65D3DC5B88}"/>
              </a:ext>
            </a:extLst>
          </p:cNvPr>
          <p:cNvSpPr txBox="1">
            <a:spLocks/>
          </p:cNvSpPr>
          <p:nvPr/>
        </p:nvSpPr>
        <p:spPr>
          <a:xfrm>
            <a:off x="4407296" y="2294651"/>
            <a:ext cx="677527" cy="54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Sans Pro"/>
              <a:buNone/>
              <a:defRPr sz="3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" sz="3600" b="0"/>
              <a:t>08</a:t>
            </a:r>
          </a:p>
        </p:txBody>
      </p:sp>
      <p:sp>
        <p:nvSpPr>
          <p:cNvPr id="29" name="Google Shape;279;p33">
            <a:extLst>
              <a:ext uri="{FF2B5EF4-FFF2-40B4-BE49-F238E27FC236}">
                <a16:creationId xmlns:a16="http://schemas.microsoft.com/office/drawing/2014/main" id="{1D262886-A8C6-31E0-59A2-6FC9A2C332DA}"/>
              </a:ext>
            </a:extLst>
          </p:cNvPr>
          <p:cNvSpPr txBox="1">
            <a:spLocks/>
          </p:cNvSpPr>
          <p:nvPr/>
        </p:nvSpPr>
        <p:spPr>
          <a:xfrm>
            <a:off x="4407296" y="3091741"/>
            <a:ext cx="677527" cy="54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Sans Pro"/>
              <a:buNone/>
              <a:defRPr sz="3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" sz="3600" b="0"/>
              <a:t>09</a:t>
            </a:r>
          </a:p>
        </p:txBody>
      </p:sp>
      <p:sp>
        <p:nvSpPr>
          <p:cNvPr id="2" name="Google Shape;279;p33">
            <a:extLst>
              <a:ext uri="{FF2B5EF4-FFF2-40B4-BE49-F238E27FC236}">
                <a16:creationId xmlns:a16="http://schemas.microsoft.com/office/drawing/2014/main" id="{C633CA67-C61B-8BDB-6435-372C26A5554C}"/>
              </a:ext>
            </a:extLst>
          </p:cNvPr>
          <p:cNvSpPr txBox="1">
            <a:spLocks/>
          </p:cNvSpPr>
          <p:nvPr/>
        </p:nvSpPr>
        <p:spPr>
          <a:xfrm>
            <a:off x="4407296" y="3866274"/>
            <a:ext cx="677527" cy="54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ource Sans Pro"/>
              <a:buNone/>
              <a:defRPr sz="34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" sz="3600" b="0"/>
              <a:t>10</a:t>
            </a:r>
          </a:p>
        </p:txBody>
      </p:sp>
      <p:sp>
        <p:nvSpPr>
          <p:cNvPr id="6" name="Google Shape;272;p33">
            <a:extLst>
              <a:ext uri="{FF2B5EF4-FFF2-40B4-BE49-F238E27FC236}">
                <a16:creationId xmlns:a16="http://schemas.microsoft.com/office/drawing/2014/main" id="{74D06179-E6FE-71C3-D2E0-5FCF0E7E3336}"/>
              </a:ext>
            </a:extLst>
          </p:cNvPr>
          <p:cNvSpPr txBox="1">
            <a:spLocks/>
          </p:cNvSpPr>
          <p:nvPr/>
        </p:nvSpPr>
        <p:spPr>
          <a:xfrm>
            <a:off x="5247945" y="3881189"/>
            <a:ext cx="3392621" cy="25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  <a:defRPr sz="13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urce Sans Pro"/>
              <a:buChar char="○"/>
              <a:defRPr sz="1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■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●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○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794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800"/>
              <a:buFont typeface="Source Sans Pro"/>
              <a:buChar char="■"/>
              <a:defRPr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/>
              <a:t>Software Update Frequency</a:t>
            </a:r>
          </a:p>
          <a:p>
            <a:pPr marL="0" indent="0">
              <a:lnSpc>
                <a:spcPct val="114999"/>
              </a:lnSpc>
              <a:buSzPts val="1100"/>
              <a:buNone/>
            </a:pPr>
            <a:r>
              <a:rPr lang="en" sz="1600"/>
              <a:t>(New Features, Address Issues, etc.)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>
            <a:spLocks noGrp="1"/>
          </p:cNvSpPr>
          <p:nvPr>
            <p:ph type="sldNum" idx="12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7" name="Google Shape;397;p44"/>
          <p:cNvSpPr txBox="1">
            <a:spLocks noGrp="1"/>
          </p:cNvSpPr>
          <p:nvPr>
            <p:ph type="title"/>
          </p:nvPr>
        </p:nvSpPr>
        <p:spPr>
          <a:xfrm>
            <a:off x="606225" y="26930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/>
              <a:t>RISK ANALYSIS</a:t>
            </a:r>
          </a:p>
        </p:txBody>
      </p:sp>
      <p:sp>
        <p:nvSpPr>
          <p:cNvPr id="398" name="Google Shape;398;p44"/>
          <p:cNvSpPr txBox="1">
            <a:spLocks noGrp="1"/>
          </p:cNvSpPr>
          <p:nvPr>
            <p:ph type="body" idx="1"/>
          </p:nvPr>
        </p:nvSpPr>
        <p:spPr>
          <a:xfrm>
            <a:off x="606225" y="1130250"/>
            <a:ext cx="37554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00000"/>
              </a:lnSpc>
              <a:buSzPts val="1600"/>
              <a:buNone/>
            </a:pPr>
            <a:r>
              <a:rPr lang="en-US" sz="1400" b="1">
                <a:solidFill>
                  <a:srgbClr val="666666"/>
                </a:solidFill>
                <a:cs typeface="Arial"/>
              </a:rPr>
              <a:t>Negative Risk</a:t>
            </a:r>
            <a:r>
              <a:rPr lang="en-US" sz="1400">
                <a:solidFill>
                  <a:srgbClr val="666666"/>
                </a:solidFill>
                <a:cs typeface="Arial"/>
              </a:rPr>
              <a:t>:</a:t>
            </a:r>
          </a:p>
          <a:p>
            <a:pPr marL="342900" indent="-342900">
              <a:lnSpc>
                <a:spcPct val="100000"/>
              </a:lnSpc>
              <a:buSzPts val="1600"/>
              <a:buAutoNum type="arabicPeriod"/>
            </a:pPr>
            <a:r>
              <a:rPr lang="en-US" sz="1400">
                <a:solidFill>
                  <a:srgbClr val="666666"/>
                </a:solidFill>
                <a:cs typeface="Arial"/>
              </a:rPr>
              <a:t>Data Privacy Breach: Data leaked due to security failures.</a:t>
            </a:r>
          </a:p>
          <a:p>
            <a:pPr marL="0" indent="0">
              <a:lnSpc>
                <a:spcPct val="100000"/>
              </a:lnSpc>
              <a:buSzPts val="1600"/>
              <a:buNone/>
            </a:pPr>
            <a:endParaRPr lang="en-US" sz="1400">
              <a:solidFill>
                <a:srgbClr val="666666"/>
              </a:solidFill>
              <a:cs typeface="Arial"/>
            </a:endParaRPr>
          </a:p>
          <a:p>
            <a:pPr marL="0" indent="0">
              <a:lnSpc>
                <a:spcPct val="100000"/>
              </a:lnSpc>
              <a:buSzPts val="1600"/>
              <a:buNone/>
            </a:pPr>
            <a:endParaRPr lang="en-US" sz="1400">
              <a:solidFill>
                <a:srgbClr val="666666"/>
              </a:solidFill>
              <a:cs typeface="Arial"/>
            </a:endParaRPr>
          </a:p>
          <a:p>
            <a:pPr marL="0" indent="0">
              <a:lnSpc>
                <a:spcPct val="100000"/>
              </a:lnSpc>
              <a:buSzPts val="1600"/>
              <a:buNone/>
            </a:pPr>
            <a:r>
              <a:rPr lang="en-US" sz="1400" b="1">
                <a:solidFill>
                  <a:srgbClr val="666666"/>
                </a:solidFill>
                <a:cs typeface="Arial"/>
              </a:rPr>
              <a:t>Positive Risk</a:t>
            </a:r>
            <a:r>
              <a:rPr lang="en-US" sz="1400">
                <a:solidFill>
                  <a:srgbClr val="666666"/>
                </a:solidFill>
                <a:cs typeface="Arial"/>
              </a:rPr>
              <a:t>:</a:t>
            </a:r>
          </a:p>
          <a:p>
            <a:pPr marL="342900" indent="-342900">
              <a:lnSpc>
                <a:spcPct val="100000"/>
              </a:lnSpc>
              <a:buSzPts val="1600"/>
              <a:buAutoNum type="arabicPeriod"/>
            </a:pPr>
            <a:r>
              <a:rPr lang="en-US" sz="1400">
                <a:solidFill>
                  <a:srgbClr val="666666"/>
                </a:solidFill>
                <a:cs typeface="Arial"/>
              </a:rPr>
              <a:t>High User Adoption Rate: Unexpected rise in users stresses the infrastructure, increases cost, and decreases performance.</a:t>
            </a:r>
          </a:p>
        </p:txBody>
      </p:sp>
      <p:sp>
        <p:nvSpPr>
          <p:cNvPr id="399" name="Google Shape;399;p44"/>
          <p:cNvSpPr txBox="1">
            <a:spLocks noGrp="1"/>
          </p:cNvSpPr>
          <p:nvPr>
            <p:ph type="subTitle" idx="3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/>
              <a:t>Risk Analysis</a:t>
            </a:r>
          </a:p>
        </p:txBody>
      </p:sp>
      <p:sp>
        <p:nvSpPr>
          <p:cNvPr id="400" name="Google Shape;400;p44"/>
          <p:cNvSpPr txBox="1">
            <a:spLocks noGrp="1"/>
          </p:cNvSpPr>
          <p:nvPr>
            <p:ph type="body" idx="1"/>
          </p:nvPr>
        </p:nvSpPr>
        <p:spPr>
          <a:xfrm>
            <a:off x="4827525" y="1128500"/>
            <a:ext cx="37554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>
                <a:solidFill>
                  <a:srgbClr val="666666"/>
                </a:solidFill>
                <a:latin typeface="Arial"/>
                <a:cs typeface="Arial"/>
              </a:rPr>
              <a:t>Risk Mitigations</a:t>
            </a:r>
            <a:r>
              <a:rPr lang="en-US" sz="1400">
                <a:solidFill>
                  <a:srgbClr val="666666"/>
                </a:solidFill>
                <a:latin typeface="Arial"/>
                <a:cs typeface="Arial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>
              <a:solidFill>
                <a:srgbClr val="666666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400" b="1">
                <a:solidFill>
                  <a:srgbClr val="666666"/>
                </a:solidFill>
                <a:latin typeface="Arial"/>
                <a:cs typeface="Arial"/>
              </a:rPr>
              <a:t>Data Privacy Breach</a:t>
            </a:r>
            <a:r>
              <a:rPr lang="en-US" sz="1400">
                <a:solidFill>
                  <a:srgbClr val="666666"/>
                </a:solidFill>
                <a:latin typeface="Arial"/>
                <a:cs typeface="Arial"/>
              </a:rPr>
              <a:t>: Cybersecurity strategy, powerful encryption, IDS, and security audits. Cultivate a security awareness culture.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sz="1400">
              <a:solidFill>
                <a:srgbClr val="666666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400" b="1">
                <a:solidFill>
                  <a:srgbClr val="666666"/>
                </a:solidFill>
                <a:latin typeface="Arial"/>
                <a:cs typeface="Arial"/>
              </a:rPr>
              <a:t>High User Adoption Rate</a:t>
            </a:r>
            <a:r>
              <a:rPr lang="en-US" sz="1400">
                <a:solidFill>
                  <a:srgbClr val="666666"/>
                </a:solidFill>
                <a:latin typeface="Arial"/>
                <a:cs typeface="Arial"/>
              </a:rPr>
              <a:t>: Creation of a scalable architecture, optimized DB, server elasticity, and CRM to manage users.</a:t>
            </a:r>
            <a:endParaRPr lang="en-US"/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>
              <a:solidFill>
                <a:srgbClr val="636363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5502936"/>
      </p:ext>
    </p:extLst>
  </p:cSld>
  <p:clrMapOvr>
    <a:masterClrMapping/>
  </p:clrMapOvr>
</p:sld>
</file>

<file path=ppt/theme/theme1.xml><?xml version="1.0" encoding="utf-8"?>
<a:theme xmlns:a="http://schemas.openxmlformats.org/drawingml/2006/main" name="Fearlessly Forward / LIGHT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E6E6E6"/>
      </a:lt2>
      <a:accent1>
        <a:srgbClr val="E21833"/>
      </a:accent1>
      <a:accent2>
        <a:srgbClr val="A41124"/>
      </a:accent2>
      <a:accent3>
        <a:srgbClr val="820E1D"/>
      </a:accent3>
      <a:accent4>
        <a:srgbClr val="FFD200"/>
      </a:accent4>
      <a:accent5>
        <a:srgbClr val="CBA700"/>
      </a:accent5>
      <a:accent6>
        <a:srgbClr val="715D00"/>
      </a:accent6>
      <a:hlink>
        <a:srgbClr val="E218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Microsoft Office PowerPoint</Application>
  <PresentationFormat>On-screen Show (16:9)</PresentationFormat>
  <Paragraphs>220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Segoe UI</vt:lpstr>
      <vt:lpstr>Source Sans Pro</vt:lpstr>
      <vt:lpstr>Fearlessly Forward / LIGHT</vt:lpstr>
      <vt:lpstr>NutriScope</vt:lpstr>
      <vt:lpstr>Project Management Life Cycle </vt:lpstr>
      <vt:lpstr>PROJECT VISION</vt:lpstr>
      <vt:lpstr>MOVs</vt:lpstr>
      <vt:lpstr>MILESTONES</vt:lpstr>
      <vt:lpstr>SCOPE</vt:lpstr>
      <vt:lpstr>PROJECT SETUP</vt:lpstr>
      <vt:lpstr>QUALITY STANDARDS</vt:lpstr>
      <vt:lpstr>RISK ANALYSIS</vt:lpstr>
      <vt:lpstr>STAKEHOLDER MANAGEMENT</vt:lpstr>
      <vt:lpstr>COMMUNICATIONS PLAN</vt:lpstr>
      <vt:lpstr>TESTING</vt:lpstr>
      <vt:lpstr>Work Breakdown Structure (WBS)</vt:lpstr>
      <vt:lpstr>Cost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NutriScope</dc:title>
  <cp:lastModifiedBy>Bhanu Teja Panguluri</cp:lastModifiedBy>
  <cp:revision>1</cp:revision>
  <dcterms:modified xsi:type="dcterms:W3CDTF">2024-05-01T20:08:13Z</dcterms:modified>
</cp:coreProperties>
</file>