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86" r:id="rId5"/>
    <p:sldId id="261" r:id="rId6"/>
    <p:sldId id="262" r:id="rId7"/>
    <p:sldId id="263" r:id="rId8"/>
    <p:sldId id="264" r:id="rId9"/>
    <p:sldId id="265" r:id="rId10"/>
    <p:sldId id="266" r:id="rId11"/>
    <p:sldId id="267" r:id="rId12"/>
    <p:sldId id="268" r:id="rId13"/>
    <p:sldId id="269" r:id="rId14"/>
    <p:sldId id="285" r:id="rId15"/>
    <p:sldId id="284" r:id="rId16"/>
    <p:sldId id="283" r:id="rId17"/>
    <p:sldId id="271"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ridhar Reddy" userId="73f02095b843581a" providerId="LiveId" clId="{2471C6F0-3E67-4C88-8E2D-0356D43C5691}"/>
    <pc:docChg chg="undo custSel addSld delSld modSld">
      <pc:chgData name="Giridhar Reddy" userId="73f02095b843581a" providerId="LiveId" clId="{2471C6F0-3E67-4C88-8E2D-0356D43C5691}" dt="2023-10-07T02:01:22.958" v="2303" actId="113"/>
      <pc:docMkLst>
        <pc:docMk/>
      </pc:docMkLst>
      <pc:sldChg chg="modSp mod">
        <pc:chgData name="Giridhar Reddy" userId="73f02095b843581a" providerId="LiveId" clId="{2471C6F0-3E67-4C88-8E2D-0356D43C5691}" dt="2023-10-07T01:47:24.475" v="2213" actId="20577"/>
        <pc:sldMkLst>
          <pc:docMk/>
          <pc:sldMk cId="1330442464" sldId="257"/>
        </pc:sldMkLst>
        <pc:spChg chg="mod">
          <ac:chgData name="Giridhar Reddy" userId="73f02095b843581a" providerId="LiveId" clId="{2471C6F0-3E67-4C88-8E2D-0356D43C5691}" dt="2023-10-05T13:40:33.928" v="3" actId="207"/>
          <ac:spMkLst>
            <pc:docMk/>
            <pc:sldMk cId="1330442464" sldId="257"/>
            <ac:spMk id="2" creationId="{BBC56409-0291-C87A-F7C0-0345E2489694}"/>
          </ac:spMkLst>
        </pc:spChg>
        <pc:spChg chg="mod">
          <ac:chgData name="Giridhar Reddy" userId="73f02095b843581a" providerId="LiveId" clId="{2471C6F0-3E67-4C88-8E2D-0356D43C5691}" dt="2023-10-07T01:47:24.475" v="2213" actId="20577"/>
          <ac:spMkLst>
            <pc:docMk/>
            <pc:sldMk cId="1330442464" sldId="257"/>
            <ac:spMk id="3" creationId="{FFCBE965-1EBA-B55E-4D52-30AAA19AEC32}"/>
          </ac:spMkLst>
        </pc:spChg>
      </pc:sldChg>
      <pc:sldChg chg="modSp del mod">
        <pc:chgData name="Giridhar Reddy" userId="73f02095b843581a" providerId="LiveId" clId="{2471C6F0-3E67-4C88-8E2D-0356D43C5691}" dt="2023-10-06T09:13:12.286" v="1453" actId="2696"/>
        <pc:sldMkLst>
          <pc:docMk/>
          <pc:sldMk cId="3016455214" sldId="258"/>
        </pc:sldMkLst>
        <pc:spChg chg="mod">
          <ac:chgData name="Giridhar Reddy" userId="73f02095b843581a" providerId="LiveId" clId="{2471C6F0-3E67-4C88-8E2D-0356D43C5691}" dt="2023-10-05T13:41:36.367" v="8" actId="207"/>
          <ac:spMkLst>
            <pc:docMk/>
            <pc:sldMk cId="3016455214" sldId="258"/>
            <ac:spMk id="2" creationId="{01DB6D2E-1782-25EE-343E-7816F2A1ADE9}"/>
          </ac:spMkLst>
        </pc:spChg>
        <pc:spChg chg="mod">
          <ac:chgData name="Giridhar Reddy" userId="73f02095b843581a" providerId="LiveId" clId="{2471C6F0-3E67-4C88-8E2D-0356D43C5691}" dt="2023-10-05T13:56:17.815" v="254" actId="14100"/>
          <ac:spMkLst>
            <pc:docMk/>
            <pc:sldMk cId="3016455214" sldId="258"/>
            <ac:spMk id="3" creationId="{6BF2E6FA-4A3C-5EF7-2334-E6FB753795AC}"/>
          </ac:spMkLst>
        </pc:spChg>
      </pc:sldChg>
      <pc:sldChg chg="modSp del mod">
        <pc:chgData name="Giridhar Reddy" userId="73f02095b843581a" providerId="LiveId" clId="{2471C6F0-3E67-4C88-8E2D-0356D43C5691}" dt="2023-10-06T09:13:15.193" v="1454" actId="2696"/>
        <pc:sldMkLst>
          <pc:docMk/>
          <pc:sldMk cId="386617641" sldId="259"/>
        </pc:sldMkLst>
        <pc:spChg chg="mod">
          <ac:chgData name="Giridhar Reddy" userId="73f02095b843581a" providerId="LiveId" clId="{2471C6F0-3E67-4C88-8E2D-0356D43C5691}" dt="2023-10-05T13:42:01.060" v="12" actId="207"/>
          <ac:spMkLst>
            <pc:docMk/>
            <pc:sldMk cId="386617641" sldId="259"/>
            <ac:spMk id="2" creationId="{124BEDD7-823F-E397-E670-21C60A3F1542}"/>
          </ac:spMkLst>
        </pc:spChg>
        <pc:spChg chg="mod">
          <ac:chgData name="Giridhar Reddy" userId="73f02095b843581a" providerId="LiveId" clId="{2471C6F0-3E67-4C88-8E2D-0356D43C5691}" dt="2023-10-05T13:58:53.216" v="259" actId="27636"/>
          <ac:spMkLst>
            <pc:docMk/>
            <pc:sldMk cId="386617641" sldId="259"/>
            <ac:spMk id="3" creationId="{5465F49B-5480-8894-C5F9-A5C96E1AF97A}"/>
          </ac:spMkLst>
        </pc:spChg>
      </pc:sldChg>
      <pc:sldChg chg="addSp delSp modSp mod">
        <pc:chgData name="Giridhar Reddy" userId="73f02095b843581a" providerId="LiveId" clId="{2471C6F0-3E67-4C88-8E2D-0356D43C5691}" dt="2023-10-06T09:13:20.588" v="1456" actId="20577"/>
        <pc:sldMkLst>
          <pc:docMk/>
          <pc:sldMk cId="542625700" sldId="260"/>
        </pc:sldMkLst>
        <pc:spChg chg="del">
          <ac:chgData name="Giridhar Reddy" userId="73f02095b843581a" providerId="LiveId" clId="{2471C6F0-3E67-4C88-8E2D-0356D43C5691}" dt="2023-10-05T13:42:26.269" v="14" actId="21"/>
          <ac:spMkLst>
            <pc:docMk/>
            <pc:sldMk cId="542625700" sldId="260"/>
            <ac:spMk id="2" creationId="{9961F095-10B6-AAAC-2920-59410D07C3CF}"/>
          </ac:spMkLst>
        </pc:spChg>
        <pc:spChg chg="del">
          <ac:chgData name="Giridhar Reddy" userId="73f02095b843581a" providerId="LiveId" clId="{2471C6F0-3E67-4C88-8E2D-0356D43C5691}" dt="2023-10-05T13:42:22.008" v="13" actId="21"/>
          <ac:spMkLst>
            <pc:docMk/>
            <pc:sldMk cId="542625700" sldId="260"/>
            <ac:spMk id="3" creationId="{00E997C5-7CBF-5A4D-E0E9-C80F5FFC5359}"/>
          </ac:spMkLst>
        </pc:spChg>
        <pc:spChg chg="add del mod">
          <ac:chgData name="Giridhar Reddy" userId="73f02095b843581a" providerId="LiveId" clId="{2471C6F0-3E67-4C88-8E2D-0356D43C5691}" dt="2023-10-05T13:42:38.052" v="18"/>
          <ac:spMkLst>
            <pc:docMk/>
            <pc:sldMk cId="542625700" sldId="260"/>
            <ac:spMk id="4" creationId="{2C53537C-4DED-24E6-F61B-55115B4B5384}"/>
          </ac:spMkLst>
        </pc:spChg>
        <pc:spChg chg="add del mod">
          <ac:chgData name="Giridhar Reddy" userId="73f02095b843581a" providerId="LiveId" clId="{2471C6F0-3E67-4C88-8E2D-0356D43C5691}" dt="2023-10-05T13:42:50.019" v="19" actId="21"/>
          <ac:spMkLst>
            <pc:docMk/>
            <pc:sldMk cId="542625700" sldId="260"/>
            <ac:spMk id="5" creationId="{4CF989DF-4993-4ADC-0265-92C06C6BEE12}"/>
          </ac:spMkLst>
        </pc:spChg>
        <pc:spChg chg="add mod">
          <ac:chgData name="Giridhar Reddy" userId="73f02095b843581a" providerId="LiveId" clId="{2471C6F0-3E67-4C88-8E2D-0356D43C5691}" dt="2023-10-06T09:13:20.588" v="1456" actId="20577"/>
          <ac:spMkLst>
            <pc:docMk/>
            <pc:sldMk cId="542625700" sldId="260"/>
            <ac:spMk id="6" creationId="{E317764F-104D-C25C-A2CE-8D5C035DC1D5}"/>
          </ac:spMkLst>
        </pc:spChg>
        <pc:picChg chg="add mod">
          <ac:chgData name="Giridhar Reddy" userId="73f02095b843581a" providerId="LiveId" clId="{2471C6F0-3E67-4C88-8E2D-0356D43C5691}" dt="2023-10-05T14:00:32.758" v="261" actId="14100"/>
          <ac:picMkLst>
            <pc:docMk/>
            <pc:sldMk cId="542625700" sldId="260"/>
            <ac:picMk id="7" creationId="{9DA03A76-C325-35C1-CA3A-79C3EA89367D}"/>
          </ac:picMkLst>
        </pc:picChg>
      </pc:sldChg>
      <pc:sldChg chg="modSp mod">
        <pc:chgData name="Giridhar Reddy" userId="73f02095b843581a" providerId="LiveId" clId="{2471C6F0-3E67-4C88-8E2D-0356D43C5691}" dt="2023-10-06T09:13:24.805" v="1458" actId="20577"/>
        <pc:sldMkLst>
          <pc:docMk/>
          <pc:sldMk cId="3659179549" sldId="261"/>
        </pc:sldMkLst>
        <pc:spChg chg="mod">
          <ac:chgData name="Giridhar Reddy" userId="73f02095b843581a" providerId="LiveId" clId="{2471C6F0-3E67-4C88-8E2D-0356D43C5691}" dt="2023-10-06T09:13:24.805" v="1458" actId="20577"/>
          <ac:spMkLst>
            <pc:docMk/>
            <pc:sldMk cId="3659179549" sldId="261"/>
            <ac:spMk id="2" creationId="{A7E57CBD-44A9-1277-A279-375B2A699517}"/>
          </ac:spMkLst>
        </pc:spChg>
        <pc:spChg chg="mod">
          <ac:chgData name="Giridhar Reddy" userId="73f02095b843581a" providerId="LiveId" clId="{2471C6F0-3E67-4C88-8E2D-0356D43C5691}" dt="2023-10-05T14:17:44.048" v="355" actId="255"/>
          <ac:spMkLst>
            <pc:docMk/>
            <pc:sldMk cId="3659179549" sldId="261"/>
            <ac:spMk id="3" creationId="{8348971E-30EB-F214-E968-FDD313FD4A74}"/>
          </ac:spMkLst>
        </pc:spChg>
      </pc:sldChg>
      <pc:sldChg chg="addSp delSp modSp mod">
        <pc:chgData name="Giridhar Reddy" userId="73f02095b843581a" providerId="LiveId" clId="{2471C6F0-3E67-4C88-8E2D-0356D43C5691}" dt="2023-10-05T14:31:01.536" v="484" actId="404"/>
        <pc:sldMkLst>
          <pc:docMk/>
          <pc:sldMk cId="2418917871" sldId="262"/>
        </pc:sldMkLst>
        <pc:spChg chg="del">
          <ac:chgData name="Giridhar Reddy" userId="73f02095b843581a" providerId="LiveId" clId="{2471C6F0-3E67-4C88-8E2D-0356D43C5691}" dt="2023-10-05T14:18:14.810" v="356" actId="21"/>
          <ac:spMkLst>
            <pc:docMk/>
            <pc:sldMk cId="2418917871" sldId="262"/>
            <ac:spMk id="2" creationId="{8F0B87CD-4847-196D-4A64-6C80DE4F2E0E}"/>
          </ac:spMkLst>
        </pc:spChg>
        <pc:spChg chg="del">
          <ac:chgData name="Giridhar Reddy" userId="73f02095b843581a" providerId="LiveId" clId="{2471C6F0-3E67-4C88-8E2D-0356D43C5691}" dt="2023-10-05T14:18:18.687" v="357" actId="21"/>
          <ac:spMkLst>
            <pc:docMk/>
            <pc:sldMk cId="2418917871" sldId="262"/>
            <ac:spMk id="3" creationId="{5D7B51DB-AAEF-EAEF-CFDA-2DCFACE73597}"/>
          </ac:spMkLst>
        </pc:spChg>
        <pc:spChg chg="add del mod">
          <ac:chgData name="Giridhar Reddy" userId="73f02095b843581a" providerId="LiveId" clId="{2471C6F0-3E67-4C88-8E2D-0356D43C5691}" dt="2023-10-05T14:18:37.229" v="362"/>
          <ac:spMkLst>
            <pc:docMk/>
            <pc:sldMk cId="2418917871" sldId="262"/>
            <ac:spMk id="4" creationId="{5B229C44-7202-7F03-E374-46385472EDA5}"/>
          </ac:spMkLst>
        </pc:spChg>
        <pc:spChg chg="add del mod">
          <ac:chgData name="Giridhar Reddy" userId="73f02095b843581a" providerId="LiveId" clId="{2471C6F0-3E67-4C88-8E2D-0356D43C5691}" dt="2023-10-05T14:18:37.217" v="360" actId="21"/>
          <ac:spMkLst>
            <pc:docMk/>
            <pc:sldMk cId="2418917871" sldId="262"/>
            <ac:spMk id="5" creationId="{78F5A616-EEE7-D94B-2262-6C358332B7E6}"/>
          </ac:spMkLst>
        </pc:spChg>
        <pc:spChg chg="add del mod">
          <ac:chgData name="Giridhar Reddy" userId="73f02095b843581a" providerId="LiveId" clId="{2471C6F0-3E67-4C88-8E2D-0356D43C5691}" dt="2023-10-05T14:29:14.712" v="454" actId="21"/>
          <ac:spMkLst>
            <pc:docMk/>
            <pc:sldMk cId="2418917871" sldId="262"/>
            <ac:spMk id="6" creationId="{9D40809D-15CD-F49E-95F2-7A357DB12A3A}"/>
          </ac:spMkLst>
        </pc:spChg>
        <pc:spChg chg="add del mod">
          <ac:chgData name="Giridhar Reddy" userId="73f02095b843581a" providerId="LiveId" clId="{2471C6F0-3E67-4C88-8E2D-0356D43C5691}" dt="2023-10-05T14:28:27.389" v="448" actId="767"/>
          <ac:spMkLst>
            <pc:docMk/>
            <pc:sldMk cId="2418917871" sldId="262"/>
            <ac:spMk id="7" creationId="{E5F1F8DA-6D7E-0CF9-A1E1-24F8BB18F4A7}"/>
          </ac:spMkLst>
        </pc:spChg>
        <pc:spChg chg="add del mod">
          <ac:chgData name="Giridhar Reddy" userId="73f02095b843581a" providerId="LiveId" clId="{2471C6F0-3E67-4C88-8E2D-0356D43C5691}" dt="2023-10-05T14:28:26.881" v="447"/>
          <ac:spMkLst>
            <pc:docMk/>
            <pc:sldMk cId="2418917871" sldId="262"/>
            <ac:spMk id="8" creationId="{7829DDA5-EA41-55DA-0B96-53EC6B5B377F}"/>
          </ac:spMkLst>
        </pc:spChg>
        <pc:spChg chg="add del mod">
          <ac:chgData name="Giridhar Reddy" userId="73f02095b843581a" providerId="LiveId" clId="{2471C6F0-3E67-4C88-8E2D-0356D43C5691}" dt="2023-10-05T14:29:23.781" v="457"/>
          <ac:spMkLst>
            <pc:docMk/>
            <pc:sldMk cId="2418917871" sldId="262"/>
            <ac:spMk id="9" creationId="{60F0BFAB-4A78-F8D8-F2AB-40EB04952E3A}"/>
          </ac:spMkLst>
        </pc:spChg>
        <pc:spChg chg="add mod">
          <ac:chgData name="Giridhar Reddy" userId="73f02095b843581a" providerId="LiveId" clId="{2471C6F0-3E67-4C88-8E2D-0356D43C5691}" dt="2023-10-05T14:31:01.536" v="484" actId="404"/>
          <ac:spMkLst>
            <pc:docMk/>
            <pc:sldMk cId="2418917871" sldId="262"/>
            <ac:spMk id="10" creationId="{B65E57EF-85F4-ABC3-146D-2CE95F02D514}"/>
          </ac:spMkLst>
        </pc:spChg>
      </pc:sldChg>
      <pc:sldChg chg="modSp mod">
        <pc:chgData name="Giridhar Reddy" userId="73f02095b843581a" providerId="LiveId" clId="{2471C6F0-3E67-4C88-8E2D-0356D43C5691}" dt="2023-10-06T09:13:32.574" v="1460" actId="20577"/>
        <pc:sldMkLst>
          <pc:docMk/>
          <pc:sldMk cId="2354978091" sldId="263"/>
        </pc:sldMkLst>
        <pc:spChg chg="mod">
          <ac:chgData name="Giridhar Reddy" userId="73f02095b843581a" providerId="LiveId" clId="{2471C6F0-3E67-4C88-8E2D-0356D43C5691}" dt="2023-10-06T09:13:32.574" v="1460" actId="20577"/>
          <ac:spMkLst>
            <pc:docMk/>
            <pc:sldMk cId="2354978091" sldId="263"/>
            <ac:spMk id="2" creationId="{46439E94-4B51-8B78-4D79-059A0E500374}"/>
          </ac:spMkLst>
        </pc:spChg>
        <pc:spChg chg="mod">
          <ac:chgData name="Giridhar Reddy" userId="73f02095b843581a" providerId="LiveId" clId="{2471C6F0-3E67-4C88-8E2D-0356D43C5691}" dt="2023-10-05T14:36:09.901" v="565" actId="255"/>
          <ac:spMkLst>
            <pc:docMk/>
            <pc:sldMk cId="2354978091" sldId="263"/>
            <ac:spMk id="3" creationId="{C46F4161-86C8-67E4-786C-50DDCCCA2407}"/>
          </ac:spMkLst>
        </pc:spChg>
      </pc:sldChg>
      <pc:sldChg chg="addSp delSp modSp mod">
        <pc:chgData name="Giridhar Reddy" userId="73f02095b843581a" providerId="LiveId" clId="{2471C6F0-3E67-4C88-8E2D-0356D43C5691}" dt="2023-10-05T14:42:34.006" v="668" actId="1076"/>
        <pc:sldMkLst>
          <pc:docMk/>
          <pc:sldMk cId="365312585" sldId="264"/>
        </pc:sldMkLst>
        <pc:spChg chg="del mod">
          <ac:chgData name="Giridhar Reddy" userId="73f02095b843581a" providerId="LiveId" clId="{2471C6F0-3E67-4C88-8E2D-0356D43C5691}" dt="2023-10-05T14:39:24.254" v="589" actId="21"/>
          <ac:spMkLst>
            <pc:docMk/>
            <pc:sldMk cId="365312585" sldId="264"/>
            <ac:spMk id="2" creationId="{2922A77B-D742-EDEE-FBBC-FD21434C9419}"/>
          </ac:spMkLst>
        </pc:spChg>
        <pc:spChg chg="del mod">
          <ac:chgData name="Giridhar Reddy" userId="73f02095b843581a" providerId="LiveId" clId="{2471C6F0-3E67-4C88-8E2D-0356D43C5691}" dt="2023-10-05T14:39:30.229" v="591" actId="21"/>
          <ac:spMkLst>
            <pc:docMk/>
            <pc:sldMk cId="365312585" sldId="264"/>
            <ac:spMk id="3" creationId="{8FDB1F2C-3C26-BCBD-935A-BC4F08CD9939}"/>
          </ac:spMkLst>
        </pc:spChg>
        <pc:spChg chg="add del mod">
          <ac:chgData name="Giridhar Reddy" userId="73f02095b843581a" providerId="LiveId" clId="{2471C6F0-3E67-4C88-8E2D-0356D43C5691}" dt="2023-10-05T14:39:27.743" v="590" actId="21"/>
          <ac:spMkLst>
            <pc:docMk/>
            <pc:sldMk cId="365312585" sldId="264"/>
            <ac:spMk id="5" creationId="{08AE22AF-54DD-8A84-AA7A-C50744519D2E}"/>
          </ac:spMkLst>
        </pc:spChg>
        <pc:spChg chg="add mod">
          <ac:chgData name="Giridhar Reddy" userId="73f02095b843581a" providerId="LiveId" clId="{2471C6F0-3E67-4C88-8E2D-0356D43C5691}" dt="2023-10-05T14:41:29.299" v="654" actId="255"/>
          <ac:spMkLst>
            <pc:docMk/>
            <pc:sldMk cId="365312585" sldId="264"/>
            <ac:spMk id="6" creationId="{F49732AE-FFEF-F8D1-5814-B4B8B0893C57}"/>
          </ac:spMkLst>
        </pc:spChg>
        <pc:spChg chg="add del mod">
          <ac:chgData name="Giridhar Reddy" userId="73f02095b843581a" providerId="LiveId" clId="{2471C6F0-3E67-4C88-8E2D-0356D43C5691}" dt="2023-10-05T14:42:19.210" v="667" actId="21"/>
          <ac:spMkLst>
            <pc:docMk/>
            <pc:sldMk cId="365312585" sldId="264"/>
            <ac:spMk id="7" creationId="{E6431F45-A250-092D-5B23-4FA6F98F4E06}"/>
          </ac:spMkLst>
        </pc:spChg>
        <pc:picChg chg="add mod">
          <ac:chgData name="Giridhar Reddy" userId="73f02095b843581a" providerId="LiveId" clId="{2471C6F0-3E67-4C88-8E2D-0356D43C5691}" dt="2023-10-05T14:42:34.006" v="668" actId="1076"/>
          <ac:picMkLst>
            <pc:docMk/>
            <pc:sldMk cId="365312585" sldId="264"/>
            <ac:picMk id="8" creationId="{04BC0D18-4448-C8EE-D5CA-01219B369E05}"/>
          </ac:picMkLst>
        </pc:picChg>
      </pc:sldChg>
      <pc:sldChg chg="addSp delSp modSp mod">
        <pc:chgData name="Giridhar Reddy" userId="73f02095b843581a" providerId="LiveId" clId="{2471C6F0-3E67-4C88-8E2D-0356D43C5691}" dt="2023-10-05T14:45:50.664" v="708" actId="1076"/>
        <pc:sldMkLst>
          <pc:docMk/>
          <pc:sldMk cId="1471138280" sldId="265"/>
        </pc:sldMkLst>
        <pc:spChg chg="del">
          <ac:chgData name="Giridhar Reddy" userId="73f02095b843581a" providerId="LiveId" clId="{2471C6F0-3E67-4C88-8E2D-0356D43C5691}" dt="2023-10-05T14:43:31.777" v="669" actId="21"/>
          <ac:spMkLst>
            <pc:docMk/>
            <pc:sldMk cId="1471138280" sldId="265"/>
            <ac:spMk id="2" creationId="{8BEAB43B-F829-239C-DD71-A80ABF0B204F}"/>
          </ac:spMkLst>
        </pc:spChg>
        <pc:spChg chg="del">
          <ac:chgData name="Giridhar Reddy" userId="73f02095b843581a" providerId="LiveId" clId="{2471C6F0-3E67-4C88-8E2D-0356D43C5691}" dt="2023-10-05T14:43:34.952" v="670" actId="21"/>
          <ac:spMkLst>
            <pc:docMk/>
            <pc:sldMk cId="1471138280" sldId="265"/>
            <ac:spMk id="3" creationId="{7044CF70-98F0-4A0D-A406-314540E954CC}"/>
          </ac:spMkLst>
        </pc:spChg>
        <pc:spChg chg="add mod">
          <ac:chgData name="Giridhar Reddy" userId="73f02095b843581a" providerId="LiveId" clId="{2471C6F0-3E67-4C88-8E2D-0356D43C5691}" dt="2023-10-05T14:44:54.526" v="700" actId="255"/>
          <ac:spMkLst>
            <pc:docMk/>
            <pc:sldMk cId="1471138280" sldId="265"/>
            <ac:spMk id="4" creationId="{C67F7B8D-CD13-4AC7-139C-B7FE8F460629}"/>
          </ac:spMkLst>
        </pc:spChg>
        <pc:picChg chg="add mod">
          <ac:chgData name="Giridhar Reddy" userId="73f02095b843581a" providerId="LiveId" clId="{2471C6F0-3E67-4C88-8E2D-0356D43C5691}" dt="2023-10-05T14:45:50.664" v="708" actId="1076"/>
          <ac:picMkLst>
            <pc:docMk/>
            <pc:sldMk cId="1471138280" sldId="265"/>
            <ac:picMk id="5" creationId="{13A1DFD7-E2C8-8818-5312-BA27E6E4F6CD}"/>
          </ac:picMkLst>
        </pc:picChg>
      </pc:sldChg>
      <pc:sldChg chg="addSp delSp modSp mod">
        <pc:chgData name="Giridhar Reddy" userId="73f02095b843581a" providerId="LiveId" clId="{2471C6F0-3E67-4C88-8E2D-0356D43C5691}" dt="2023-10-05T14:48:47.257" v="768" actId="14100"/>
        <pc:sldMkLst>
          <pc:docMk/>
          <pc:sldMk cId="1481776221" sldId="266"/>
        </pc:sldMkLst>
        <pc:spChg chg="del">
          <ac:chgData name="Giridhar Reddy" userId="73f02095b843581a" providerId="LiveId" clId="{2471C6F0-3E67-4C88-8E2D-0356D43C5691}" dt="2023-10-05T14:46:03.189" v="709" actId="21"/>
          <ac:spMkLst>
            <pc:docMk/>
            <pc:sldMk cId="1481776221" sldId="266"/>
            <ac:spMk id="2" creationId="{150FA7DE-EF38-3315-B1D3-AF4FA01B3764}"/>
          </ac:spMkLst>
        </pc:spChg>
        <pc:spChg chg="del mod">
          <ac:chgData name="Giridhar Reddy" userId="73f02095b843581a" providerId="LiveId" clId="{2471C6F0-3E67-4C88-8E2D-0356D43C5691}" dt="2023-10-05T14:46:08.145" v="711" actId="21"/>
          <ac:spMkLst>
            <pc:docMk/>
            <pc:sldMk cId="1481776221" sldId="266"/>
            <ac:spMk id="3" creationId="{605FE20A-9947-F97C-E8F1-5FE23337B86F}"/>
          </ac:spMkLst>
        </pc:spChg>
        <pc:spChg chg="add mod">
          <ac:chgData name="Giridhar Reddy" userId="73f02095b843581a" providerId="LiveId" clId="{2471C6F0-3E67-4C88-8E2D-0356D43C5691}" dt="2023-10-05T14:48:47.257" v="768" actId="14100"/>
          <ac:spMkLst>
            <pc:docMk/>
            <pc:sldMk cId="1481776221" sldId="266"/>
            <ac:spMk id="4" creationId="{1F1DA630-286A-A185-49E2-471BDF8B4769}"/>
          </ac:spMkLst>
        </pc:spChg>
        <pc:picChg chg="add mod">
          <ac:chgData name="Giridhar Reddy" userId="73f02095b843581a" providerId="LiveId" clId="{2471C6F0-3E67-4C88-8E2D-0356D43C5691}" dt="2023-10-05T14:48:38.015" v="767" actId="14100"/>
          <ac:picMkLst>
            <pc:docMk/>
            <pc:sldMk cId="1481776221" sldId="266"/>
            <ac:picMk id="5" creationId="{1DC4C600-B196-558E-5972-AF9690A646B7}"/>
          </ac:picMkLst>
        </pc:picChg>
      </pc:sldChg>
      <pc:sldChg chg="addSp delSp modSp mod">
        <pc:chgData name="Giridhar Reddy" userId="73f02095b843581a" providerId="LiveId" clId="{2471C6F0-3E67-4C88-8E2D-0356D43C5691}" dt="2023-10-05T14:51:07.767" v="835" actId="14100"/>
        <pc:sldMkLst>
          <pc:docMk/>
          <pc:sldMk cId="1458255786" sldId="267"/>
        </pc:sldMkLst>
        <pc:spChg chg="del">
          <ac:chgData name="Giridhar Reddy" userId="73f02095b843581a" providerId="LiveId" clId="{2471C6F0-3E67-4C88-8E2D-0356D43C5691}" dt="2023-10-05T14:49:03.519" v="769" actId="21"/>
          <ac:spMkLst>
            <pc:docMk/>
            <pc:sldMk cId="1458255786" sldId="267"/>
            <ac:spMk id="2" creationId="{A0F75EDA-F22F-F890-9271-A94FD26FA185}"/>
          </ac:spMkLst>
        </pc:spChg>
        <pc:spChg chg="del">
          <ac:chgData name="Giridhar Reddy" userId="73f02095b843581a" providerId="LiveId" clId="{2471C6F0-3E67-4C88-8E2D-0356D43C5691}" dt="2023-10-05T14:49:06.474" v="770" actId="21"/>
          <ac:spMkLst>
            <pc:docMk/>
            <pc:sldMk cId="1458255786" sldId="267"/>
            <ac:spMk id="3" creationId="{8C9A9DFF-9D23-5727-EB17-77F756293A72}"/>
          </ac:spMkLst>
        </pc:spChg>
        <pc:spChg chg="add mod">
          <ac:chgData name="Giridhar Reddy" userId="73f02095b843581a" providerId="LiveId" clId="{2471C6F0-3E67-4C88-8E2D-0356D43C5691}" dt="2023-10-05T14:50:33.932" v="831" actId="20577"/>
          <ac:spMkLst>
            <pc:docMk/>
            <pc:sldMk cId="1458255786" sldId="267"/>
            <ac:spMk id="4" creationId="{248E661C-F619-35BF-A6CC-D049155F80C2}"/>
          </ac:spMkLst>
        </pc:spChg>
        <pc:picChg chg="add mod">
          <ac:chgData name="Giridhar Reddy" userId="73f02095b843581a" providerId="LiveId" clId="{2471C6F0-3E67-4C88-8E2D-0356D43C5691}" dt="2023-10-05T14:51:07.767" v="835" actId="14100"/>
          <ac:picMkLst>
            <pc:docMk/>
            <pc:sldMk cId="1458255786" sldId="267"/>
            <ac:picMk id="5" creationId="{007DC714-7E69-F75C-8EB7-20888DEACF5E}"/>
          </ac:picMkLst>
        </pc:picChg>
      </pc:sldChg>
      <pc:sldChg chg="addSp modSp mod">
        <pc:chgData name="Giridhar Reddy" userId="73f02095b843581a" providerId="LiveId" clId="{2471C6F0-3E67-4C88-8E2D-0356D43C5691}" dt="2023-10-06T09:13:53.449" v="1462" actId="20577"/>
        <pc:sldMkLst>
          <pc:docMk/>
          <pc:sldMk cId="3195819529" sldId="268"/>
        </pc:sldMkLst>
        <pc:spChg chg="mod">
          <ac:chgData name="Giridhar Reddy" userId="73f02095b843581a" providerId="LiveId" clId="{2471C6F0-3E67-4C88-8E2D-0356D43C5691}" dt="2023-10-06T09:13:53.449" v="1462" actId="20577"/>
          <ac:spMkLst>
            <pc:docMk/>
            <pc:sldMk cId="3195819529" sldId="268"/>
            <ac:spMk id="2" creationId="{1D4CECE2-0921-1066-176B-13BF3C916F93}"/>
          </ac:spMkLst>
        </pc:spChg>
        <pc:spChg chg="mod">
          <ac:chgData name="Giridhar Reddy" userId="73f02095b843581a" providerId="LiveId" clId="{2471C6F0-3E67-4C88-8E2D-0356D43C5691}" dt="2023-10-05T14:53:26.087" v="849" actId="14100"/>
          <ac:spMkLst>
            <pc:docMk/>
            <pc:sldMk cId="3195819529" sldId="268"/>
            <ac:spMk id="3" creationId="{DA13C348-9D8A-E7F5-FA45-A326EF43E67E}"/>
          </ac:spMkLst>
        </pc:spChg>
        <pc:picChg chg="add mod">
          <ac:chgData name="Giridhar Reddy" userId="73f02095b843581a" providerId="LiveId" clId="{2471C6F0-3E67-4C88-8E2D-0356D43C5691}" dt="2023-10-05T14:53:30.481" v="850" actId="14100"/>
          <ac:picMkLst>
            <pc:docMk/>
            <pc:sldMk cId="3195819529" sldId="268"/>
            <ac:picMk id="4" creationId="{3BDB788D-6396-1CE3-0F69-B307317DA3D1}"/>
          </ac:picMkLst>
        </pc:picChg>
      </pc:sldChg>
      <pc:sldChg chg="addSp delSp modSp mod">
        <pc:chgData name="Giridhar Reddy" userId="73f02095b843581a" providerId="LiveId" clId="{2471C6F0-3E67-4C88-8E2D-0356D43C5691}" dt="2023-10-05T14:55:56.974" v="914" actId="1076"/>
        <pc:sldMkLst>
          <pc:docMk/>
          <pc:sldMk cId="4068596481" sldId="269"/>
        </pc:sldMkLst>
        <pc:spChg chg="del">
          <ac:chgData name="Giridhar Reddy" userId="73f02095b843581a" providerId="LiveId" clId="{2471C6F0-3E67-4C88-8E2D-0356D43C5691}" dt="2023-10-05T14:53:56.693" v="851" actId="21"/>
          <ac:spMkLst>
            <pc:docMk/>
            <pc:sldMk cId="4068596481" sldId="269"/>
            <ac:spMk id="2" creationId="{4CBA7A1C-A408-C553-E3E2-E75EF2E6AB2C}"/>
          </ac:spMkLst>
        </pc:spChg>
        <pc:spChg chg="del">
          <ac:chgData name="Giridhar Reddy" userId="73f02095b843581a" providerId="LiveId" clId="{2471C6F0-3E67-4C88-8E2D-0356D43C5691}" dt="2023-10-05T14:53:59.727" v="852" actId="21"/>
          <ac:spMkLst>
            <pc:docMk/>
            <pc:sldMk cId="4068596481" sldId="269"/>
            <ac:spMk id="3" creationId="{514490B6-B0AC-59FC-121F-3431E5477B7A}"/>
          </ac:spMkLst>
        </pc:spChg>
        <pc:spChg chg="add mod">
          <ac:chgData name="Giridhar Reddy" userId="73f02095b843581a" providerId="LiveId" clId="{2471C6F0-3E67-4C88-8E2D-0356D43C5691}" dt="2023-10-05T14:55:15.503" v="909" actId="20577"/>
          <ac:spMkLst>
            <pc:docMk/>
            <pc:sldMk cId="4068596481" sldId="269"/>
            <ac:spMk id="4" creationId="{71EC964C-3BE5-4A35-788A-C17585FC1DD5}"/>
          </ac:spMkLst>
        </pc:spChg>
        <pc:picChg chg="add mod">
          <ac:chgData name="Giridhar Reddy" userId="73f02095b843581a" providerId="LiveId" clId="{2471C6F0-3E67-4C88-8E2D-0356D43C5691}" dt="2023-10-05T14:55:56.974" v="914" actId="1076"/>
          <ac:picMkLst>
            <pc:docMk/>
            <pc:sldMk cId="4068596481" sldId="269"/>
            <ac:picMk id="5" creationId="{2BE29595-5FE7-C1DC-C4BF-5BBE2E465912}"/>
          </ac:picMkLst>
        </pc:picChg>
      </pc:sldChg>
      <pc:sldChg chg="addSp delSp modSp del mod">
        <pc:chgData name="Giridhar Reddy" userId="73f02095b843581a" providerId="LiveId" clId="{2471C6F0-3E67-4C88-8E2D-0356D43C5691}" dt="2023-10-06T09:16:56.193" v="1477" actId="2696"/>
        <pc:sldMkLst>
          <pc:docMk/>
          <pc:sldMk cId="4285126544" sldId="270"/>
        </pc:sldMkLst>
        <pc:spChg chg="del">
          <ac:chgData name="Giridhar Reddy" userId="73f02095b843581a" providerId="LiveId" clId="{2471C6F0-3E67-4C88-8E2D-0356D43C5691}" dt="2023-10-05T14:56:17.986" v="915" actId="21"/>
          <ac:spMkLst>
            <pc:docMk/>
            <pc:sldMk cId="4285126544" sldId="270"/>
            <ac:spMk id="2" creationId="{037CB24A-E00E-EE53-D281-1CFE5CD74C84}"/>
          </ac:spMkLst>
        </pc:spChg>
        <pc:spChg chg="del">
          <ac:chgData name="Giridhar Reddy" userId="73f02095b843581a" providerId="LiveId" clId="{2471C6F0-3E67-4C88-8E2D-0356D43C5691}" dt="2023-10-05T14:56:20.285" v="916" actId="21"/>
          <ac:spMkLst>
            <pc:docMk/>
            <pc:sldMk cId="4285126544" sldId="270"/>
            <ac:spMk id="3" creationId="{11DD730D-D8A2-BB2A-1D98-0797C0D88C99}"/>
          </ac:spMkLst>
        </pc:spChg>
        <pc:spChg chg="add mod">
          <ac:chgData name="Giridhar Reddy" userId="73f02095b843581a" providerId="LiveId" clId="{2471C6F0-3E67-4C88-8E2D-0356D43C5691}" dt="2023-10-05T14:56:47.341" v="947" actId="20577"/>
          <ac:spMkLst>
            <pc:docMk/>
            <pc:sldMk cId="4285126544" sldId="270"/>
            <ac:spMk id="4" creationId="{074698A5-ADAD-C340-2EC5-0ED63623C0BE}"/>
          </ac:spMkLst>
        </pc:spChg>
        <pc:spChg chg="add del mod">
          <ac:chgData name="Giridhar Reddy" userId="73f02095b843581a" providerId="LiveId" clId="{2471C6F0-3E67-4C88-8E2D-0356D43C5691}" dt="2023-10-05T14:56:51.812" v="949" actId="478"/>
          <ac:spMkLst>
            <pc:docMk/>
            <pc:sldMk cId="4285126544" sldId="270"/>
            <ac:spMk id="5" creationId="{BDD673F3-AFB5-1FBD-1F45-DB2A006C58BC}"/>
          </ac:spMkLst>
        </pc:spChg>
        <pc:picChg chg="add mod">
          <ac:chgData name="Giridhar Reddy" userId="73f02095b843581a" providerId="LiveId" clId="{2471C6F0-3E67-4C88-8E2D-0356D43C5691}" dt="2023-10-05T14:59:34.410" v="988" actId="14100"/>
          <ac:picMkLst>
            <pc:docMk/>
            <pc:sldMk cId="4285126544" sldId="270"/>
            <ac:picMk id="6" creationId="{DF4C88AD-DF1C-AD85-78D1-7BA905F1C968}"/>
          </ac:picMkLst>
        </pc:picChg>
      </pc:sldChg>
      <pc:sldChg chg="addSp delSp modSp mod">
        <pc:chgData name="Giridhar Reddy" userId="73f02095b843581a" providerId="LiveId" clId="{2471C6F0-3E67-4C88-8E2D-0356D43C5691}" dt="2023-10-07T01:43:11.795" v="2164" actId="20577"/>
        <pc:sldMkLst>
          <pc:docMk/>
          <pc:sldMk cId="2512008496" sldId="271"/>
        </pc:sldMkLst>
        <pc:spChg chg="mod">
          <ac:chgData name="Giridhar Reddy" userId="73f02095b843581a" providerId="LiveId" clId="{2471C6F0-3E67-4C88-8E2D-0356D43C5691}" dt="2023-10-06T09:14:04.944" v="1464" actId="20577"/>
          <ac:spMkLst>
            <pc:docMk/>
            <pc:sldMk cId="2512008496" sldId="271"/>
            <ac:spMk id="2" creationId="{20739CD6-5627-5DA9-FD05-ACC5B0BF013E}"/>
          </ac:spMkLst>
        </pc:spChg>
        <pc:spChg chg="del">
          <ac:chgData name="Giridhar Reddy" userId="73f02095b843581a" providerId="LiveId" clId="{2471C6F0-3E67-4C88-8E2D-0356D43C5691}" dt="2023-10-06T03:34:45.715" v="1431" actId="21"/>
          <ac:spMkLst>
            <pc:docMk/>
            <pc:sldMk cId="2512008496" sldId="271"/>
            <ac:spMk id="3" creationId="{52E9CF84-70CE-6D11-3903-D334F329920F}"/>
          </ac:spMkLst>
        </pc:spChg>
        <pc:graphicFrameChg chg="add mod modGraphic">
          <ac:chgData name="Giridhar Reddy" userId="73f02095b843581a" providerId="LiveId" clId="{2471C6F0-3E67-4C88-8E2D-0356D43C5691}" dt="2023-10-07T01:43:11.795" v="2164" actId="20577"/>
          <ac:graphicFrameMkLst>
            <pc:docMk/>
            <pc:sldMk cId="2512008496" sldId="271"/>
            <ac:graphicFrameMk id="4" creationId="{DE90002A-1107-09D4-0136-2ADD4C1F7AA8}"/>
          </ac:graphicFrameMkLst>
        </pc:graphicFrameChg>
      </pc:sldChg>
      <pc:sldChg chg="del">
        <pc:chgData name="Giridhar Reddy" userId="73f02095b843581a" providerId="LiveId" clId="{2471C6F0-3E67-4C88-8E2D-0356D43C5691}" dt="2023-10-06T03:36:37.036" v="1439" actId="2696"/>
        <pc:sldMkLst>
          <pc:docMk/>
          <pc:sldMk cId="2185416727" sldId="272"/>
        </pc:sldMkLst>
      </pc:sldChg>
      <pc:sldChg chg="del">
        <pc:chgData name="Giridhar Reddy" userId="73f02095b843581a" providerId="LiveId" clId="{2471C6F0-3E67-4C88-8E2D-0356D43C5691}" dt="2023-10-06T03:36:39.460" v="1440" actId="2696"/>
        <pc:sldMkLst>
          <pc:docMk/>
          <pc:sldMk cId="2476491959" sldId="273"/>
        </pc:sldMkLst>
      </pc:sldChg>
      <pc:sldChg chg="modSp mod">
        <pc:chgData name="Giridhar Reddy" userId="73f02095b843581a" providerId="LiveId" clId="{2471C6F0-3E67-4C88-8E2D-0356D43C5691}" dt="2023-10-06T09:14:09.050" v="1466" actId="20577"/>
        <pc:sldMkLst>
          <pc:docMk/>
          <pc:sldMk cId="2600827894" sldId="274"/>
        </pc:sldMkLst>
        <pc:spChg chg="mod">
          <ac:chgData name="Giridhar Reddy" userId="73f02095b843581a" providerId="LiveId" clId="{2471C6F0-3E67-4C88-8E2D-0356D43C5691}" dt="2023-10-06T09:14:09.050" v="1466" actId="20577"/>
          <ac:spMkLst>
            <pc:docMk/>
            <pc:sldMk cId="2600827894" sldId="274"/>
            <ac:spMk id="2" creationId="{B2B3EA69-E845-042A-E090-8AF6F85DCF94}"/>
          </ac:spMkLst>
        </pc:spChg>
        <pc:spChg chg="mod">
          <ac:chgData name="Giridhar Reddy" userId="73f02095b843581a" providerId="LiveId" clId="{2471C6F0-3E67-4C88-8E2D-0356D43C5691}" dt="2023-10-06T03:38:02.934" v="1451" actId="5793"/>
          <ac:spMkLst>
            <pc:docMk/>
            <pc:sldMk cId="2600827894" sldId="274"/>
            <ac:spMk id="3" creationId="{DC62E607-2298-BCDB-DCE9-94ECABAE2A23}"/>
          </ac:spMkLst>
        </pc:spChg>
      </pc:sldChg>
      <pc:sldChg chg="addSp delSp modSp mod">
        <pc:chgData name="Giridhar Reddy" userId="73f02095b843581a" providerId="LiveId" clId="{2471C6F0-3E67-4C88-8E2D-0356D43C5691}" dt="2023-10-05T13:47:06.282" v="72" actId="255"/>
        <pc:sldMkLst>
          <pc:docMk/>
          <pc:sldMk cId="3532047757" sldId="275"/>
        </pc:sldMkLst>
        <pc:spChg chg="del">
          <ac:chgData name="Giridhar Reddy" userId="73f02095b843581a" providerId="LiveId" clId="{2471C6F0-3E67-4C88-8E2D-0356D43C5691}" dt="2023-10-05T13:45:56.649" v="47" actId="21"/>
          <ac:spMkLst>
            <pc:docMk/>
            <pc:sldMk cId="3532047757" sldId="275"/>
            <ac:spMk id="2" creationId="{B1A87276-8425-A365-9AFE-19B7EFD0A8FF}"/>
          </ac:spMkLst>
        </pc:spChg>
        <pc:spChg chg="del">
          <ac:chgData name="Giridhar Reddy" userId="73f02095b843581a" providerId="LiveId" clId="{2471C6F0-3E67-4C88-8E2D-0356D43C5691}" dt="2023-10-05T13:45:59.156" v="48" actId="21"/>
          <ac:spMkLst>
            <pc:docMk/>
            <pc:sldMk cId="3532047757" sldId="275"/>
            <ac:spMk id="3" creationId="{4661860F-406C-3F14-8535-810D336FF33F}"/>
          </ac:spMkLst>
        </pc:spChg>
        <pc:spChg chg="add del mod">
          <ac:chgData name="Giridhar Reddy" userId="73f02095b843581a" providerId="LiveId" clId="{2471C6F0-3E67-4C88-8E2D-0356D43C5691}" dt="2023-10-05T13:46:18.942" v="53"/>
          <ac:spMkLst>
            <pc:docMk/>
            <pc:sldMk cId="3532047757" sldId="275"/>
            <ac:spMk id="4" creationId="{7B98CA6D-04C4-1A04-FB9A-BEBDFAED42F1}"/>
          </ac:spMkLst>
        </pc:spChg>
        <pc:spChg chg="add del mod">
          <ac:chgData name="Giridhar Reddy" userId="73f02095b843581a" providerId="LiveId" clId="{2471C6F0-3E67-4C88-8E2D-0356D43C5691}" dt="2023-10-05T13:46:18.925" v="51" actId="21"/>
          <ac:spMkLst>
            <pc:docMk/>
            <pc:sldMk cId="3532047757" sldId="275"/>
            <ac:spMk id="5" creationId="{EC5D142B-8007-2C7E-1FA1-4C023EA679D9}"/>
          </ac:spMkLst>
        </pc:spChg>
        <pc:spChg chg="add mod">
          <ac:chgData name="Giridhar Reddy" userId="73f02095b843581a" providerId="LiveId" clId="{2471C6F0-3E67-4C88-8E2D-0356D43C5691}" dt="2023-10-05T13:47:06.282" v="72" actId="255"/>
          <ac:spMkLst>
            <pc:docMk/>
            <pc:sldMk cId="3532047757" sldId="275"/>
            <ac:spMk id="6" creationId="{6E836BC4-E12A-39A9-4935-C7EEB4581F09}"/>
          </ac:spMkLst>
        </pc:spChg>
      </pc:sldChg>
      <pc:sldChg chg="addSp delSp modSp new del mod">
        <pc:chgData name="Giridhar Reddy" userId="73f02095b843581a" providerId="LiveId" clId="{2471C6F0-3E67-4C88-8E2D-0356D43C5691}" dt="2023-10-06T09:15:42.917" v="1467" actId="2696"/>
        <pc:sldMkLst>
          <pc:docMk/>
          <pc:sldMk cId="3751498314" sldId="276"/>
        </pc:sldMkLst>
        <pc:spChg chg="del">
          <ac:chgData name="Giridhar Reddy" userId="73f02095b843581a" providerId="LiveId" clId="{2471C6F0-3E67-4C88-8E2D-0356D43C5691}" dt="2023-10-05T14:57:54.856" v="958" actId="21"/>
          <ac:spMkLst>
            <pc:docMk/>
            <pc:sldMk cId="3751498314" sldId="276"/>
            <ac:spMk id="2" creationId="{6D2DD041-C812-C2CD-EA34-20A146477B8A}"/>
          </ac:spMkLst>
        </pc:spChg>
        <pc:spChg chg="del">
          <ac:chgData name="Giridhar Reddy" userId="73f02095b843581a" providerId="LiveId" clId="{2471C6F0-3E67-4C88-8E2D-0356D43C5691}" dt="2023-10-05T14:57:57.469" v="959" actId="21"/>
          <ac:spMkLst>
            <pc:docMk/>
            <pc:sldMk cId="3751498314" sldId="276"/>
            <ac:spMk id="3" creationId="{ED82BF3C-CDCB-B89D-9FDF-466CC0115485}"/>
          </ac:spMkLst>
        </pc:spChg>
        <pc:spChg chg="add mod">
          <ac:chgData name="Giridhar Reddy" userId="73f02095b843581a" providerId="LiveId" clId="{2471C6F0-3E67-4C88-8E2D-0356D43C5691}" dt="2023-10-05T14:58:33.675" v="978" actId="20577"/>
          <ac:spMkLst>
            <pc:docMk/>
            <pc:sldMk cId="3751498314" sldId="276"/>
            <ac:spMk id="4" creationId="{2B71528E-60A2-E9BF-1971-5DF2973D6F44}"/>
          </ac:spMkLst>
        </pc:spChg>
        <pc:picChg chg="add mod">
          <ac:chgData name="Giridhar Reddy" userId="73f02095b843581a" providerId="LiveId" clId="{2471C6F0-3E67-4C88-8E2D-0356D43C5691}" dt="2023-10-05T14:59:17.823" v="986" actId="14100"/>
          <ac:picMkLst>
            <pc:docMk/>
            <pc:sldMk cId="3751498314" sldId="276"/>
            <ac:picMk id="5" creationId="{BECFE46C-2C55-6332-2D50-F6F99868A429}"/>
          </ac:picMkLst>
        </pc:picChg>
      </pc:sldChg>
      <pc:sldChg chg="addSp delSp modSp new del mod">
        <pc:chgData name="Giridhar Reddy" userId="73f02095b843581a" providerId="LiveId" clId="{2471C6F0-3E67-4C88-8E2D-0356D43C5691}" dt="2023-10-06T09:15:52.543" v="1468" actId="2696"/>
        <pc:sldMkLst>
          <pc:docMk/>
          <pc:sldMk cId="799632576" sldId="277"/>
        </pc:sldMkLst>
        <pc:spChg chg="del">
          <ac:chgData name="Giridhar Reddy" userId="73f02095b843581a" providerId="LiveId" clId="{2471C6F0-3E67-4C88-8E2D-0356D43C5691}" dt="2023-10-05T14:59:47.625" v="990" actId="21"/>
          <ac:spMkLst>
            <pc:docMk/>
            <pc:sldMk cId="799632576" sldId="277"/>
            <ac:spMk id="2" creationId="{568665D5-360A-0075-837B-94741FA92AC1}"/>
          </ac:spMkLst>
        </pc:spChg>
        <pc:spChg chg="del">
          <ac:chgData name="Giridhar Reddy" userId="73f02095b843581a" providerId="LiveId" clId="{2471C6F0-3E67-4C88-8E2D-0356D43C5691}" dt="2023-10-05T14:59:50.534" v="991" actId="21"/>
          <ac:spMkLst>
            <pc:docMk/>
            <pc:sldMk cId="799632576" sldId="277"/>
            <ac:spMk id="3" creationId="{45C26997-C9C1-0046-CCE4-6F614B964547}"/>
          </ac:spMkLst>
        </pc:spChg>
        <pc:spChg chg="add mod">
          <ac:chgData name="Giridhar Reddy" userId="73f02095b843581a" providerId="LiveId" clId="{2471C6F0-3E67-4C88-8E2D-0356D43C5691}" dt="2023-10-05T15:07:50.700" v="1195" actId="20577"/>
          <ac:spMkLst>
            <pc:docMk/>
            <pc:sldMk cId="799632576" sldId="277"/>
            <ac:spMk id="4" creationId="{6D8BCC1A-6E53-EC00-1BE5-501D16B64F4F}"/>
          </ac:spMkLst>
        </pc:spChg>
        <pc:picChg chg="add mod">
          <ac:chgData name="Giridhar Reddy" userId="73f02095b843581a" providerId="LiveId" clId="{2471C6F0-3E67-4C88-8E2D-0356D43C5691}" dt="2023-10-05T15:00:50.788" v="1045" actId="14100"/>
          <ac:picMkLst>
            <pc:docMk/>
            <pc:sldMk cId="799632576" sldId="277"/>
            <ac:picMk id="5" creationId="{E4B16F58-38F3-0B1E-CAD3-FD8B3DB7EF8F}"/>
          </ac:picMkLst>
        </pc:picChg>
      </pc:sldChg>
      <pc:sldChg chg="addSp delSp modSp new del mod">
        <pc:chgData name="Giridhar Reddy" userId="73f02095b843581a" providerId="LiveId" clId="{2471C6F0-3E67-4C88-8E2D-0356D43C5691}" dt="2023-10-06T09:16:00.051" v="1469" actId="2696"/>
        <pc:sldMkLst>
          <pc:docMk/>
          <pc:sldMk cId="2257432097" sldId="278"/>
        </pc:sldMkLst>
        <pc:spChg chg="del">
          <ac:chgData name="Giridhar Reddy" userId="73f02095b843581a" providerId="LiveId" clId="{2471C6F0-3E67-4C88-8E2D-0356D43C5691}" dt="2023-10-05T15:01:08.041" v="1047" actId="21"/>
          <ac:spMkLst>
            <pc:docMk/>
            <pc:sldMk cId="2257432097" sldId="278"/>
            <ac:spMk id="2" creationId="{3C532226-3800-FA30-1323-57285AC1D397}"/>
          </ac:spMkLst>
        </pc:spChg>
        <pc:spChg chg="del">
          <ac:chgData name="Giridhar Reddy" userId="73f02095b843581a" providerId="LiveId" clId="{2471C6F0-3E67-4C88-8E2D-0356D43C5691}" dt="2023-10-05T15:01:10.427" v="1048" actId="21"/>
          <ac:spMkLst>
            <pc:docMk/>
            <pc:sldMk cId="2257432097" sldId="278"/>
            <ac:spMk id="3" creationId="{48C93710-D4C4-189A-3771-798AB94E8010}"/>
          </ac:spMkLst>
        </pc:spChg>
        <pc:spChg chg="add mod">
          <ac:chgData name="Giridhar Reddy" userId="73f02095b843581a" providerId="LiveId" clId="{2471C6F0-3E67-4C88-8E2D-0356D43C5691}" dt="2023-10-05T15:07:45.958" v="1194" actId="20577"/>
          <ac:spMkLst>
            <pc:docMk/>
            <pc:sldMk cId="2257432097" sldId="278"/>
            <ac:spMk id="4" creationId="{94AD79F0-87CE-08F5-4832-7D0807AF06D0}"/>
          </ac:spMkLst>
        </pc:spChg>
        <pc:picChg chg="add mod">
          <ac:chgData name="Giridhar Reddy" userId="73f02095b843581a" providerId="LiveId" clId="{2471C6F0-3E67-4C88-8E2D-0356D43C5691}" dt="2023-10-05T15:02:25.160" v="1077" actId="14100"/>
          <ac:picMkLst>
            <pc:docMk/>
            <pc:sldMk cId="2257432097" sldId="278"/>
            <ac:picMk id="5" creationId="{DEF76E54-E819-1AFA-AEA7-1FB10EAF989C}"/>
          </ac:picMkLst>
        </pc:picChg>
      </pc:sldChg>
      <pc:sldChg chg="addSp delSp modSp new del mod">
        <pc:chgData name="Giridhar Reddy" userId="73f02095b843581a" providerId="LiveId" clId="{2471C6F0-3E67-4C88-8E2D-0356D43C5691}" dt="2023-10-06T09:16:03.427" v="1470" actId="2696"/>
        <pc:sldMkLst>
          <pc:docMk/>
          <pc:sldMk cId="1194700843" sldId="279"/>
        </pc:sldMkLst>
        <pc:spChg chg="del">
          <ac:chgData name="Giridhar Reddy" userId="73f02095b843581a" providerId="LiveId" clId="{2471C6F0-3E67-4C88-8E2D-0356D43C5691}" dt="2023-10-05T15:03:11.434" v="1083" actId="21"/>
          <ac:spMkLst>
            <pc:docMk/>
            <pc:sldMk cId="1194700843" sldId="279"/>
            <ac:spMk id="2" creationId="{73C3D25F-CAB8-DBA3-DC6D-CE20A71040F9}"/>
          </ac:spMkLst>
        </pc:spChg>
        <pc:spChg chg="del">
          <ac:chgData name="Giridhar Reddy" userId="73f02095b843581a" providerId="LiveId" clId="{2471C6F0-3E67-4C88-8E2D-0356D43C5691}" dt="2023-10-05T15:03:13.593" v="1084" actId="21"/>
          <ac:spMkLst>
            <pc:docMk/>
            <pc:sldMk cId="1194700843" sldId="279"/>
            <ac:spMk id="3" creationId="{F95E5FD4-3FD5-5215-1601-A5560BF5E2CC}"/>
          </ac:spMkLst>
        </pc:spChg>
        <pc:spChg chg="add mod">
          <ac:chgData name="Giridhar Reddy" userId="73f02095b843581a" providerId="LiveId" clId="{2471C6F0-3E67-4C88-8E2D-0356D43C5691}" dt="2023-10-05T15:07:41.338" v="1193" actId="20577"/>
          <ac:spMkLst>
            <pc:docMk/>
            <pc:sldMk cId="1194700843" sldId="279"/>
            <ac:spMk id="4" creationId="{61A81D4E-AF18-7F25-2F3F-0E34659ED8CA}"/>
          </ac:spMkLst>
        </pc:spChg>
        <pc:picChg chg="add mod">
          <ac:chgData name="Giridhar Reddy" userId="73f02095b843581a" providerId="LiveId" clId="{2471C6F0-3E67-4C88-8E2D-0356D43C5691}" dt="2023-10-05T15:04:51.657" v="1114" actId="14100"/>
          <ac:picMkLst>
            <pc:docMk/>
            <pc:sldMk cId="1194700843" sldId="279"/>
            <ac:picMk id="5" creationId="{B2D0F294-DA40-93C3-D17A-393EA41B47E5}"/>
          </ac:picMkLst>
        </pc:picChg>
      </pc:sldChg>
      <pc:sldChg chg="addSp delSp modSp new del mod">
        <pc:chgData name="Giridhar Reddy" userId="73f02095b843581a" providerId="LiveId" clId="{2471C6F0-3E67-4C88-8E2D-0356D43C5691}" dt="2023-10-06T09:16:06.422" v="1471" actId="2696"/>
        <pc:sldMkLst>
          <pc:docMk/>
          <pc:sldMk cId="1347048785" sldId="280"/>
        </pc:sldMkLst>
        <pc:spChg chg="del">
          <ac:chgData name="Giridhar Reddy" userId="73f02095b843581a" providerId="LiveId" clId="{2471C6F0-3E67-4C88-8E2D-0356D43C5691}" dt="2023-10-05T15:05:02.884" v="1115" actId="21"/>
          <ac:spMkLst>
            <pc:docMk/>
            <pc:sldMk cId="1347048785" sldId="280"/>
            <ac:spMk id="2" creationId="{8E97E166-2F66-8BDF-6104-85F630BDF672}"/>
          </ac:spMkLst>
        </pc:spChg>
        <pc:spChg chg="del">
          <ac:chgData name="Giridhar Reddy" userId="73f02095b843581a" providerId="LiveId" clId="{2471C6F0-3E67-4C88-8E2D-0356D43C5691}" dt="2023-10-05T15:05:06.856" v="1116" actId="21"/>
          <ac:spMkLst>
            <pc:docMk/>
            <pc:sldMk cId="1347048785" sldId="280"/>
            <ac:spMk id="3" creationId="{E69784D0-085F-EB9C-D569-B7D1866EB1FD}"/>
          </ac:spMkLst>
        </pc:spChg>
        <pc:spChg chg="add mod">
          <ac:chgData name="Giridhar Reddy" userId="73f02095b843581a" providerId="LiveId" clId="{2471C6F0-3E67-4C88-8E2D-0356D43C5691}" dt="2023-10-05T15:07:36.314" v="1192" actId="20577"/>
          <ac:spMkLst>
            <pc:docMk/>
            <pc:sldMk cId="1347048785" sldId="280"/>
            <ac:spMk id="4" creationId="{23591BFF-B776-AA05-E63C-B57D79C5635F}"/>
          </ac:spMkLst>
        </pc:spChg>
        <pc:picChg chg="add mod">
          <ac:chgData name="Giridhar Reddy" userId="73f02095b843581a" providerId="LiveId" clId="{2471C6F0-3E67-4C88-8E2D-0356D43C5691}" dt="2023-10-05T15:06:37.106" v="1163" actId="14100"/>
          <ac:picMkLst>
            <pc:docMk/>
            <pc:sldMk cId="1347048785" sldId="280"/>
            <ac:picMk id="5" creationId="{F47BAFF6-A115-2F24-CFE9-9ABA92045D44}"/>
          </ac:picMkLst>
        </pc:picChg>
      </pc:sldChg>
      <pc:sldChg chg="addSp delSp modSp new del mod">
        <pc:chgData name="Giridhar Reddy" userId="73f02095b843581a" providerId="LiveId" clId="{2471C6F0-3E67-4C88-8E2D-0356D43C5691}" dt="2023-10-06T09:16:09.262" v="1472" actId="2696"/>
        <pc:sldMkLst>
          <pc:docMk/>
          <pc:sldMk cId="2692251666" sldId="281"/>
        </pc:sldMkLst>
        <pc:spChg chg="del">
          <ac:chgData name="Giridhar Reddy" userId="73f02095b843581a" providerId="LiveId" clId="{2471C6F0-3E67-4C88-8E2D-0356D43C5691}" dt="2023-10-05T15:06:57.727" v="1164" actId="21"/>
          <ac:spMkLst>
            <pc:docMk/>
            <pc:sldMk cId="2692251666" sldId="281"/>
            <ac:spMk id="2" creationId="{4D6E744C-A22C-F30A-A383-2563522C48EE}"/>
          </ac:spMkLst>
        </pc:spChg>
        <pc:spChg chg="del">
          <ac:chgData name="Giridhar Reddy" userId="73f02095b843581a" providerId="LiveId" clId="{2471C6F0-3E67-4C88-8E2D-0356D43C5691}" dt="2023-10-05T15:07:00.462" v="1165" actId="21"/>
          <ac:spMkLst>
            <pc:docMk/>
            <pc:sldMk cId="2692251666" sldId="281"/>
            <ac:spMk id="3" creationId="{BEFD6401-FB43-C5AC-0E2F-4FF4E0268F88}"/>
          </ac:spMkLst>
        </pc:spChg>
        <pc:spChg chg="add mod">
          <ac:chgData name="Giridhar Reddy" userId="73f02095b843581a" providerId="LiveId" clId="{2471C6F0-3E67-4C88-8E2D-0356D43C5691}" dt="2023-10-05T15:08:20.459" v="1197" actId="1076"/>
          <ac:spMkLst>
            <pc:docMk/>
            <pc:sldMk cId="2692251666" sldId="281"/>
            <ac:spMk id="4" creationId="{F7EB90CE-0F87-5139-AF65-39EEE04A1CB3}"/>
          </ac:spMkLst>
        </pc:spChg>
        <pc:picChg chg="add mod">
          <ac:chgData name="Giridhar Reddy" userId="73f02095b843581a" providerId="LiveId" clId="{2471C6F0-3E67-4C88-8E2D-0356D43C5691}" dt="2023-10-05T15:08:41.105" v="1202" actId="14100"/>
          <ac:picMkLst>
            <pc:docMk/>
            <pc:sldMk cId="2692251666" sldId="281"/>
            <ac:picMk id="5" creationId="{12FDDD2E-C750-5355-9A78-343D99D1E940}"/>
          </ac:picMkLst>
        </pc:picChg>
      </pc:sldChg>
      <pc:sldChg chg="addSp delSp modSp new del mod">
        <pc:chgData name="Giridhar Reddy" userId="73f02095b843581a" providerId="LiveId" clId="{2471C6F0-3E67-4C88-8E2D-0356D43C5691}" dt="2023-10-06T09:16:11.504" v="1473" actId="2696"/>
        <pc:sldMkLst>
          <pc:docMk/>
          <pc:sldMk cId="1281191708" sldId="282"/>
        </pc:sldMkLst>
        <pc:spChg chg="del">
          <ac:chgData name="Giridhar Reddy" userId="73f02095b843581a" providerId="LiveId" clId="{2471C6F0-3E67-4C88-8E2D-0356D43C5691}" dt="2023-10-05T15:09:26.723" v="1203" actId="21"/>
          <ac:spMkLst>
            <pc:docMk/>
            <pc:sldMk cId="1281191708" sldId="282"/>
            <ac:spMk id="2" creationId="{4BB1FCB8-E59B-6211-21F7-48390491F49E}"/>
          </ac:spMkLst>
        </pc:spChg>
        <pc:spChg chg="del">
          <ac:chgData name="Giridhar Reddy" userId="73f02095b843581a" providerId="LiveId" clId="{2471C6F0-3E67-4C88-8E2D-0356D43C5691}" dt="2023-10-05T15:09:28.731" v="1204" actId="21"/>
          <ac:spMkLst>
            <pc:docMk/>
            <pc:sldMk cId="1281191708" sldId="282"/>
            <ac:spMk id="3" creationId="{3B7662C4-E36C-5AB1-2A8F-74631434A027}"/>
          </ac:spMkLst>
        </pc:spChg>
        <pc:spChg chg="add mod">
          <ac:chgData name="Giridhar Reddy" userId="73f02095b843581a" providerId="LiveId" clId="{2471C6F0-3E67-4C88-8E2D-0356D43C5691}" dt="2023-10-05T15:10:06.658" v="1236" actId="1076"/>
          <ac:spMkLst>
            <pc:docMk/>
            <pc:sldMk cId="1281191708" sldId="282"/>
            <ac:spMk id="4" creationId="{2345194B-5C54-44B7-34F4-10821148038F}"/>
          </ac:spMkLst>
        </pc:spChg>
        <pc:picChg chg="add mod">
          <ac:chgData name="Giridhar Reddy" userId="73f02095b843581a" providerId="LiveId" clId="{2471C6F0-3E67-4C88-8E2D-0356D43C5691}" dt="2023-10-05T15:10:38.108" v="1241" actId="14100"/>
          <ac:picMkLst>
            <pc:docMk/>
            <pc:sldMk cId="1281191708" sldId="282"/>
            <ac:picMk id="5" creationId="{C4285273-3D9C-182C-DC54-E76FB5AA2731}"/>
          </ac:picMkLst>
        </pc:picChg>
      </pc:sldChg>
      <pc:sldChg chg="addSp delSp modSp new mod">
        <pc:chgData name="Giridhar Reddy" userId="73f02095b843581a" providerId="LiveId" clId="{2471C6F0-3E67-4C88-8E2D-0356D43C5691}" dt="2023-10-07T01:43:33.357" v="2168" actId="20577"/>
        <pc:sldMkLst>
          <pc:docMk/>
          <pc:sldMk cId="3757173912" sldId="283"/>
        </pc:sldMkLst>
        <pc:spChg chg="del">
          <ac:chgData name="Giridhar Reddy" userId="73f02095b843581a" providerId="LiveId" clId="{2471C6F0-3E67-4C88-8E2D-0356D43C5691}" dt="2023-10-05T15:12:01.680" v="1297" actId="21"/>
          <ac:spMkLst>
            <pc:docMk/>
            <pc:sldMk cId="3757173912" sldId="283"/>
            <ac:spMk id="2" creationId="{1D525D3E-8952-318B-A904-321C7B8D8E81}"/>
          </ac:spMkLst>
        </pc:spChg>
        <pc:spChg chg="del">
          <ac:chgData name="Giridhar Reddy" userId="73f02095b843581a" providerId="LiveId" clId="{2471C6F0-3E67-4C88-8E2D-0356D43C5691}" dt="2023-10-05T15:12:03.463" v="1298" actId="21"/>
          <ac:spMkLst>
            <pc:docMk/>
            <pc:sldMk cId="3757173912" sldId="283"/>
            <ac:spMk id="3" creationId="{A309B1AF-3BF4-F4AC-EA78-084B76D44719}"/>
          </ac:spMkLst>
        </pc:spChg>
        <pc:spChg chg="add del mod">
          <ac:chgData name="Giridhar Reddy" userId="73f02095b843581a" providerId="LiveId" clId="{2471C6F0-3E67-4C88-8E2D-0356D43C5691}" dt="2023-10-05T15:12:20.009" v="1304"/>
          <ac:spMkLst>
            <pc:docMk/>
            <pc:sldMk cId="3757173912" sldId="283"/>
            <ac:spMk id="4" creationId="{7992CE39-E3D1-19F5-4F6A-8D64BA61560E}"/>
          </ac:spMkLst>
        </pc:spChg>
        <pc:spChg chg="add mod">
          <ac:chgData name="Giridhar Reddy" userId="73f02095b843581a" providerId="LiveId" clId="{2471C6F0-3E67-4C88-8E2D-0356D43C5691}" dt="2023-10-07T01:43:33.357" v="2168" actId="20577"/>
          <ac:spMkLst>
            <pc:docMk/>
            <pc:sldMk cId="3757173912" sldId="283"/>
            <ac:spMk id="5" creationId="{35EBABDB-7CE0-FF45-34D6-823BBF7E2624}"/>
          </ac:spMkLst>
        </pc:spChg>
        <pc:picChg chg="add mod">
          <ac:chgData name="Giridhar Reddy" userId="73f02095b843581a" providerId="LiveId" clId="{2471C6F0-3E67-4C88-8E2D-0356D43C5691}" dt="2023-10-05T15:13:14.405" v="1329" actId="14100"/>
          <ac:picMkLst>
            <pc:docMk/>
            <pc:sldMk cId="3757173912" sldId="283"/>
            <ac:picMk id="6" creationId="{3F0D09BB-2117-2E36-BD6F-E6AAF68AD258}"/>
          </ac:picMkLst>
        </pc:picChg>
      </pc:sldChg>
      <pc:sldChg chg="addSp delSp modSp new mod">
        <pc:chgData name="Giridhar Reddy" userId="73f02095b843581a" providerId="LiveId" clId="{2471C6F0-3E67-4C88-8E2D-0356D43C5691}" dt="2023-10-07T01:43:27.143" v="2166" actId="20577"/>
        <pc:sldMkLst>
          <pc:docMk/>
          <pc:sldMk cId="3278337096" sldId="284"/>
        </pc:sldMkLst>
        <pc:spChg chg="del">
          <ac:chgData name="Giridhar Reddy" userId="73f02095b843581a" providerId="LiveId" clId="{2471C6F0-3E67-4C88-8E2D-0356D43C5691}" dt="2023-10-05T15:10:51.280" v="1243" actId="21"/>
          <ac:spMkLst>
            <pc:docMk/>
            <pc:sldMk cId="3278337096" sldId="284"/>
            <ac:spMk id="2" creationId="{2330AEE0-C6A3-5D7D-372C-68EDB03063CC}"/>
          </ac:spMkLst>
        </pc:spChg>
        <pc:spChg chg="del">
          <ac:chgData name="Giridhar Reddy" userId="73f02095b843581a" providerId="LiveId" clId="{2471C6F0-3E67-4C88-8E2D-0356D43C5691}" dt="2023-10-05T15:10:54.736" v="1244" actId="21"/>
          <ac:spMkLst>
            <pc:docMk/>
            <pc:sldMk cId="3278337096" sldId="284"/>
            <ac:spMk id="3" creationId="{42755E6F-F09D-33CF-78B6-5035D6ED38FB}"/>
          </ac:spMkLst>
        </pc:spChg>
        <pc:spChg chg="add mod">
          <ac:chgData name="Giridhar Reddy" userId="73f02095b843581a" providerId="LiveId" clId="{2471C6F0-3E67-4C88-8E2D-0356D43C5691}" dt="2023-10-07T01:43:27.143" v="2166" actId="20577"/>
          <ac:spMkLst>
            <pc:docMk/>
            <pc:sldMk cId="3278337096" sldId="284"/>
            <ac:spMk id="4" creationId="{BECD8CAE-CC61-1174-5C09-CFF77F66B19D}"/>
          </ac:spMkLst>
        </pc:spChg>
        <pc:picChg chg="add mod">
          <ac:chgData name="Giridhar Reddy" userId="73f02095b843581a" providerId="LiveId" clId="{2471C6F0-3E67-4C88-8E2D-0356D43C5691}" dt="2023-10-05T15:11:49.296" v="1296" actId="14100"/>
          <ac:picMkLst>
            <pc:docMk/>
            <pc:sldMk cId="3278337096" sldId="284"/>
            <ac:picMk id="5" creationId="{94436A47-E9AD-C750-9613-345EE2B4935C}"/>
          </ac:picMkLst>
        </pc:picChg>
      </pc:sldChg>
      <pc:sldChg chg="addSp delSp modSp new del mod">
        <pc:chgData name="Giridhar Reddy" userId="73f02095b843581a" providerId="LiveId" clId="{2471C6F0-3E67-4C88-8E2D-0356D43C5691}" dt="2023-10-07T01:39:13.888" v="1975" actId="2696"/>
        <pc:sldMkLst>
          <pc:docMk/>
          <pc:sldMk cId="228047016" sldId="285"/>
        </pc:sldMkLst>
        <pc:spChg chg="del">
          <ac:chgData name="Giridhar Reddy" userId="73f02095b843581a" providerId="LiveId" clId="{2471C6F0-3E67-4C88-8E2D-0356D43C5691}" dt="2023-10-06T09:17:46.944" v="1486" actId="21"/>
          <ac:spMkLst>
            <pc:docMk/>
            <pc:sldMk cId="228047016" sldId="285"/>
            <ac:spMk id="2" creationId="{DD54836C-2554-D6B3-AB2D-E9061070418F}"/>
          </ac:spMkLst>
        </pc:spChg>
        <pc:spChg chg="del">
          <ac:chgData name="Giridhar Reddy" userId="73f02095b843581a" providerId="LiveId" clId="{2471C6F0-3E67-4C88-8E2D-0356D43C5691}" dt="2023-10-06T09:17:54.362" v="1487" actId="21"/>
          <ac:spMkLst>
            <pc:docMk/>
            <pc:sldMk cId="228047016" sldId="285"/>
            <ac:spMk id="3" creationId="{90CEC328-48AB-EF1C-C823-E308C67FFE12}"/>
          </ac:spMkLst>
        </pc:spChg>
        <pc:spChg chg="add mod">
          <ac:chgData name="Giridhar Reddy" userId="73f02095b843581a" providerId="LiveId" clId="{2471C6F0-3E67-4C88-8E2D-0356D43C5691}" dt="2023-10-06T09:18:23.374" v="1504" actId="20577"/>
          <ac:spMkLst>
            <pc:docMk/>
            <pc:sldMk cId="228047016" sldId="285"/>
            <ac:spMk id="4" creationId="{B91931A3-02CB-699B-B387-331D2ED67A07}"/>
          </ac:spMkLst>
        </pc:spChg>
        <pc:spChg chg="add del mod">
          <ac:chgData name="Giridhar Reddy" userId="73f02095b843581a" providerId="LiveId" clId="{2471C6F0-3E67-4C88-8E2D-0356D43C5691}" dt="2023-10-06T09:29:29.573" v="1506" actId="21"/>
          <ac:spMkLst>
            <pc:docMk/>
            <pc:sldMk cId="228047016" sldId="285"/>
            <ac:spMk id="5" creationId="{4F18869F-FD3B-6505-7E1B-1FA09544DEE2}"/>
          </ac:spMkLst>
        </pc:spChg>
        <pc:spChg chg="add del mod">
          <ac:chgData name="Giridhar Reddy" userId="73f02095b843581a" providerId="LiveId" clId="{2471C6F0-3E67-4C88-8E2D-0356D43C5691}" dt="2023-10-06T09:33:07.204" v="1552" actId="21"/>
          <ac:spMkLst>
            <pc:docMk/>
            <pc:sldMk cId="228047016" sldId="285"/>
            <ac:spMk id="8" creationId="{32BFBCFB-E896-27A3-85A8-1DB146578F00}"/>
          </ac:spMkLst>
        </pc:spChg>
        <pc:picChg chg="add del mod">
          <ac:chgData name="Giridhar Reddy" userId="73f02095b843581a" providerId="LiveId" clId="{2471C6F0-3E67-4C88-8E2D-0356D43C5691}" dt="2023-10-06T09:33:00.612" v="1550" actId="21"/>
          <ac:picMkLst>
            <pc:docMk/>
            <pc:sldMk cId="228047016" sldId="285"/>
            <ac:picMk id="6" creationId="{3EF69E42-B86B-B963-C0CD-559DCA900465}"/>
          </ac:picMkLst>
        </pc:picChg>
        <pc:picChg chg="add del mod">
          <ac:chgData name="Giridhar Reddy" userId="73f02095b843581a" providerId="LiveId" clId="{2471C6F0-3E67-4C88-8E2D-0356D43C5691}" dt="2023-10-06T09:33:02.291" v="1551" actId="21"/>
          <ac:picMkLst>
            <pc:docMk/>
            <pc:sldMk cId="228047016" sldId="285"/>
            <ac:picMk id="7" creationId="{580898C6-9308-28A9-5B97-64F0558B8BFA}"/>
          </ac:picMkLst>
        </pc:picChg>
      </pc:sldChg>
      <pc:sldChg chg="addSp delSp modSp new mod">
        <pc:chgData name="Giridhar Reddy" userId="73f02095b843581a" providerId="LiveId" clId="{2471C6F0-3E67-4C88-8E2D-0356D43C5691}" dt="2023-10-07T01:45:44.704" v="2212" actId="14100"/>
        <pc:sldMkLst>
          <pc:docMk/>
          <pc:sldMk cId="1247347946" sldId="285"/>
        </pc:sldMkLst>
        <pc:spChg chg="del mod">
          <ac:chgData name="Giridhar Reddy" userId="73f02095b843581a" providerId="LiveId" clId="{2471C6F0-3E67-4C88-8E2D-0356D43C5691}" dt="2023-10-07T01:43:44.901" v="2171" actId="21"/>
          <ac:spMkLst>
            <pc:docMk/>
            <pc:sldMk cId="1247347946" sldId="285"/>
            <ac:spMk id="2" creationId="{7AA8F9C9-A6F0-903E-6164-46C75AB0F342}"/>
          </ac:spMkLst>
        </pc:spChg>
        <pc:spChg chg="del">
          <ac:chgData name="Giridhar Reddy" userId="73f02095b843581a" providerId="LiveId" clId="{2471C6F0-3E67-4C88-8E2D-0356D43C5691}" dt="2023-10-07T01:43:48.096" v="2172" actId="21"/>
          <ac:spMkLst>
            <pc:docMk/>
            <pc:sldMk cId="1247347946" sldId="285"/>
            <ac:spMk id="3" creationId="{F928088E-55A9-EF47-9353-F9378BCC13F2}"/>
          </ac:spMkLst>
        </pc:spChg>
        <pc:spChg chg="add mod">
          <ac:chgData name="Giridhar Reddy" userId="73f02095b843581a" providerId="LiveId" clId="{2471C6F0-3E67-4C88-8E2D-0356D43C5691}" dt="2023-10-07T01:45:20.344" v="2208" actId="20577"/>
          <ac:spMkLst>
            <pc:docMk/>
            <pc:sldMk cId="1247347946" sldId="285"/>
            <ac:spMk id="4" creationId="{E189CC46-9372-B1F0-F0BF-9A911A65AB44}"/>
          </ac:spMkLst>
        </pc:spChg>
        <pc:picChg chg="add mod">
          <ac:chgData name="Giridhar Reddy" userId="73f02095b843581a" providerId="LiveId" clId="{2471C6F0-3E67-4C88-8E2D-0356D43C5691}" dt="2023-10-07T01:45:44.704" v="2212" actId="14100"/>
          <ac:picMkLst>
            <pc:docMk/>
            <pc:sldMk cId="1247347946" sldId="285"/>
            <ac:picMk id="5" creationId="{779B761B-9563-4355-6058-3CB6E8D8FE91}"/>
          </ac:picMkLst>
        </pc:picChg>
      </pc:sldChg>
      <pc:sldChg chg="addSp delSp modSp new del mod">
        <pc:chgData name="Giridhar Reddy" userId="73f02095b843581a" providerId="LiveId" clId="{2471C6F0-3E67-4C88-8E2D-0356D43C5691}" dt="2023-10-06T09:17:16.261" v="1483" actId="2696"/>
        <pc:sldMkLst>
          <pc:docMk/>
          <pc:sldMk cId="3834574899" sldId="285"/>
        </pc:sldMkLst>
        <pc:spChg chg="del">
          <ac:chgData name="Giridhar Reddy" userId="73f02095b843581a" providerId="LiveId" clId="{2471C6F0-3E67-4C88-8E2D-0356D43C5691}" dt="2023-10-05T15:14:25.662" v="1367" actId="21"/>
          <ac:spMkLst>
            <pc:docMk/>
            <pc:sldMk cId="3834574899" sldId="285"/>
            <ac:spMk id="2" creationId="{4F39E190-A174-8F1E-2944-157EDCE8FEE2}"/>
          </ac:spMkLst>
        </pc:spChg>
        <pc:spChg chg="del">
          <ac:chgData name="Giridhar Reddy" userId="73f02095b843581a" providerId="LiveId" clId="{2471C6F0-3E67-4C88-8E2D-0356D43C5691}" dt="2023-10-05T15:14:27.914" v="1368" actId="21"/>
          <ac:spMkLst>
            <pc:docMk/>
            <pc:sldMk cId="3834574899" sldId="285"/>
            <ac:spMk id="3" creationId="{E3D55AC4-BBDD-1659-E670-3878AF721926}"/>
          </ac:spMkLst>
        </pc:spChg>
        <pc:spChg chg="add mod">
          <ac:chgData name="Giridhar Reddy" userId="73f02095b843581a" providerId="LiveId" clId="{2471C6F0-3E67-4C88-8E2D-0356D43C5691}" dt="2023-10-05T15:15:02.900" v="1424" actId="1076"/>
          <ac:spMkLst>
            <pc:docMk/>
            <pc:sldMk cId="3834574899" sldId="285"/>
            <ac:spMk id="4" creationId="{EC8F4F93-5E8D-9639-B789-6411C2611E47}"/>
          </ac:spMkLst>
        </pc:spChg>
        <pc:picChg chg="add mod">
          <ac:chgData name="Giridhar Reddy" userId="73f02095b843581a" providerId="LiveId" clId="{2471C6F0-3E67-4C88-8E2D-0356D43C5691}" dt="2023-10-05T15:15:24.481" v="1429" actId="14100"/>
          <ac:picMkLst>
            <pc:docMk/>
            <pc:sldMk cId="3834574899" sldId="285"/>
            <ac:picMk id="5" creationId="{1332EA47-1F8E-7FA4-845A-E3936ACCE4A9}"/>
          </ac:picMkLst>
        </pc:picChg>
      </pc:sldChg>
      <pc:sldChg chg="new del">
        <pc:chgData name="Giridhar Reddy" userId="73f02095b843581a" providerId="LiveId" clId="{2471C6F0-3E67-4C88-8E2D-0356D43C5691}" dt="2023-10-06T03:31:52.028" v="1430" actId="2696"/>
        <pc:sldMkLst>
          <pc:docMk/>
          <pc:sldMk cId="458061455" sldId="286"/>
        </pc:sldMkLst>
      </pc:sldChg>
      <pc:sldChg chg="modSp new mod">
        <pc:chgData name="Giridhar Reddy" userId="73f02095b843581a" providerId="LiveId" clId="{2471C6F0-3E67-4C88-8E2D-0356D43C5691}" dt="2023-10-07T02:01:22.958" v="2303" actId="113"/>
        <pc:sldMkLst>
          <pc:docMk/>
          <pc:sldMk cId="2897947107" sldId="286"/>
        </pc:sldMkLst>
        <pc:spChg chg="mod">
          <ac:chgData name="Giridhar Reddy" userId="73f02095b843581a" providerId="LiveId" clId="{2471C6F0-3E67-4C88-8E2D-0356D43C5691}" dt="2023-10-07T02:01:22.958" v="2303" actId="113"/>
          <ac:spMkLst>
            <pc:docMk/>
            <pc:sldMk cId="2897947107" sldId="286"/>
            <ac:spMk id="2" creationId="{91EB0677-5593-6280-AAAA-B4FD6FF7922C}"/>
          </ac:spMkLst>
        </pc:spChg>
        <pc:spChg chg="mod">
          <ac:chgData name="Giridhar Reddy" userId="73f02095b843581a" providerId="LiveId" clId="{2471C6F0-3E67-4C88-8E2D-0356D43C5691}" dt="2023-10-07T02:00:33.337" v="2251" actId="113"/>
          <ac:spMkLst>
            <pc:docMk/>
            <pc:sldMk cId="2897947107" sldId="286"/>
            <ac:spMk id="3" creationId="{A5CE10A5-9CB4-4F42-CC6A-71B52CE5393C}"/>
          </ac:spMkLst>
        </pc:spChg>
      </pc:sldChg>
      <pc:sldChg chg="addSp delSp modSp new del mod">
        <pc:chgData name="Giridhar Reddy" userId="73f02095b843581a" providerId="LiveId" clId="{2471C6F0-3E67-4C88-8E2D-0356D43C5691}" dt="2023-10-06T09:17:20.308" v="1484" actId="2696"/>
        <pc:sldMkLst>
          <pc:docMk/>
          <pc:sldMk cId="2183597300" sldId="287"/>
        </pc:sldMkLst>
        <pc:spChg chg="del">
          <ac:chgData name="Giridhar Reddy" userId="73f02095b843581a" providerId="LiveId" clId="{2471C6F0-3E67-4C88-8E2D-0356D43C5691}" dt="2023-10-05T15:13:24.039" v="1333" actId="21"/>
          <ac:spMkLst>
            <pc:docMk/>
            <pc:sldMk cId="2183597300" sldId="287"/>
            <ac:spMk id="2" creationId="{C7DA46D5-7BBB-7FEF-8332-1930A7D5407E}"/>
          </ac:spMkLst>
        </pc:spChg>
        <pc:spChg chg="del">
          <ac:chgData name="Giridhar Reddy" userId="73f02095b843581a" providerId="LiveId" clId="{2471C6F0-3E67-4C88-8E2D-0356D43C5691}" dt="2023-10-05T15:13:27.496" v="1334" actId="21"/>
          <ac:spMkLst>
            <pc:docMk/>
            <pc:sldMk cId="2183597300" sldId="287"/>
            <ac:spMk id="3" creationId="{B2868F66-826D-8231-DF6C-6164DC11B166}"/>
          </ac:spMkLst>
        </pc:spChg>
        <pc:spChg chg="add mod">
          <ac:chgData name="Giridhar Reddy" userId="73f02095b843581a" providerId="LiveId" clId="{2471C6F0-3E67-4C88-8E2D-0356D43C5691}" dt="2023-10-05T15:13:56.619" v="1361" actId="14100"/>
          <ac:spMkLst>
            <pc:docMk/>
            <pc:sldMk cId="2183597300" sldId="287"/>
            <ac:spMk id="4" creationId="{7B9474E2-98C6-0ECF-8467-95CEA1926AF4}"/>
          </ac:spMkLst>
        </pc:spChg>
        <pc:picChg chg="add mod">
          <ac:chgData name="Giridhar Reddy" userId="73f02095b843581a" providerId="LiveId" clId="{2471C6F0-3E67-4C88-8E2D-0356D43C5691}" dt="2023-10-05T15:14:18.049" v="1366" actId="14100"/>
          <ac:picMkLst>
            <pc:docMk/>
            <pc:sldMk cId="2183597300" sldId="287"/>
            <ac:picMk id="5" creationId="{A66D0F23-0CC2-F898-5109-7E8ABC6E1F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C2B36-F9DB-6E39-6F83-13255CD10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DF405F-0DF3-77FB-2624-BF9B0315FF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05F22D7-F4F9-AECA-8B8D-5EE32BC0615A}"/>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5" name="Footer Placeholder 4">
            <a:extLst>
              <a:ext uri="{FF2B5EF4-FFF2-40B4-BE49-F238E27FC236}">
                <a16:creationId xmlns:a16="http://schemas.microsoft.com/office/drawing/2014/main" id="{3197C175-DC34-96CE-0529-C5ACC0F910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010A04-5B8F-4BF3-8163-4D8CC3D9144E}"/>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770565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30AB-8022-96C1-BA64-D3BBB93E23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A1FBC6-51AA-A811-D83B-3B3A68C803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5EB243-7262-BA45-D1D1-8CBC7B8F2D57}"/>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5" name="Footer Placeholder 4">
            <a:extLst>
              <a:ext uri="{FF2B5EF4-FFF2-40B4-BE49-F238E27FC236}">
                <a16:creationId xmlns:a16="http://schemas.microsoft.com/office/drawing/2014/main" id="{BDAC7565-4A0F-3D20-7EB2-5ACBF7CA92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9F7AE-953F-73B7-E41C-856CA3AC103C}"/>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26482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7BFF2A-91BB-9484-7BB7-5F083A443FC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2921BF-952C-064A-BE61-9B05AD078A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E81E13-9393-CDE7-68E1-EBA8BD4EE70D}"/>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5" name="Footer Placeholder 4">
            <a:extLst>
              <a:ext uri="{FF2B5EF4-FFF2-40B4-BE49-F238E27FC236}">
                <a16:creationId xmlns:a16="http://schemas.microsoft.com/office/drawing/2014/main" id="{CFD9A9D1-0D46-784E-7F4C-80EF3F9FAE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1AF22D-5E50-9F37-F7C4-A5C6FB950551}"/>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2411672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1B27-5509-5829-1143-F4C3A96735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43A54B-8A4B-3216-B9CD-540861A7D1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692012-C30C-1EC8-69EA-1785AF2D763A}"/>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5" name="Footer Placeholder 4">
            <a:extLst>
              <a:ext uri="{FF2B5EF4-FFF2-40B4-BE49-F238E27FC236}">
                <a16:creationId xmlns:a16="http://schemas.microsoft.com/office/drawing/2014/main" id="{E6FD9C79-8BEC-5A83-6A36-FF16894556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8A311-EAAB-3E5D-2A58-D7326BA0F2E3}"/>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2615673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F2CB-43EA-6956-F124-2E97046DF7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03BE51E-2A0F-2699-1844-80F119862C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14E2BC-022A-8B10-F3D2-212BF0A2753F}"/>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5" name="Footer Placeholder 4">
            <a:extLst>
              <a:ext uri="{FF2B5EF4-FFF2-40B4-BE49-F238E27FC236}">
                <a16:creationId xmlns:a16="http://schemas.microsoft.com/office/drawing/2014/main" id="{314E7AD2-A309-8E56-7D6F-6EBAA15858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749FB-C124-1B60-359E-5176E9508440}"/>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156135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7C7A3-3C5F-CEA4-197D-12EA050125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D274AFD-AABF-44DA-F27D-70DEDFCCBA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E87D948-7CD5-07B3-6239-4D4EB18D53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490184-66A1-FA56-79E4-8A551D0D416E}"/>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6" name="Footer Placeholder 5">
            <a:extLst>
              <a:ext uri="{FF2B5EF4-FFF2-40B4-BE49-F238E27FC236}">
                <a16:creationId xmlns:a16="http://schemas.microsoft.com/office/drawing/2014/main" id="{B2231250-8057-A535-AD8E-45B6DEE855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74BA3-0F4D-8991-46C7-A1B50F9B17B7}"/>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739839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79EF7-63C5-A06E-30B6-4B1EF568BD1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C61E44-BDAB-D89C-D7A7-86FFF1FBFE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8A2DA1-6763-6143-65E9-2B01CEAEBB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04383C-9965-129A-A4E9-2946681FD3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3D8CAF-FE4E-4553-994D-F32B011376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FDD3AA-F8F1-0AF2-7123-36A12E1E5C48}"/>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8" name="Footer Placeholder 7">
            <a:extLst>
              <a:ext uri="{FF2B5EF4-FFF2-40B4-BE49-F238E27FC236}">
                <a16:creationId xmlns:a16="http://schemas.microsoft.com/office/drawing/2014/main" id="{70F1041B-CB29-E1B4-9628-C1BD8726E9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EE22AA-ECA2-E476-B504-925C3C215423}"/>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2720802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D68B0-305C-9321-93F1-B4F4BC98433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A43F24-37CE-22D5-6909-C57B10A13DF6}"/>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4" name="Footer Placeholder 3">
            <a:extLst>
              <a:ext uri="{FF2B5EF4-FFF2-40B4-BE49-F238E27FC236}">
                <a16:creationId xmlns:a16="http://schemas.microsoft.com/office/drawing/2014/main" id="{7317585A-C17A-4C95-AC17-7169E21195F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A35D663-4FD6-32CD-8DF5-1718BF39316D}"/>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3912118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162DD5-D4D9-EDC5-4618-C701FFB95ECA}"/>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3" name="Footer Placeholder 2">
            <a:extLst>
              <a:ext uri="{FF2B5EF4-FFF2-40B4-BE49-F238E27FC236}">
                <a16:creationId xmlns:a16="http://schemas.microsoft.com/office/drawing/2014/main" id="{8690816C-7567-818D-F023-62D61CD9AA9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478133-BD4D-321D-C4AE-456CC203BF28}"/>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1141744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F0ABC-7358-1DAF-199A-2335E2C987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F495711-BE13-F7DD-9F05-E089526D57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28645C-1E25-9A3D-56C0-CECDAA8C3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7B9F60-6634-75CD-7340-04188E946C7F}"/>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6" name="Footer Placeholder 5">
            <a:extLst>
              <a:ext uri="{FF2B5EF4-FFF2-40B4-BE49-F238E27FC236}">
                <a16:creationId xmlns:a16="http://schemas.microsoft.com/office/drawing/2014/main" id="{56DE9D39-5AA9-5984-38EF-E0E04E67FE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F53E0D-8596-8AF9-33F5-7F54F8CDFAB3}"/>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101013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47350-3359-D15A-3DFF-3D5248D917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5BD8591-E8C1-D4D6-C880-D576022436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62DF942-6CFD-066F-5E40-9A4051C33A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73184-F3F3-6AE8-4F1B-5495A575F3CB}"/>
              </a:ext>
            </a:extLst>
          </p:cNvPr>
          <p:cNvSpPr>
            <a:spLocks noGrp="1"/>
          </p:cNvSpPr>
          <p:nvPr>
            <p:ph type="dt" sz="half" idx="10"/>
          </p:nvPr>
        </p:nvSpPr>
        <p:spPr/>
        <p:txBody>
          <a:bodyPr/>
          <a:lstStyle/>
          <a:p>
            <a:fld id="{264367EA-F6D4-424F-84AF-CB97CEF9CA60}" type="datetimeFigureOut">
              <a:rPr lang="en-IN" smtClean="0"/>
              <a:t>07-10-2023</a:t>
            </a:fld>
            <a:endParaRPr lang="en-IN"/>
          </a:p>
        </p:txBody>
      </p:sp>
      <p:sp>
        <p:nvSpPr>
          <p:cNvPr id="6" name="Footer Placeholder 5">
            <a:extLst>
              <a:ext uri="{FF2B5EF4-FFF2-40B4-BE49-F238E27FC236}">
                <a16:creationId xmlns:a16="http://schemas.microsoft.com/office/drawing/2014/main" id="{8B00A492-7B30-4BFB-D04B-44C410709D8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A5A0F8-7743-9198-AA97-D118EFA02B58}"/>
              </a:ext>
            </a:extLst>
          </p:cNvPr>
          <p:cNvSpPr>
            <a:spLocks noGrp="1"/>
          </p:cNvSpPr>
          <p:nvPr>
            <p:ph type="sldNum" sz="quarter" idx="12"/>
          </p:nvPr>
        </p:nvSpPr>
        <p:spPr/>
        <p:txBody>
          <a:bodyPr/>
          <a:lstStyle/>
          <a:p>
            <a:fld id="{FB94646C-5DA7-41A7-8476-940EBC8AE3C9}" type="slidenum">
              <a:rPr lang="en-IN" smtClean="0"/>
              <a:t>‹#›</a:t>
            </a:fld>
            <a:endParaRPr lang="en-IN"/>
          </a:p>
        </p:txBody>
      </p:sp>
    </p:spTree>
    <p:extLst>
      <p:ext uri="{BB962C8B-B14F-4D97-AF65-F5344CB8AC3E}">
        <p14:creationId xmlns:p14="http://schemas.microsoft.com/office/powerpoint/2010/main" val="31020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ED3BFE-D74A-D1F2-6268-4493E6E5C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B426E7-BBCC-A686-2A42-CE61439E39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C64951-486C-975E-126A-86F6FFD5CC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64367EA-F6D4-424F-84AF-CB97CEF9CA60}" type="datetimeFigureOut">
              <a:rPr lang="en-IN" smtClean="0"/>
              <a:t>07-10-2023</a:t>
            </a:fld>
            <a:endParaRPr lang="en-IN"/>
          </a:p>
        </p:txBody>
      </p:sp>
      <p:sp>
        <p:nvSpPr>
          <p:cNvPr id="5" name="Footer Placeholder 4">
            <a:extLst>
              <a:ext uri="{FF2B5EF4-FFF2-40B4-BE49-F238E27FC236}">
                <a16:creationId xmlns:a16="http://schemas.microsoft.com/office/drawing/2014/main" id="{A4B3594A-8DD5-4F6B-B8E0-EF32C7DAF4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264864-D1CA-97BC-3146-7599669E78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4646C-5DA7-41A7-8476-940EBC8AE3C9}" type="slidenum">
              <a:rPr lang="en-IN" smtClean="0"/>
              <a:t>‹#›</a:t>
            </a:fld>
            <a:endParaRPr lang="en-IN"/>
          </a:p>
        </p:txBody>
      </p:sp>
    </p:spTree>
    <p:extLst>
      <p:ext uri="{BB962C8B-B14F-4D97-AF65-F5344CB8AC3E}">
        <p14:creationId xmlns:p14="http://schemas.microsoft.com/office/powerpoint/2010/main" val="30774563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27201-0EEF-D8F1-63FF-C8395D888C16}"/>
              </a:ext>
            </a:extLst>
          </p:cNvPr>
          <p:cNvSpPr>
            <a:spLocks noGrp="1"/>
          </p:cNvSpPr>
          <p:nvPr>
            <p:ph type="ctrTitle"/>
          </p:nvPr>
        </p:nvSpPr>
        <p:spPr>
          <a:xfrm>
            <a:off x="1524000" y="1122363"/>
            <a:ext cx="9144000" cy="2133599"/>
          </a:xfrm>
        </p:spPr>
        <p:txBody>
          <a:bodyPr>
            <a:normAutofit/>
          </a:bodyPr>
          <a:lstStyle/>
          <a:p>
            <a:r>
              <a:rPr lang="en-IN" sz="4400" b="1" dirty="0">
                <a:solidFill>
                  <a:srgbClr val="FF0000"/>
                </a:solidFill>
                <a:latin typeface="Times New Roman" panose="02020603050405020304" pitchFamily="18" charset="0"/>
                <a:cs typeface="Times New Roman" panose="02020603050405020304" pitchFamily="18" charset="0"/>
              </a:rPr>
              <a:t>MACHINE LEARING FOR WEB VULNERABILITY DETECTION</a:t>
            </a:r>
            <a:endParaRPr lang="en-IN" sz="4400" dirty="0">
              <a:solidFill>
                <a:srgbClr val="FF0000"/>
              </a:solidFill>
            </a:endParaRPr>
          </a:p>
        </p:txBody>
      </p:sp>
      <p:pic>
        <p:nvPicPr>
          <p:cNvPr id="5" name="Picture 4">
            <a:extLst>
              <a:ext uri="{FF2B5EF4-FFF2-40B4-BE49-F238E27FC236}">
                <a16:creationId xmlns:a16="http://schemas.microsoft.com/office/drawing/2014/main" id="{CCFAD041-57F5-28A8-6071-7CE09C2A2E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1" y="265220"/>
            <a:ext cx="9144000" cy="1714286"/>
          </a:xfrm>
          <a:prstGeom prst="rect">
            <a:avLst/>
          </a:prstGeom>
        </p:spPr>
      </p:pic>
      <p:sp>
        <p:nvSpPr>
          <p:cNvPr id="8" name="TextBox 7">
            <a:extLst>
              <a:ext uri="{FF2B5EF4-FFF2-40B4-BE49-F238E27FC236}">
                <a16:creationId xmlns:a16="http://schemas.microsoft.com/office/drawing/2014/main" id="{D6F7466C-B215-272B-E287-4E5038D95800}"/>
              </a:ext>
            </a:extLst>
          </p:cNvPr>
          <p:cNvSpPr txBox="1"/>
          <p:nvPr/>
        </p:nvSpPr>
        <p:spPr>
          <a:xfrm>
            <a:off x="1237129" y="4113105"/>
            <a:ext cx="2886636" cy="923330"/>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PROJECT GUIDE :</a:t>
            </a:r>
          </a:p>
          <a:p>
            <a:pPr algn="ctr"/>
            <a:r>
              <a:rPr lang="en-IN" dirty="0">
                <a:latin typeface="Times New Roman" panose="02020603050405020304" pitchFamily="18" charset="0"/>
                <a:cs typeface="Times New Roman" panose="02020603050405020304" pitchFamily="18" charset="0"/>
              </a:rPr>
              <a:t>Ms. V Aparna Varalakshmi</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(Associate Professor)</a:t>
            </a:r>
          </a:p>
        </p:txBody>
      </p:sp>
      <p:sp>
        <p:nvSpPr>
          <p:cNvPr id="9" name="TextBox 8">
            <a:extLst>
              <a:ext uri="{FF2B5EF4-FFF2-40B4-BE49-F238E27FC236}">
                <a16:creationId xmlns:a16="http://schemas.microsoft.com/office/drawing/2014/main" id="{693D447A-A336-BBB8-C9B7-822DCABA1AEE}"/>
              </a:ext>
            </a:extLst>
          </p:cNvPr>
          <p:cNvSpPr txBox="1"/>
          <p:nvPr/>
        </p:nvSpPr>
        <p:spPr>
          <a:xfrm>
            <a:off x="7781365" y="4113105"/>
            <a:ext cx="2743200" cy="2031325"/>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PRESENTED BY :</a:t>
            </a:r>
            <a:br>
              <a:rPr lang="en-IN" b="1"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1. </a:t>
            </a:r>
            <a:r>
              <a:rPr lang="en-IN" dirty="0" err="1">
                <a:latin typeface="Times New Roman" panose="02020603050405020304" pitchFamily="18" charset="0"/>
                <a:cs typeface="Times New Roman" panose="02020603050405020304" pitchFamily="18" charset="0"/>
              </a:rPr>
              <a:t>Appidi</a:t>
            </a:r>
            <a:r>
              <a:rPr lang="en-IN" dirty="0">
                <a:latin typeface="Times New Roman" panose="02020603050405020304" pitchFamily="18" charset="0"/>
                <a:cs typeface="Times New Roman" panose="02020603050405020304" pitchFamily="18" charset="0"/>
              </a:rPr>
              <a:t> Giridhar Reddy – 2081A0546</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Pathapati</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Bhanuteja</a:t>
            </a:r>
            <a:r>
              <a:rPr lang="en-IN" dirty="0">
                <a:latin typeface="Times New Roman" panose="02020603050405020304" pitchFamily="18" charset="0"/>
                <a:cs typeface="Times New Roman" panose="02020603050405020304" pitchFamily="18" charset="0"/>
              </a:rPr>
              <a:t> – 20841A0532</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3. S Sai </a:t>
            </a:r>
            <a:r>
              <a:rPr lang="en-IN" dirty="0" err="1">
                <a:latin typeface="Times New Roman" panose="02020603050405020304" pitchFamily="18" charset="0"/>
                <a:cs typeface="Times New Roman" panose="02020603050405020304" pitchFamily="18" charset="0"/>
              </a:rPr>
              <a:t>Sreekar</a:t>
            </a:r>
            <a:r>
              <a:rPr lang="en-IN" dirty="0">
                <a:latin typeface="Times New Roman" panose="02020603050405020304" pitchFamily="18" charset="0"/>
                <a:cs typeface="Times New Roman" panose="02020603050405020304" pitchFamily="18" charset="0"/>
              </a:rPr>
              <a:t> – 20841A0560</a:t>
            </a:r>
          </a:p>
        </p:txBody>
      </p:sp>
    </p:spTree>
    <p:extLst>
      <p:ext uri="{BB962C8B-B14F-4D97-AF65-F5344CB8AC3E}">
        <p14:creationId xmlns:p14="http://schemas.microsoft.com/office/powerpoint/2010/main" val="2562596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1DA630-286A-A185-49E2-471BDF8B4769}"/>
              </a:ext>
            </a:extLst>
          </p:cNvPr>
          <p:cNvSpPr txBox="1"/>
          <p:nvPr/>
        </p:nvSpPr>
        <p:spPr>
          <a:xfrm>
            <a:off x="753035" y="806824"/>
            <a:ext cx="5065059" cy="4893647"/>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3. Sequence Diagram:</a:t>
            </a: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 sequence diagram in Unified Modeling Language (UML) is a kind of interaction diagram that shows how processes operate with one another and in what order. It is a construct of a Message Sequence Chart. Sequence diagrams are sometimes called event diagrams, event scenarios, and timing diagrams.</a:t>
            </a:r>
            <a:endParaRPr lang="en-IN" sz="2400" dirty="0">
              <a:effectLst/>
              <a:latin typeface="Calibri" panose="020F0502020204030204" pitchFamily="34" charset="0"/>
              <a:ea typeface="Times New Roman" panose="02020603050405020304" pitchFamily="18" charset="0"/>
              <a:cs typeface="Gautami" panose="020B0502040204020203" pitchFamily="34" charset="0"/>
            </a:endParaRPr>
          </a:p>
          <a:p>
            <a:endParaRPr lang="en-IN" sz="2400" dirty="0"/>
          </a:p>
        </p:txBody>
      </p:sp>
      <p:pic>
        <p:nvPicPr>
          <p:cNvPr id="5" name="Picture 4">
            <a:extLst>
              <a:ext uri="{FF2B5EF4-FFF2-40B4-BE49-F238E27FC236}">
                <a16:creationId xmlns:a16="http://schemas.microsoft.com/office/drawing/2014/main" id="{1DC4C600-B196-558E-5972-AF9690A646B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181100"/>
            <a:ext cx="5342965" cy="4495800"/>
          </a:xfrm>
          <a:prstGeom prst="rect">
            <a:avLst/>
          </a:prstGeom>
          <a:noFill/>
          <a:ln>
            <a:noFill/>
          </a:ln>
        </p:spPr>
      </p:pic>
    </p:spTree>
    <p:extLst>
      <p:ext uri="{BB962C8B-B14F-4D97-AF65-F5344CB8AC3E}">
        <p14:creationId xmlns:p14="http://schemas.microsoft.com/office/powerpoint/2010/main" val="14817762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8E661C-F619-35BF-A6CC-D049155F80C2}"/>
              </a:ext>
            </a:extLst>
          </p:cNvPr>
          <p:cNvSpPr txBox="1"/>
          <p:nvPr/>
        </p:nvSpPr>
        <p:spPr>
          <a:xfrm>
            <a:off x="672353" y="708212"/>
            <a:ext cx="4688541" cy="5432256"/>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4. Activity Diagram:</a:t>
            </a:r>
          </a:p>
          <a:p>
            <a:endParaRPr lang="en-IN" sz="2400" b="1" dirty="0">
              <a:latin typeface="Times New Roman" panose="02020603050405020304" pitchFamily="18" charset="0"/>
              <a:cs typeface="Times New Roman" panose="02020603050405020304" pitchFamily="18" charset="0"/>
            </a:endParaRPr>
          </a:p>
          <a:p>
            <a:endParaRPr lang="en-IN" sz="2400" b="1" dirty="0">
              <a:latin typeface="Times New Roman" panose="02020603050405020304" pitchFamily="18" charset="0"/>
              <a:cs typeface="Times New Roman" panose="02020603050405020304" pitchFamily="18" charset="0"/>
            </a:endParaRPr>
          </a:p>
          <a:p>
            <a:endParaRPr lang="en-IN" sz="1100" b="1"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Activity diagrams are graphical representations of workflows of stepwise activities and actions with support for choice, iteration and concurrency. In the Unified Modeling Language, activity diagrams can be used to describe the business and operational step-by-step workflows of components in a system. An activity diagram shows the overall flow of control.</a:t>
            </a:r>
            <a:endParaRPr lang="en-IN" sz="2400" dirty="0">
              <a:effectLst/>
              <a:latin typeface="Calibri" panose="020F0502020204030204" pitchFamily="34" charset="0"/>
              <a:ea typeface="Times New Roman" panose="02020603050405020304" pitchFamily="18" charset="0"/>
              <a:cs typeface="Gautami" panose="020B0502040204020203" pitchFamily="34" charset="0"/>
            </a:endParaRPr>
          </a:p>
        </p:txBody>
      </p:sp>
      <p:pic>
        <p:nvPicPr>
          <p:cNvPr id="5" name="Picture 4">
            <a:extLst>
              <a:ext uri="{FF2B5EF4-FFF2-40B4-BE49-F238E27FC236}">
                <a16:creationId xmlns:a16="http://schemas.microsoft.com/office/drawing/2014/main" id="{007DC714-7E69-F75C-8EB7-20888DEACF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5999" y="776287"/>
            <a:ext cx="5002307" cy="5305425"/>
          </a:xfrm>
          <a:prstGeom prst="rect">
            <a:avLst/>
          </a:prstGeom>
          <a:noFill/>
          <a:ln>
            <a:noFill/>
          </a:ln>
        </p:spPr>
      </p:pic>
    </p:spTree>
    <p:extLst>
      <p:ext uri="{BB962C8B-B14F-4D97-AF65-F5344CB8AC3E}">
        <p14:creationId xmlns:p14="http://schemas.microsoft.com/office/powerpoint/2010/main" val="1458255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CECE2-0921-1066-176B-13BF3C916F93}"/>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4</a:t>
            </a:r>
            <a:r>
              <a:rPr lang="en-US" sz="4400" b="1" dirty="0">
                <a:solidFill>
                  <a:srgbClr val="FF0000"/>
                </a:solidFill>
                <a:latin typeface="Times New Roman" panose="02020603050405020304" pitchFamily="18" charset="0"/>
                <a:cs typeface="Times New Roman" panose="02020603050405020304" pitchFamily="18" charset="0"/>
              </a:rPr>
              <a:t>. Output</a:t>
            </a:r>
            <a:endParaRPr lang="en-IN" dirty="0"/>
          </a:p>
        </p:txBody>
      </p:sp>
      <p:sp>
        <p:nvSpPr>
          <p:cNvPr id="3" name="Content Placeholder 2">
            <a:extLst>
              <a:ext uri="{FF2B5EF4-FFF2-40B4-BE49-F238E27FC236}">
                <a16:creationId xmlns:a16="http://schemas.microsoft.com/office/drawing/2014/main" id="{DA13C348-9D8A-E7F5-FA45-A326EF43E67E}"/>
              </a:ext>
            </a:extLst>
          </p:cNvPr>
          <p:cNvSpPr>
            <a:spLocks noGrp="1"/>
          </p:cNvSpPr>
          <p:nvPr>
            <p:ph idx="1"/>
          </p:nvPr>
        </p:nvSpPr>
        <p:spPr>
          <a:xfrm>
            <a:off x="838200" y="1550894"/>
            <a:ext cx="10515600" cy="5020235"/>
          </a:xfrm>
        </p:spPr>
        <p:txBody>
          <a:bodyPr/>
          <a:lstStyle/>
          <a:p>
            <a:pPr marL="0" indent="0">
              <a:buNone/>
            </a:pPr>
            <a:r>
              <a:rPr lang="en-IN" sz="2800" dirty="0">
                <a:latin typeface="Times New Roman" panose="02020603050405020304" pitchFamily="18" charset="0"/>
                <a:cs typeface="Times New Roman" panose="02020603050405020304" pitchFamily="18" charset="0"/>
              </a:rPr>
              <a:t>1. Home Page:</a:t>
            </a:r>
          </a:p>
          <a:p>
            <a:pPr marL="0" indent="0">
              <a:buNone/>
            </a:pPr>
            <a:endParaRPr lang="en-IN" sz="28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BDB788D-6396-1CE3-0F69-B307317DA3D1}"/>
              </a:ext>
            </a:extLst>
          </p:cNvPr>
          <p:cNvPicPr>
            <a:picLocks noChangeAspect="1"/>
          </p:cNvPicPr>
          <p:nvPr/>
        </p:nvPicPr>
        <p:blipFill>
          <a:blip r:embed="rId2"/>
          <a:stretch>
            <a:fillRect/>
          </a:stretch>
        </p:blipFill>
        <p:spPr>
          <a:xfrm>
            <a:off x="2214282" y="2034988"/>
            <a:ext cx="8184777" cy="4374777"/>
          </a:xfrm>
          <a:prstGeom prst="rect">
            <a:avLst/>
          </a:prstGeom>
        </p:spPr>
      </p:pic>
    </p:spTree>
    <p:extLst>
      <p:ext uri="{BB962C8B-B14F-4D97-AF65-F5344CB8AC3E}">
        <p14:creationId xmlns:p14="http://schemas.microsoft.com/office/powerpoint/2010/main" val="319581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EC964C-3BE5-4A35-788A-C17585FC1DD5}"/>
              </a:ext>
            </a:extLst>
          </p:cNvPr>
          <p:cNvSpPr txBox="1"/>
          <p:nvPr/>
        </p:nvSpPr>
        <p:spPr>
          <a:xfrm>
            <a:off x="788894" y="744071"/>
            <a:ext cx="3854824"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2. User Registration Form:</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BE29595-5FE7-C1DC-C4BF-5BBE2E465912}"/>
              </a:ext>
            </a:extLst>
          </p:cNvPr>
          <p:cNvPicPr>
            <a:picLocks noChangeAspect="1"/>
          </p:cNvPicPr>
          <p:nvPr/>
        </p:nvPicPr>
        <p:blipFill>
          <a:blip r:embed="rId2"/>
          <a:stretch>
            <a:fillRect/>
          </a:stretch>
        </p:blipFill>
        <p:spPr>
          <a:xfrm>
            <a:off x="1613647" y="1407458"/>
            <a:ext cx="8964706" cy="4706471"/>
          </a:xfrm>
          <a:prstGeom prst="rect">
            <a:avLst/>
          </a:prstGeom>
        </p:spPr>
      </p:pic>
    </p:spTree>
    <p:extLst>
      <p:ext uri="{BB962C8B-B14F-4D97-AF65-F5344CB8AC3E}">
        <p14:creationId xmlns:p14="http://schemas.microsoft.com/office/powerpoint/2010/main" val="4068596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189CC46-9372-B1F0-F0BF-9A911A65AB44}"/>
              </a:ext>
            </a:extLst>
          </p:cNvPr>
          <p:cNvSpPr txBox="1"/>
          <p:nvPr/>
        </p:nvSpPr>
        <p:spPr>
          <a:xfrm>
            <a:off x="770964" y="636494"/>
            <a:ext cx="337072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3.Getting website CSRFs: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79B761B-9563-4355-6058-3CB6E8D8FE91}"/>
              </a:ext>
            </a:extLst>
          </p:cNvPr>
          <p:cNvPicPr>
            <a:picLocks noChangeAspect="1"/>
          </p:cNvPicPr>
          <p:nvPr/>
        </p:nvPicPr>
        <p:blipFill>
          <a:blip r:embed="rId2"/>
          <a:stretch>
            <a:fillRect/>
          </a:stretch>
        </p:blipFill>
        <p:spPr>
          <a:xfrm>
            <a:off x="1111624" y="1228164"/>
            <a:ext cx="10210800" cy="4993341"/>
          </a:xfrm>
          <a:prstGeom prst="rect">
            <a:avLst/>
          </a:prstGeom>
        </p:spPr>
      </p:pic>
    </p:spTree>
    <p:extLst>
      <p:ext uri="{BB962C8B-B14F-4D97-AF65-F5344CB8AC3E}">
        <p14:creationId xmlns:p14="http://schemas.microsoft.com/office/powerpoint/2010/main" val="124734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ECD8CAE-CC61-1174-5C09-CFF77F66B19D}"/>
              </a:ext>
            </a:extLst>
          </p:cNvPr>
          <p:cNvSpPr txBox="1"/>
          <p:nvPr/>
        </p:nvSpPr>
        <p:spPr>
          <a:xfrm>
            <a:off x="806823" y="663388"/>
            <a:ext cx="3953435"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4. Machine Learning Results: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4436A47-E9AD-C750-9613-345EE2B4935C}"/>
              </a:ext>
            </a:extLst>
          </p:cNvPr>
          <p:cNvPicPr>
            <a:picLocks noChangeAspect="1"/>
          </p:cNvPicPr>
          <p:nvPr/>
        </p:nvPicPr>
        <p:blipFill>
          <a:blip r:embed="rId2"/>
          <a:stretch>
            <a:fillRect/>
          </a:stretch>
        </p:blipFill>
        <p:spPr>
          <a:xfrm>
            <a:off x="1371600" y="1219200"/>
            <a:ext cx="9798424" cy="4975412"/>
          </a:xfrm>
          <a:prstGeom prst="rect">
            <a:avLst/>
          </a:prstGeom>
        </p:spPr>
      </p:pic>
    </p:spTree>
    <p:extLst>
      <p:ext uri="{BB962C8B-B14F-4D97-AF65-F5344CB8AC3E}">
        <p14:creationId xmlns:p14="http://schemas.microsoft.com/office/powerpoint/2010/main" val="3278337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EBABDB-7CE0-FF45-34D6-823BBF7E2624}"/>
              </a:ext>
            </a:extLst>
          </p:cNvPr>
          <p:cNvSpPr txBox="1"/>
          <p:nvPr/>
        </p:nvSpPr>
        <p:spPr>
          <a:xfrm>
            <a:off x="699247" y="708212"/>
            <a:ext cx="2456329"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5. Admin Login:</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F0D09BB-2117-2E36-BD6F-E6AAF68AD258}"/>
              </a:ext>
            </a:extLst>
          </p:cNvPr>
          <p:cNvPicPr>
            <a:picLocks noChangeAspect="1"/>
          </p:cNvPicPr>
          <p:nvPr/>
        </p:nvPicPr>
        <p:blipFill>
          <a:blip r:embed="rId2"/>
          <a:stretch>
            <a:fillRect/>
          </a:stretch>
        </p:blipFill>
        <p:spPr>
          <a:xfrm>
            <a:off x="1228165" y="1353671"/>
            <a:ext cx="9852211" cy="4903694"/>
          </a:xfrm>
          <a:prstGeom prst="rect">
            <a:avLst/>
          </a:prstGeom>
        </p:spPr>
      </p:pic>
    </p:spTree>
    <p:extLst>
      <p:ext uri="{BB962C8B-B14F-4D97-AF65-F5344CB8AC3E}">
        <p14:creationId xmlns:p14="http://schemas.microsoft.com/office/powerpoint/2010/main" val="37571739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39CD6-5627-5DA9-FD05-ACC5B0BF013E}"/>
              </a:ext>
            </a:extLst>
          </p:cNvPr>
          <p:cNvSpPr>
            <a:spLocks noGrp="1"/>
          </p:cNvSpPr>
          <p:nvPr>
            <p:ph type="title"/>
          </p:nvPr>
        </p:nvSpPr>
        <p:spPr>
          <a:xfrm>
            <a:off x="838200" y="365126"/>
            <a:ext cx="10515600" cy="1096122"/>
          </a:xfrm>
        </p:spPr>
        <p:txBody>
          <a:bodyPr/>
          <a:lstStyle/>
          <a:p>
            <a:r>
              <a:rPr lang="en-IN" b="1" dirty="0">
                <a:solidFill>
                  <a:srgbClr val="FF0000"/>
                </a:solidFill>
                <a:latin typeface="Times New Roman" panose="02020603050405020304" pitchFamily="18" charset="0"/>
                <a:cs typeface="Times New Roman" panose="02020603050405020304" pitchFamily="18" charset="0"/>
              </a:rPr>
              <a:t>5</a:t>
            </a:r>
            <a:r>
              <a:rPr lang="en-IN" sz="4400" b="1" dirty="0">
                <a:solidFill>
                  <a:srgbClr val="FF0000"/>
                </a:solidFill>
                <a:latin typeface="Times New Roman" panose="02020603050405020304" pitchFamily="18" charset="0"/>
                <a:cs typeface="Times New Roman" panose="02020603050405020304" pitchFamily="18" charset="0"/>
              </a:rPr>
              <a:t>. Test Cases</a:t>
            </a:r>
            <a:endParaRPr lang="en-IN" dirty="0"/>
          </a:p>
        </p:txBody>
      </p:sp>
      <p:graphicFrame>
        <p:nvGraphicFramePr>
          <p:cNvPr id="4" name="Table 3">
            <a:extLst>
              <a:ext uri="{FF2B5EF4-FFF2-40B4-BE49-F238E27FC236}">
                <a16:creationId xmlns:a16="http://schemas.microsoft.com/office/drawing/2014/main" id="{DE90002A-1107-09D4-0136-2ADD4C1F7AA8}"/>
              </a:ext>
            </a:extLst>
          </p:cNvPr>
          <p:cNvGraphicFramePr>
            <a:graphicFrameLocks noGrp="1"/>
          </p:cNvGraphicFramePr>
          <p:nvPr>
            <p:extLst>
              <p:ext uri="{D42A27DB-BD31-4B8C-83A1-F6EECF244321}">
                <p14:modId xmlns:p14="http://schemas.microsoft.com/office/powerpoint/2010/main" val="572855680"/>
              </p:ext>
            </p:extLst>
          </p:nvPr>
        </p:nvGraphicFramePr>
        <p:xfrm>
          <a:off x="1595718" y="1281953"/>
          <a:ext cx="8991598" cy="5100916"/>
        </p:xfrm>
        <a:graphic>
          <a:graphicData uri="http://schemas.openxmlformats.org/drawingml/2006/table">
            <a:tbl>
              <a:tblPr firstRow="1" firstCol="1" bandRow="1">
                <a:tableStyleId>{5C22544A-7EE6-4342-B048-85BDC9FD1C3A}</a:tableStyleId>
              </a:tblPr>
              <a:tblGrid>
                <a:gridCol w="1498469">
                  <a:extLst>
                    <a:ext uri="{9D8B030D-6E8A-4147-A177-3AD203B41FA5}">
                      <a16:colId xmlns:a16="http://schemas.microsoft.com/office/drawing/2014/main" val="4030459480"/>
                    </a:ext>
                  </a:extLst>
                </a:gridCol>
                <a:gridCol w="1498469">
                  <a:extLst>
                    <a:ext uri="{9D8B030D-6E8A-4147-A177-3AD203B41FA5}">
                      <a16:colId xmlns:a16="http://schemas.microsoft.com/office/drawing/2014/main" val="2016718634"/>
                    </a:ext>
                  </a:extLst>
                </a:gridCol>
                <a:gridCol w="1498469">
                  <a:extLst>
                    <a:ext uri="{9D8B030D-6E8A-4147-A177-3AD203B41FA5}">
                      <a16:colId xmlns:a16="http://schemas.microsoft.com/office/drawing/2014/main" val="109662945"/>
                    </a:ext>
                  </a:extLst>
                </a:gridCol>
                <a:gridCol w="1498469">
                  <a:extLst>
                    <a:ext uri="{9D8B030D-6E8A-4147-A177-3AD203B41FA5}">
                      <a16:colId xmlns:a16="http://schemas.microsoft.com/office/drawing/2014/main" val="2923966563"/>
                    </a:ext>
                  </a:extLst>
                </a:gridCol>
                <a:gridCol w="1498469">
                  <a:extLst>
                    <a:ext uri="{9D8B030D-6E8A-4147-A177-3AD203B41FA5}">
                      <a16:colId xmlns:a16="http://schemas.microsoft.com/office/drawing/2014/main" val="1520947669"/>
                    </a:ext>
                  </a:extLst>
                </a:gridCol>
                <a:gridCol w="1499253">
                  <a:extLst>
                    <a:ext uri="{9D8B030D-6E8A-4147-A177-3AD203B41FA5}">
                      <a16:colId xmlns:a16="http://schemas.microsoft.com/office/drawing/2014/main" val="124534667"/>
                    </a:ext>
                  </a:extLst>
                </a:gridCol>
              </a:tblGrid>
              <a:tr h="306624">
                <a:tc>
                  <a:txBody>
                    <a:bodyPr/>
                    <a:lstStyle/>
                    <a:p>
                      <a:pPr algn="ctr">
                        <a:lnSpc>
                          <a:spcPct val="115000"/>
                        </a:lnSpc>
                        <a:spcAft>
                          <a:spcPts val="1000"/>
                        </a:spcAft>
                      </a:pPr>
                      <a:r>
                        <a:rPr lang="en-US" sz="800">
                          <a:effectLst/>
                        </a:rPr>
                        <a:t>S.no</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800">
                          <a:effectLst/>
                        </a:rPr>
                        <a:t>Test Case</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800" dirty="0">
                          <a:effectLst/>
                        </a:rPr>
                        <a:t>Excepted Result</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800" dirty="0">
                          <a:effectLst/>
                          <a:latin typeface="Calibri" panose="020F0502020204030204" pitchFamily="34" charset="0"/>
                          <a:ea typeface="Calibri" panose="020F0502020204030204" pitchFamily="34" charset="0"/>
                          <a:cs typeface="Gautami" panose="020B0502040204020203" pitchFamily="34" charset="0"/>
                        </a:rPr>
                        <a:t>Actual Result</a:t>
                      </a:r>
                      <a:endParaRPr lang="en-IN" sz="8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800">
                          <a:effectLst/>
                        </a:rPr>
                        <a:t>Result</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800">
                          <a:effectLst/>
                        </a:rPr>
                        <a:t>Remarks(IF Fails)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1065081861"/>
                  </a:ext>
                </a:extLst>
              </a:tr>
              <a:tr h="365343">
                <a:tc>
                  <a:txBody>
                    <a:bodyPr/>
                    <a:lstStyle/>
                    <a:p>
                      <a:pPr algn="ctr">
                        <a:lnSpc>
                          <a:spcPct val="115000"/>
                        </a:lnSpc>
                        <a:spcAft>
                          <a:spcPts val="1000"/>
                        </a:spcAft>
                      </a:pPr>
                      <a:r>
                        <a:rPr lang="en-US" sz="600">
                          <a:effectLst/>
                        </a:rPr>
                        <a:t>1.</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User Register</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If User registration successfully.</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User login satisfies then successful</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If already user email exist then it fails.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3656794558"/>
                  </a:ext>
                </a:extLst>
              </a:tr>
              <a:tr h="489745">
                <a:tc>
                  <a:txBody>
                    <a:bodyPr/>
                    <a:lstStyle/>
                    <a:p>
                      <a:pPr algn="ctr">
                        <a:lnSpc>
                          <a:spcPct val="115000"/>
                        </a:lnSpc>
                        <a:spcAft>
                          <a:spcPts val="1000"/>
                        </a:spcAft>
                      </a:pPr>
                      <a:r>
                        <a:rPr lang="en-US" sz="600">
                          <a:effectLst/>
                        </a:rPr>
                        <a:t>2.</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 User Login</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rPr>
                        <a:t>If User name and password is correct then it will getting valid page.</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After Login , the user can check  the vulnerability</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rPr>
                        <a:t>Pass</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Un Register Users will not logged in.</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26565941"/>
                  </a:ext>
                </a:extLst>
              </a:tr>
              <a:tr h="614149">
                <a:tc>
                  <a:txBody>
                    <a:bodyPr/>
                    <a:lstStyle/>
                    <a:p>
                      <a:pPr algn="ctr">
                        <a:lnSpc>
                          <a:spcPct val="115000"/>
                        </a:lnSpc>
                        <a:spcAft>
                          <a:spcPts val="1000"/>
                        </a:spcAft>
                      </a:pPr>
                      <a:r>
                        <a:rPr lang="en-US" sz="600">
                          <a:effectLst/>
                        </a:rPr>
                        <a:t>3.</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Test URLS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User has  to give the a valid urls which is running over the internet then it will fecth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Copy paste the </a:t>
                      </a:r>
                      <a:r>
                        <a:rPr lang="en-US" sz="600" dirty="0" err="1">
                          <a:effectLst/>
                          <a:latin typeface="Calibri" panose="020F0502020204030204" pitchFamily="34" charset="0"/>
                          <a:ea typeface="Calibri" panose="020F0502020204030204" pitchFamily="34" charset="0"/>
                          <a:cs typeface="Gautami" panose="020B0502040204020203" pitchFamily="34" charset="0"/>
                        </a:rPr>
                        <a:t>url</a:t>
                      </a:r>
                      <a:r>
                        <a:rPr lang="en-US" sz="600" dirty="0">
                          <a:effectLst/>
                          <a:latin typeface="Calibri" panose="020F0502020204030204" pitchFamily="34" charset="0"/>
                          <a:ea typeface="Calibri" panose="020F0502020204030204" pitchFamily="34" charset="0"/>
                          <a:cs typeface="Gautami" panose="020B0502040204020203" pitchFamily="34" charset="0"/>
                        </a:rPr>
                        <a:t> of website for getting the outcome</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If the url is not available then we will get errors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2760933854"/>
                  </a:ext>
                </a:extLst>
              </a:tr>
              <a:tr h="489745">
                <a:tc>
                  <a:txBody>
                    <a:bodyPr/>
                    <a:lstStyle/>
                    <a:p>
                      <a:pPr algn="ctr">
                        <a:lnSpc>
                          <a:spcPct val="115000"/>
                        </a:lnSpc>
                        <a:spcAft>
                          <a:spcPts val="1000"/>
                        </a:spcAft>
                      </a:pPr>
                      <a:r>
                        <a:rPr lang="en-US" sz="600">
                          <a:effectLst/>
                        </a:rPr>
                        <a:t>4.</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Store all info into json file</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The csrf token and its format are stored in json file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File location will be available at </a:t>
                      </a:r>
                      <a:r>
                        <a:rPr lang="en-US" sz="600" dirty="0" err="1">
                          <a:effectLst/>
                          <a:latin typeface="Calibri" panose="020F0502020204030204" pitchFamily="34" charset="0"/>
                          <a:ea typeface="Calibri" panose="020F0502020204030204" pitchFamily="34" charset="0"/>
                          <a:cs typeface="Gautami" panose="020B0502040204020203" pitchFamily="34" charset="0"/>
                        </a:rPr>
                        <a:t>db</a:t>
                      </a:r>
                      <a:r>
                        <a:rPr lang="en-US" sz="600" dirty="0">
                          <a:effectLst/>
                          <a:latin typeface="Calibri" panose="020F0502020204030204" pitchFamily="34" charset="0"/>
                          <a:ea typeface="Calibri" panose="020F0502020204030204" pitchFamily="34" charset="0"/>
                          <a:cs typeface="Gautami" panose="020B0502040204020203" pitchFamily="34" charset="0"/>
                        </a:rPr>
                        <a:t> folder</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File location must be available at db folder other wise we will get errors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818109077"/>
                  </a:ext>
                </a:extLst>
              </a:tr>
              <a:tr h="489745">
                <a:tc>
                  <a:txBody>
                    <a:bodyPr/>
                    <a:lstStyle/>
                    <a:p>
                      <a:pPr algn="ctr">
                        <a:lnSpc>
                          <a:spcPct val="115000"/>
                        </a:lnSpc>
                        <a:spcAft>
                          <a:spcPts val="1000"/>
                        </a:spcAft>
                      </a:pPr>
                      <a:r>
                        <a:rPr lang="en-US" sz="600">
                          <a:effectLst/>
                        </a:rPr>
                        <a:t>5.</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Load the Mitch Dataset</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Mitch Dataset loaded</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Mitch Dataset loaded successfully</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In the current path if dataset not available then we will get errors.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4124853810"/>
                  </a:ext>
                </a:extLst>
              </a:tr>
              <a:tr h="489745">
                <a:tc>
                  <a:txBody>
                    <a:bodyPr/>
                    <a:lstStyle/>
                    <a:p>
                      <a:pPr algn="ctr">
                        <a:lnSpc>
                          <a:spcPct val="115000"/>
                        </a:lnSpc>
                        <a:spcAft>
                          <a:spcPts val="1000"/>
                        </a:spcAft>
                      </a:pPr>
                      <a:r>
                        <a:rPr lang="en-US" sz="600">
                          <a:effectLst/>
                        </a:rPr>
                        <a:t>6.</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Test with Post Method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Loaded dataset test with post method then only accuracy will calculated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Secure URL accuracy will be shown</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rPr>
                        <a:t>Pass</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nSpc>
                          <a:spcPct val="115000"/>
                        </a:lnSpc>
                        <a:spcAft>
                          <a:spcPts val="1000"/>
                        </a:spcAft>
                      </a:pPr>
                      <a:r>
                        <a:rPr lang="en-US" sz="600">
                          <a:effectLst/>
                        </a:rPr>
                        <a:t>Data classified lable required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421427797"/>
                  </a:ext>
                </a:extLst>
              </a:tr>
              <a:tr h="489745">
                <a:tc>
                  <a:txBody>
                    <a:bodyPr/>
                    <a:lstStyle/>
                    <a:p>
                      <a:pPr algn="ctr">
                        <a:lnSpc>
                          <a:spcPct val="115000"/>
                        </a:lnSpc>
                        <a:spcAft>
                          <a:spcPts val="1000"/>
                        </a:spcAft>
                      </a:pPr>
                      <a:r>
                        <a:rPr lang="en-US" sz="600">
                          <a:effectLst/>
                        </a:rPr>
                        <a:t>7.</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Test with GET Method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Loaded dataset test with post method then only accuracy will calculated</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Unsecure URL accuracy will be shown</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Data classified lable required</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2652011106"/>
                  </a:ext>
                </a:extLst>
              </a:tr>
              <a:tr h="365343">
                <a:tc>
                  <a:txBody>
                    <a:bodyPr/>
                    <a:lstStyle/>
                    <a:p>
                      <a:pPr algn="ctr">
                        <a:lnSpc>
                          <a:spcPct val="115000"/>
                        </a:lnSpc>
                        <a:spcAft>
                          <a:spcPts val="1000"/>
                        </a:spcAft>
                      </a:pPr>
                      <a:r>
                        <a:rPr lang="en-US" sz="600">
                          <a:effectLst/>
                        </a:rPr>
                        <a:t>8.</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Predict Train and Test data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Predicted and original salary will be displayed</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Training data and Tested data will be shown</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Trains and test size must be specify otherwise failed</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3111047477"/>
                  </a:ext>
                </a:extLst>
              </a:tr>
              <a:tr h="614149">
                <a:tc>
                  <a:txBody>
                    <a:bodyPr/>
                    <a:lstStyle/>
                    <a:p>
                      <a:pPr algn="ctr">
                        <a:lnSpc>
                          <a:spcPct val="115000"/>
                        </a:lnSpc>
                        <a:spcAft>
                          <a:spcPts val="1000"/>
                        </a:spcAft>
                      </a:pPr>
                      <a:r>
                        <a:rPr lang="en-US" sz="600">
                          <a:effectLst/>
                        </a:rPr>
                        <a:t>9.</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Admin login</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Admin can login with his login credential. If success he get his home page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Single admin login is built</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Invalid login details will not allowed here</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4255957452"/>
                  </a:ext>
                </a:extLst>
              </a:tr>
              <a:tr h="386583">
                <a:tc>
                  <a:txBody>
                    <a:bodyPr/>
                    <a:lstStyle/>
                    <a:p>
                      <a:pPr algn="ctr">
                        <a:lnSpc>
                          <a:spcPct val="115000"/>
                        </a:lnSpc>
                        <a:spcAft>
                          <a:spcPts val="1000"/>
                        </a:spcAft>
                      </a:pPr>
                      <a:r>
                        <a:rPr lang="en-US" sz="600">
                          <a:effectLst/>
                        </a:rPr>
                        <a:t> </a:t>
                      </a:r>
                      <a:endParaRPr lang="en-IN" sz="600">
                        <a:effectLst/>
                      </a:endParaRPr>
                    </a:p>
                    <a:p>
                      <a:pPr algn="ctr">
                        <a:lnSpc>
                          <a:spcPct val="115000"/>
                        </a:lnSpc>
                        <a:spcAft>
                          <a:spcPts val="1000"/>
                        </a:spcAft>
                      </a:pPr>
                      <a:r>
                        <a:rPr lang="en-US" sz="600">
                          <a:effectLst/>
                        </a:rPr>
                        <a:t>10.</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Admin can activate the register users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nSpc>
                          <a:spcPct val="115000"/>
                        </a:lnSpc>
                        <a:spcAft>
                          <a:spcPts val="1000"/>
                        </a:spcAft>
                      </a:pPr>
                      <a:r>
                        <a:rPr lang="en-US" sz="600">
                          <a:effectLst/>
                        </a:rPr>
                        <a:t>Admin can activate the register user id </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nSpc>
                          <a:spcPct val="115000"/>
                        </a:lnSpc>
                        <a:spcAft>
                          <a:spcPts val="1000"/>
                        </a:spcAft>
                      </a:pPr>
                      <a:r>
                        <a:rPr lang="en-US" sz="600" dirty="0">
                          <a:effectLst/>
                          <a:latin typeface="Calibri" panose="020F0502020204030204" pitchFamily="34" charset="0"/>
                          <a:ea typeface="Calibri" panose="020F0502020204030204" pitchFamily="34" charset="0"/>
                          <a:cs typeface="Gautami" panose="020B0502040204020203" pitchFamily="34" charset="0"/>
                        </a:rPr>
                        <a:t>The registered user will be activated by the admin so that he can then search the </a:t>
                      </a:r>
                      <a:r>
                        <a:rPr lang="en-US" sz="600" dirty="0" err="1">
                          <a:effectLst/>
                          <a:latin typeface="Calibri" panose="020F0502020204030204" pitchFamily="34" charset="0"/>
                          <a:ea typeface="Calibri" panose="020F0502020204030204" pitchFamily="34" charset="0"/>
                          <a:cs typeface="Gautami" panose="020B0502040204020203" pitchFamily="34" charset="0"/>
                        </a:rPr>
                        <a:t>url</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a:effectLst/>
                        </a:rPr>
                        <a:t>Pass</a:t>
                      </a:r>
                      <a:endParaRPr lang="en-IN" sz="60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tc>
                  <a:txBody>
                    <a:bodyPr/>
                    <a:lstStyle/>
                    <a:p>
                      <a:pPr algn="ctr">
                        <a:lnSpc>
                          <a:spcPct val="115000"/>
                        </a:lnSpc>
                        <a:spcAft>
                          <a:spcPts val="1000"/>
                        </a:spcAft>
                      </a:pPr>
                      <a:r>
                        <a:rPr lang="en-US" sz="600" dirty="0">
                          <a:effectLst/>
                        </a:rPr>
                        <a:t>If user id not found then it won’t login.</a:t>
                      </a:r>
                      <a:endParaRPr lang="en-IN" sz="600" dirty="0">
                        <a:effectLst/>
                        <a:latin typeface="Calibri" panose="020F0502020204030204" pitchFamily="34" charset="0"/>
                        <a:ea typeface="Calibri" panose="020F0502020204030204" pitchFamily="34" charset="0"/>
                        <a:cs typeface="Gautami" panose="020B0502040204020203" pitchFamily="34" charset="0"/>
                      </a:endParaRPr>
                    </a:p>
                  </a:txBody>
                  <a:tcPr marL="37909" marR="37909" marT="0" marB="0" anchor="ctr"/>
                </a:tc>
                <a:extLst>
                  <a:ext uri="{0D108BD9-81ED-4DB2-BD59-A6C34878D82A}">
                    <a16:rowId xmlns:a16="http://schemas.microsoft.com/office/drawing/2014/main" val="937047494"/>
                  </a:ext>
                </a:extLst>
              </a:tr>
            </a:tbl>
          </a:graphicData>
        </a:graphic>
      </p:graphicFrame>
    </p:spTree>
    <p:extLst>
      <p:ext uri="{BB962C8B-B14F-4D97-AF65-F5344CB8AC3E}">
        <p14:creationId xmlns:p14="http://schemas.microsoft.com/office/powerpoint/2010/main" val="251200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3EA69-E845-042A-E090-8AF6F85DCF94}"/>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6</a:t>
            </a:r>
            <a:r>
              <a:rPr lang="en-IN" sz="4400" b="1" dirty="0">
                <a:solidFill>
                  <a:srgbClr val="FF0000"/>
                </a:solidFill>
                <a:latin typeface="Times New Roman" panose="02020603050405020304" pitchFamily="18" charset="0"/>
                <a:cs typeface="Times New Roman" panose="02020603050405020304" pitchFamily="18" charset="0"/>
              </a:rPr>
              <a:t>. Conclusion:</a:t>
            </a:r>
            <a:endParaRPr lang="en-IN" dirty="0"/>
          </a:p>
        </p:txBody>
      </p:sp>
      <p:sp>
        <p:nvSpPr>
          <p:cNvPr id="3" name="Content Placeholder 2">
            <a:extLst>
              <a:ext uri="{FF2B5EF4-FFF2-40B4-BE49-F238E27FC236}">
                <a16:creationId xmlns:a16="http://schemas.microsoft.com/office/drawing/2014/main" id="{DC62E607-2298-BCDB-DCE9-94ECABAE2A23}"/>
              </a:ext>
            </a:extLst>
          </p:cNvPr>
          <p:cNvSpPr>
            <a:spLocks noGrp="1"/>
          </p:cNvSpPr>
          <p:nvPr>
            <p:ph idx="1"/>
          </p:nvPr>
        </p:nvSpPr>
        <p:spPr/>
        <p:txBody>
          <a:bodyPr>
            <a:normAutofit fontScale="85000" lnSpcReduction="10000"/>
          </a:bodyPr>
          <a:lstStyle/>
          <a:p>
            <a:pPr marL="0" indent="0" algn="just">
              <a:lnSpc>
                <a:spcPct val="110000"/>
              </a:lnSpc>
              <a:buNone/>
            </a:pPr>
            <a:r>
              <a:rPr lang="en-US" sz="3200" dirty="0">
                <a:effectLst/>
                <a:latin typeface="Times New Roman" panose="02020603050405020304" pitchFamily="18" charset="0"/>
                <a:ea typeface="Calibri" panose="020F0502020204030204" pitchFamily="34" charset="0"/>
                <a:cs typeface="Gautami" panose="020B0502040204020203" pitchFamily="34" charset="0"/>
              </a:rPr>
              <a:t>Web applications are particularly challenging to </a:t>
            </a:r>
            <a:r>
              <a:rPr lang="en-US" sz="3200" dirty="0" err="1">
                <a:effectLst/>
                <a:latin typeface="Times New Roman" panose="02020603050405020304" pitchFamily="18" charset="0"/>
                <a:ea typeface="Calibri" panose="020F0502020204030204" pitchFamily="34" charset="0"/>
                <a:cs typeface="Gautami" panose="020B0502040204020203" pitchFamily="34" charset="0"/>
              </a:rPr>
              <a:t>analyse</a:t>
            </a:r>
            <a:r>
              <a:rPr lang="en-US" sz="3200" dirty="0">
                <a:effectLst/>
                <a:latin typeface="Times New Roman" panose="02020603050405020304" pitchFamily="18" charset="0"/>
                <a:ea typeface="Calibri" panose="020F0502020204030204" pitchFamily="34" charset="0"/>
                <a:cs typeface="Gautami" panose="020B0502040204020203" pitchFamily="34" charset="0"/>
              </a:rPr>
              <a:t>, due to their diversity and the widespread adoption of custom programming practices. ML is thus very helpful in the web setting, because it can take advantage of manually labeled data to expose the human understanding of the web application semantics to automated analysis tools. We validated this claim by designing Mitch, the first ML solution for the </a:t>
            </a:r>
            <a:r>
              <a:rPr lang="en-US" sz="3200" dirty="0" err="1">
                <a:effectLst/>
                <a:latin typeface="Times New Roman" panose="02020603050405020304" pitchFamily="18" charset="0"/>
                <a:ea typeface="Calibri" panose="020F0502020204030204" pitchFamily="34" charset="0"/>
                <a:cs typeface="Gautami" panose="020B0502040204020203" pitchFamily="34" charset="0"/>
              </a:rPr>
              <a:t>blackbox</a:t>
            </a:r>
            <a:r>
              <a:rPr lang="en-US" sz="3200" dirty="0">
                <a:effectLst/>
                <a:latin typeface="Times New Roman" panose="02020603050405020304" pitchFamily="18" charset="0"/>
                <a:ea typeface="Calibri" panose="020F0502020204030204" pitchFamily="34" charset="0"/>
                <a:cs typeface="Gautami" panose="020B0502040204020203" pitchFamily="34" charset="0"/>
              </a:rPr>
              <a:t> detection of CSRF vulnerabilities, and by experimentally assessing its effectiveness. We hope other researchers might take advantage of our methodology for the detection of other classes of web application vulnerabilities.</a:t>
            </a:r>
            <a:endParaRPr lang="en-IN" sz="3200" dirty="0">
              <a:effectLst/>
              <a:latin typeface="Calibri" panose="020F0502020204030204" pitchFamily="34" charset="0"/>
              <a:ea typeface="Calibri" panose="020F0502020204030204" pitchFamily="34" charset="0"/>
              <a:cs typeface="Gautami" panose="020B0502040204020203" pitchFamily="34" charset="0"/>
            </a:endParaRPr>
          </a:p>
          <a:p>
            <a:pPr marL="0" indent="0">
              <a:buNone/>
            </a:pPr>
            <a:endParaRPr lang="en-IN" dirty="0"/>
          </a:p>
        </p:txBody>
      </p:sp>
    </p:spTree>
    <p:extLst>
      <p:ext uri="{BB962C8B-B14F-4D97-AF65-F5344CB8AC3E}">
        <p14:creationId xmlns:p14="http://schemas.microsoft.com/office/powerpoint/2010/main" val="2600827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E836BC4-E12A-39A9-4935-C7EEB4581F09}"/>
              </a:ext>
            </a:extLst>
          </p:cNvPr>
          <p:cNvSpPr txBox="1"/>
          <p:nvPr/>
        </p:nvSpPr>
        <p:spPr>
          <a:xfrm>
            <a:off x="3473823" y="2909047"/>
            <a:ext cx="5244353" cy="1077218"/>
          </a:xfrm>
          <a:prstGeom prst="rect">
            <a:avLst/>
          </a:prstGeom>
          <a:noFill/>
        </p:spPr>
        <p:txBody>
          <a:bodyPr wrap="square" rtlCol="0">
            <a:spAutoFit/>
          </a:bodyPr>
          <a:lstStyle/>
          <a:p>
            <a:r>
              <a:rPr lang="en-IN" sz="6400" b="1" dirty="0">
                <a:solidFill>
                  <a:srgbClr val="FF0000"/>
                </a:solidFill>
                <a:latin typeface="Times New Roman" panose="02020603050405020304" pitchFamily="18" charset="0"/>
                <a:cs typeface="Times New Roman" panose="02020603050405020304" pitchFamily="18" charset="0"/>
              </a:rPr>
              <a:t>THANK YOU</a:t>
            </a:r>
            <a:endParaRPr lang="en-IN" sz="6400" dirty="0"/>
          </a:p>
        </p:txBody>
      </p:sp>
    </p:spTree>
    <p:extLst>
      <p:ext uri="{BB962C8B-B14F-4D97-AF65-F5344CB8AC3E}">
        <p14:creationId xmlns:p14="http://schemas.microsoft.com/office/powerpoint/2010/main" val="3532047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56409-0291-C87A-F7C0-0345E2489694}"/>
              </a:ext>
            </a:extLst>
          </p:cNvPr>
          <p:cNvSpPr>
            <a:spLocks noGrp="1"/>
          </p:cNvSpPr>
          <p:nvPr>
            <p:ph type="title"/>
          </p:nvPr>
        </p:nvSpPr>
        <p:spPr/>
        <p:txBody>
          <a:bodyPr/>
          <a:lstStyle/>
          <a:p>
            <a:r>
              <a:rPr lang="en-IN" b="1" dirty="0">
                <a:solidFill>
                  <a:srgbClr val="FF0000"/>
                </a:solidFill>
                <a:latin typeface="Times New Roman" panose="02020603050405020304" pitchFamily="18" charset="0"/>
                <a:cs typeface="Times New Roman" panose="02020603050405020304" pitchFamily="18" charset="0"/>
              </a:rPr>
              <a:t>Index</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FCBE965-1EBA-B55E-4D52-30AAA19AEC32}"/>
              </a:ext>
            </a:extLst>
          </p:cNvPr>
          <p:cNvSpPr>
            <a:spLocks noGrp="1"/>
          </p:cNvSpPr>
          <p:nvPr>
            <p:ph idx="1"/>
          </p:nvPr>
        </p:nvSpPr>
        <p:spPr/>
        <p:txBody>
          <a:bodyPr/>
          <a:lstStyle/>
          <a:p>
            <a:pPr>
              <a:buFont typeface="Wingdings" panose="05000000000000000000" pitchFamily="2" charset="2"/>
              <a:buChar char="v"/>
            </a:pPr>
            <a:r>
              <a:rPr lang="en-US" sz="2800" dirty="0"/>
              <a:t> System Architecture</a:t>
            </a:r>
          </a:p>
          <a:p>
            <a:pPr>
              <a:buFont typeface="Wingdings" panose="05000000000000000000" pitchFamily="2" charset="2"/>
              <a:buChar char="v"/>
            </a:pPr>
            <a:r>
              <a:rPr lang="en-US" sz="2800" dirty="0"/>
              <a:t> Modules</a:t>
            </a:r>
          </a:p>
          <a:p>
            <a:pPr>
              <a:buFont typeface="Wingdings" panose="05000000000000000000" pitchFamily="2" charset="2"/>
              <a:buChar char="v"/>
            </a:pPr>
            <a:r>
              <a:rPr lang="en-US" sz="2800" dirty="0"/>
              <a:t> UML Diagrams</a:t>
            </a:r>
          </a:p>
          <a:p>
            <a:pPr>
              <a:buFont typeface="Wingdings" panose="05000000000000000000" pitchFamily="2" charset="2"/>
              <a:buChar char="v"/>
            </a:pPr>
            <a:r>
              <a:rPr lang="en-US" sz="2800" dirty="0"/>
              <a:t> Output</a:t>
            </a:r>
          </a:p>
          <a:p>
            <a:pPr>
              <a:buFont typeface="Wingdings" panose="05000000000000000000" pitchFamily="2" charset="2"/>
              <a:buChar char="v"/>
            </a:pPr>
            <a:r>
              <a:rPr lang="en-US" sz="2800" dirty="0"/>
              <a:t> Test Cases</a:t>
            </a:r>
          </a:p>
          <a:p>
            <a:pPr>
              <a:buFont typeface="Wingdings" panose="05000000000000000000" pitchFamily="2" charset="2"/>
              <a:buChar char="v"/>
            </a:pPr>
            <a:r>
              <a:rPr lang="en-US" sz="2800" dirty="0"/>
              <a:t> Conclusion</a:t>
            </a:r>
            <a:endParaRPr lang="en-IN" dirty="0"/>
          </a:p>
          <a:p>
            <a:endParaRPr lang="en-IN" dirty="0"/>
          </a:p>
        </p:txBody>
      </p:sp>
    </p:spTree>
    <p:extLst>
      <p:ext uri="{BB962C8B-B14F-4D97-AF65-F5344CB8AC3E}">
        <p14:creationId xmlns:p14="http://schemas.microsoft.com/office/powerpoint/2010/main" val="1330442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317764F-104D-C25C-A2CE-8D5C035DC1D5}"/>
              </a:ext>
            </a:extLst>
          </p:cNvPr>
          <p:cNvSpPr txBox="1"/>
          <p:nvPr/>
        </p:nvSpPr>
        <p:spPr>
          <a:xfrm>
            <a:off x="905435" y="672353"/>
            <a:ext cx="5728447" cy="769441"/>
          </a:xfrm>
          <a:prstGeom prst="rect">
            <a:avLst/>
          </a:prstGeom>
          <a:noFill/>
        </p:spPr>
        <p:txBody>
          <a:bodyPr wrap="square" rtlCol="0">
            <a:spAutoFit/>
          </a:bodyPr>
          <a:lstStyle/>
          <a:p>
            <a:pPr algn="ctr"/>
            <a:r>
              <a:rPr lang="en-GB" sz="4400" b="1" dirty="0">
                <a:solidFill>
                  <a:srgbClr val="FF0000"/>
                </a:solidFill>
                <a:latin typeface="Times New Roman" panose="02020603050405020304" pitchFamily="18" charset="0"/>
                <a:cs typeface="Times New Roman" panose="02020603050405020304" pitchFamily="18" charset="0"/>
              </a:rPr>
              <a:t>1. System Architecture</a:t>
            </a:r>
            <a:endParaRPr lang="en-IN" sz="4400" b="1" dirty="0">
              <a:solidFill>
                <a:srgbClr val="FF0000"/>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DA03A76-C325-35C1-CA3A-79C3EA8936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568449"/>
            <a:ext cx="5943600" cy="4357221"/>
          </a:xfrm>
          <a:prstGeom prst="rect">
            <a:avLst/>
          </a:prstGeom>
          <a:noFill/>
          <a:ln>
            <a:noFill/>
          </a:ln>
        </p:spPr>
      </p:pic>
    </p:spTree>
    <p:extLst>
      <p:ext uri="{BB962C8B-B14F-4D97-AF65-F5344CB8AC3E}">
        <p14:creationId xmlns:p14="http://schemas.microsoft.com/office/powerpoint/2010/main" val="542625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B0677-5593-6280-AAAA-B4FD6FF7922C}"/>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Explanation of the System Architecture:</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5CE10A5-9CB4-4F42-CC6A-71B52CE5393C}"/>
              </a:ext>
            </a:extLst>
          </p:cNvPr>
          <p:cNvSpPr>
            <a:spLocks noGrp="1"/>
          </p:cNvSpPr>
          <p:nvPr>
            <p:ph idx="1"/>
          </p:nvPr>
        </p:nvSpPr>
        <p:spPr/>
        <p:txBody>
          <a:bodyPr>
            <a:normAutofit fontScale="70000" lnSpcReduction="20000"/>
          </a:bodyPr>
          <a:lstStyle/>
          <a:p>
            <a:pPr marL="0" indent="0" algn="just">
              <a:lnSpc>
                <a:spcPct val="120000"/>
              </a:lnSpc>
              <a:buNone/>
            </a:pPr>
            <a:r>
              <a:rPr lang="en-US" b="1" dirty="0">
                <a:latin typeface="Times New Roman" panose="02020603050405020304" pitchFamily="18" charset="0"/>
                <a:cs typeface="Times New Roman" panose="02020603050405020304" pitchFamily="18" charset="0"/>
              </a:rPr>
              <a:t>1)Dissimilar Responses: </a:t>
            </a:r>
            <a:r>
              <a:rPr lang="en-US" dirty="0">
                <a:latin typeface="Times New Roman" panose="02020603050405020304" pitchFamily="18" charset="0"/>
                <a:cs typeface="Times New Roman" panose="02020603050405020304" pitchFamily="18" charset="0"/>
              </a:rPr>
              <a:t>Mitch focuses on detecting dissimilar HTTP responses rather than trying to precisely match them. This is because responses may differ due to dynamically generated elements or status codes denoting failures.</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b="1" dirty="0">
                <a:latin typeface="Times New Roman" panose="02020603050405020304" pitchFamily="18" charset="0"/>
                <a:cs typeface="Times New Roman" panose="02020603050405020304" pitchFamily="18" charset="0"/>
              </a:rPr>
              <a:t>2)Session State Consideration: </a:t>
            </a:r>
            <a:r>
              <a:rPr lang="en-US" dirty="0">
                <a:latin typeface="Times New Roman" panose="02020603050405020304" pitchFamily="18" charset="0"/>
                <a:cs typeface="Times New Roman" panose="02020603050405020304" pitchFamily="18" charset="0"/>
              </a:rPr>
              <a:t>Mitch acknowledges that Bob's session might have a different state compared to Alice's. Therefore, it doesn't immediately attribute response dissimilarity to a CSRF protection mechanism. It also replays Alice's request in a fresh session to account for potential session-dependent information.</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r>
              <a:rPr lang="en-US" b="1" dirty="0">
                <a:latin typeface="Times New Roman" panose="02020603050405020304" pitchFamily="18" charset="0"/>
                <a:cs typeface="Times New Roman" panose="02020603050405020304" pitchFamily="18" charset="0"/>
              </a:rPr>
              <a:t>3)Classification Verification: </a:t>
            </a:r>
            <a:r>
              <a:rPr lang="en-US" dirty="0">
                <a:latin typeface="Times New Roman" panose="02020603050405020304" pitchFamily="18" charset="0"/>
                <a:cs typeface="Times New Roman" panose="02020603050405020304" pitchFamily="18" charset="0"/>
              </a:rPr>
              <a:t>Mitch accounts for potential classification errors by replaying Alice's request without authentication. If the response differs from the original, it indicates the operation required an authenticated context, strengthening the evidence for a potential CSRF vulnerability.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7947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57CBD-44A9-1277-A279-375B2A699517}"/>
              </a:ext>
            </a:extLst>
          </p:cNvPr>
          <p:cNvSpPr>
            <a:spLocks noGrp="1"/>
          </p:cNvSpPr>
          <p:nvPr>
            <p:ph type="title"/>
          </p:nvPr>
        </p:nvSpPr>
        <p:spPr/>
        <p:txBody>
          <a:bodyPr/>
          <a:lstStyle/>
          <a:p>
            <a:r>
              <a:rPr lang="en-GB" b="1" dirty="0">
                <a:solidFill>
                  <a:srgbClr val="FF0000"/>
                </a:solidFill>
                <a:latin typeface="Times New Roman" panose="02020603050405020304" pitchFamily="18" charset="0"/>
                <a:cs typeface="Times New Roman" panose="02020603050405020304" pitchFamily="18" charset="0"/>
              </a:rPr>
              <a:t>2</a:t>
            </a:r>
            <a:r>
              <a:rPr lang="en-GB" sz="4400" b="1" dirty="0">
                <a:solidFill>
                  <a:srgbClr val="FF0000"/>
                </a:solidFill>
                <a:latin typeface="Times New Roman" panose="02020603050405020304" pitchFamily="18" charset="0"/>
                <a:cs typeface="Times New Roman" panose="02020603050405020304" pitchFamily="18" charset="0"/>
              </a:rPr>
              <a:t>. Modules</a:t>
            </a:r>
            <a:endParaRPr lang="en-IN" dirty="0"/>
          </a:p>
        </p:txBody>
      </p:sp>
      <p:sp>
        <p:nvSpPr>
          <p:cNvPr id="3" name="Content Placeholder 2">
            <a:extLst>
              <a:ext uri="{FF2B5EF4-FFF2-40B4-BE49-F238E27FC236}">
                <a16:creationId xmlns:a16="http://schemas.microsoft.com/office/drawing/2014/main" id="{8348971E-30EB-F214-E968-FDD313FD4A74}"/>
              </a:ext>
            </a:extLst>
          </p:cNvPr>
          <p:cNvSpPr>
            <a:spLocks noGrp="1"/>
          </p:cNvSpPr>
          <p:nvPr>
            <p:ph idx="1"/>
          </p:nvPr>
        </p:nvSpPr>
        <p:spPr/>
        <p:txBody>
          <a:bodyPr/>
          <a:lstStyle/>
          <a:p>
            <a:pPr marL="0" indent="0">
              <a:buNone/>
            </a:pPr>
            <a:r>
              <a:rPr lang="en-US" sz="2400" dirty="0">
                <a:latin typeface="Times New Roman" panose="02020603050405020304" pitchFamily="18" charset="0"/>
                <a:cs typeface="Times New Roman" panose="02020603050405020304" pitchFamily="18" charset="0"/>
              </a:rPr>
              <a:t>There are four types of modules used in this project. They are :</a:t>
            </a:r>
          </a:p>
          <a:p>
            <a:pPr marL="342900" lvl="0" indent="-342900" algn="just">
              <a:lnSpc>
                <a:spcPct val="150000"/>
              </a:lnSpc>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User</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Admin</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False Positives and False Negatives</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Machine Learning Classifier</a:t>
            </a:r>
            <a:endParaRPr lang="en-IN" sz="2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659179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B65E57EF-85F4-ABC3-146D-2CE95F02D514}"/>
              </a:ext>
            </a:extLst>
          </p:cNvPr>
          <p:cNvSpPr txBox="1"/>
          <p:nvPr/>
        </p:nvSpPr>
        <p:spPr>
          <a:xfrm>
            <a:off x="815788" y="690282"/>
            <a:ext cx="10139083" cy="6396623"/>
          </a:xfrm>
          <a:prstGeom prst="rect">
            <a:avLst/>
          </a:prstGeom>
          <a:noFill/>
        </p:spPr>
        <p:txBody>
          <a:bodyPr wrap="square" rtlCol="0">
            <a:spAutoFit/>
          </a:bodyPr>
          <a:lstStyle/>
          <a:p>
            <a:pPr marL="0" lvl="0" indent="0" algn="just">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1. User – </a:t>
            </a:r>
          </a:p>
          <a:p>
            <a:pPr marL="0" lvl="0" indent="0" algn="just">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Users register with valid email and mobile for communication. Admin approval activates accounts. Post activation, users log in, conduct data preprocessing, and input the website name for CSRF testing. The Bolt tool retrieves related CSRFs, generating algorithm names, and results are stored in JSON files. Additionally, users can access and review Mitch dataset results directly in the browser.</a:t>
            </a:r>
            <a:endParaRPr lang="en-IN" sz="1400" dirty="0">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None/>
            </a:pPr>
            <a:r>
              <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rPr>
              <a:t>2. </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Admin –</a:t>
            </a:r>
          </a:p>
          <a:p>
            <a:pPr marL="0" indent="0" algn="just">
              <a:lnSpc>
                <a:spcPct val="150000"/>
              </a:lnSpc>
              <a:buNone/>
            </a:pPr>
            <a:r>
              <a:rPr lang="en-US" sz="1400" dirty="0">
                <a:effectLst/>
                <a:latin typeface="Times New Roman" panose="02020603050405020304" pitchFamily="18" charset="0"/>
                <a:ea typeface="Times New Roman" panose="02020603050405020304" pitchFamily="18" charset="0"/>
                <a:cs typeface="Gautami" panose="020B0502040204020203" pitchFamily="34" charset="0"/>
              </a:rPr>
              <a:t>Admin can login with his credentials. Once he login he can activate the users. The activated user only login in our applications. The admin can set the training and testing data for the project of the Mitch Dataset. The user search all </a:t>
            </a:r>
            <a:r>
              <a:rPr lang="en-US" sz="1400" dirty="0" err="1">
                <a:effectLst/>
                <a:latin typeface="Times New Roman" panose="02020603050405020304" pitchFamily="18" charset="0"/>
                <a:ea typeface="Times New Roman" panose="02020603050405020304" pitchFamily="18" charset="0"/>
                <a:cs typeface="Gautami" panose="020B0502040204020203" pitchFamily="34" charset="0"/>
              </a:rPr>
              <a:t>urls</a:t>
            </a:r>
            <a:r>
              <a:rPr lang="en-US" sz="1400" dirty="0">
                <a:effectLst/>
                <a:latin typeface="Times New Roman" panose="02020603050405020304" pitchFamily="18" charset="0"/>
                <a:ea typeface="Times New Roman" panose="02020603050405020304" pitchFamily="18" charset="0"/>
                <a:cs typeface="Gautami" panose="020B0502040204020203" pitchFamily="34" charset="0"/>
              </a:rPr>
              <a:t> related </a:t>
            </a:r>
            <a:r>
              <a:rPr lang="en-US" sz="1400" dirty="0" err="1">
                <a:effectLst/>
                <a:latin typeface="Times New Roman" panose="02020603050405020304" pitchFamily="18" charset="0"/>
                <a:ea typeface="Times New Roman" panose="02020603050405020304" pitchFamily="18" charset="0"/>
                <a:cs typeface="Gautami" panose="020B0502040204020203" pitchFamily="34" charset="0"/>
              </a:rPr>
              <a:t>csrf</a:t>
            </a:r>
            <a:r>
              <a:rPr lang="en-US" sz="1400" dirty="0">
                <a:effectLst/>
                <a:latin typeface="Times New Roman" panose="02020603050405020304" pitchFamily="18" charset="0"/>
                <a:ea typeface="Times New Roman" panose="02020603050405020304" pitchFamily="18" charset="0"/>
                <a:cs typeface="Gautami" panose="020B0502040204020203" pitchFamily="34" charset="0"/>
              </a:rPr>
              <a:t> token admin can view in his page. The admin can also check the POST method performed data from the dataset and GET method related data also.</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3. False Positives and False Negatives -</a:t>
            </a:r>
          </a:p>
          <a:p>
            <a:pPr marL="0" lvl="0" indent="0" algn="just">
              <a:lnSpc>
                <a:spcPct val="150000"/>
              </a:lnSpc>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Mitch occasionally flags false positives, indicating potential CSRFs that can't be exploited. While these can be identified through manual testing, it's a laborious process. Distinguishing false negatives is challenging since knowing all CSRF vulnerabilities on tested sites is impractical. To address this, we monitor sensitive requests flagged by Mitch's ML classifier and prioritize them for manual testing. This approach is backed by the classifier's strong performance in standard validity assessments.</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lvl="0" indent="0" algn="just">
              <a:lnSpc>
                <a:spcPct val="150000"/>
              </a:lnSpc>
              <a:spcAft>
                <a:spcPts val="1000"/>
              </a:spcAft>
              <a:buNone/>
            </a:pP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4. Machine Learning Classifier –</a:t>
            </a:r>
          </a:p>
          <a:p>
            <a:pPr marL="0" lvl="0" indent="0" algn="just">
              <a:lnSpc>
                <a:spcPct val="150000"/>
              </a:lnSpc>
              <a:spcAft>
                <a:spcPts val="1000"/>
              </a:spcAft>
              <a:buNone/>
            </a:pP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Mitch's ML classifier was trained on 6000 labeled HTTP requests from existing websites. The feature space comprises 49 dimensions, categorized into numerical features including total parameters, </a:t>
            </a:r>
            <a:r>
              <a:rPr lang="en-US" sz="1400" dirty="0" err="1">
                <a:effectLst/>
                <a:latin typeface="Times New Roman" panose="02020603050405020304" pitchFamily="18" charset="0"/>
                <a:ea typeface="Times New Roman" panose="02020603050405020304" pitchFamily="18" charset="0"/>
                <a:cs typeface="Times New Roman" panose="02020603050405020304" pitchFamily="18" charset="0"/>
              </a:rPr>
              <a:t>boolean</a:t>
            </a:r>
            <a:r>
              <a:rPr lang="en-US" sz="1400" dirty="0">
                <a:effectLst/>
                <a:latin typeface="Times New Roman" panose="02020603050405020304" pitchFamily="18" charset="0"/>
                <a:ea typeface="Times New Roman" panose="02020603050405020304" pitchFamily="18" charset="0"/>
                <a:cs typeface="Times New Roman" panose="02020603050405020304" pitchFamily="18" charset="0"/>
              </a:rPr>
              <a:t>-bound parameters, identifier-bound parameters, blob-bound parameters, and overall request length.</a:t>
            </a:r>
          </a:p>
          <a:p>
            <a:br>
              <a:rPr lang="en-US" dirty="0"/>
            </a:br>
            <a:endParaRPr lang="en-IN" dirty="0"/>
          </a:p>
        </p:txBody>
      </p:sp>
    </p:spTree>
    <p:extLst>
      <p:ext uri="{BB962C8B-B14F-4D97-AF65-F5344CB8AC3E}">
        <p14:creationId xmlns:p14="http://schemas.microsoft.com/office/powerpoint/2010/main" val="2418917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39E94-4B51-8B78-4D79-059A0E500374}"/>
              </a:ext>
            </a:extLst>
          </p:cNvPr>
          <p:cNvSpPr>
            <a:spLocks noGrp="1"/>
          </p:cNvSpPr>
          <p:nvPr>
            <p:ph type="title"/>
          </p:nvPr>
        </p:nvSpPr>
        <p:spPr/>
        <p:txBody>
          <a:bodyPr/>
          <a:lstStyle/>
          <a:p>
            <a:r>
              <a:rPr lang="en-US" b="1" dirty="0">
                <a:solidFill>
                  <a:srgbClr val="FF0000"/>
                </a:solidFill>
                <a:latin typeface="Times New Roman" panose="02020603050405020304" pitchFamily="18" charset="0"/>
                <a:cs typeface="Times New Roman" panose="02020603050405020304" pitchFamily="18" charset="0"/>
              </a:rPr>
              <a:t>3</a:t>
            </a:r>
            <a:r>
              <a:rPr lang="en-US" sz="4400" b="1" dirty="0">
                <a:solidFill>
                  <a:srgbClr val="FF0000"/>
                </a:solidFill>
                <a:latin typeface="Times New Roman" panose="02020603050405020304" pitchFamily="18" charset="0"/>
                <a:cs typeface="Times New Roman" panose="02020603050405020304" pitchFamily="18" charset="0"/>
              </a:rPr>
              <a:t>. UML Diagrams</a:t>
            </a:r>
            <a:endParaRPr lang="en-IN" dirty="0"/>
          </a:p>
        </p:txBody>
      </p:sp>
      <p:sp>
        <p:nvSpPr>
          <p:cNvPr id="3" name="Content Placeholder 2">
            <a:extLst>
              <a:ext uri="{FF2B5EF4-FFF2-40B4-BE49-F238E27FC236}">
                <a16:creationId xmlns:a16="http://schemas.microsoft.com/office/drawing/2014/main" id="{C46F4161-86C8-67E4-786C-50DDCCCA2407}"/>
              </a:ext>
            </a:extLst>
          </p:cNvPr>
          <p:cNvSpPr>
            <a:spLocks noGrp="1"/>
          </p:cNvSpPr>
          <p:nvPr>
            <p:ph idx="1"/>
          </p:nvPr>
        </p:nvSpPr>
        <p:spPr/>
        <p:txBody>
          <a:bodyPr>
            <a:normAutofit fontScale="25000" lnSpcReduction="20000"/>
          </a:bodyPr>
          <a:lstStyle/>
          <a:p>
            <a:pPr marL="914400" indent="-457200" algn="just">
              <a:lnSpc>
                <a:spcPct val="120000"/>
              </a:lnSpc>
              <a:spcAft>
                <a:spcPts val="1000"/>
              </a:spcAft>
            </a:pPr>
            <a:r>
              <a:rPr lang="en-US" sz="6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UML stands for Unified Modeling Language. UML is a standardized general-purpose modeling language in the field of object-oriented software engineering. The standard is managed, and was created by, the Object Management Group. </a:t>
            </a:r>
            <a:endParaRPr lang="en-IN" sz="6800" dirty="0">
              <a:effectLst/>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US" sz="6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 oriented computer software. In its current form UML is comprised of two major components: a Meta-model and a notation. In the future, some form of method or process may also be added to; or associated with, UML.</a:t>
            </a:r>
            <a:endParaRPr lang="en-IN" sz="6800" dirty="0">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US" sz="6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Unified Modeling Language is a standard language for specifying, Visualization, Constructing and documenting the artifacts of software system, as well as for business modeling and other non-software systems. </a:t>
            </a:r>
            <a:endParaRPr lang="en-IN" sz="6800" dirty="0">
              <a:latin typeface="Calibri" panose="020F0502020204030204" pitchFamily="34" charset="0"/>
              <a:ea typeface="Calibri" panose="020F0502020204030204" pitchFamily="34" charset="0"/>
              <a:cs typeface="Times New Roman" panose="02020603050405020304" pitchFamily="18" charset="0"/>
            </a:endParaRPr>
          </a:p>
          <a:p>
            <a:pPr marL="914400" indent="-457200" algn="just">
              <a:lnSpc>
                <a:spcPct val="120000"/>
              </a:lnSpc>
              <a:spcAft>
                <a:spcPts val="1000"/>
              </a:spcAft>
            </a:pPr>
            <a:r>
              <a:rPr lang="en-US" sz="6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modeling of large and complex systems.</a:t>
            </a:r>
            <a:r>
              <a:rPr lang="en-IN" sz="6800" dirty="0">
                <a:latin typeface="Calibri" panose="020F0502020204030204" pitchFamily="34" charset="0"/>
                <a:ea typeface="Calibri" panose="020F0502020204030204" pitchFamily="34" charset="0"/>
                <a:cs typeface="Times New Roman" panose="02020603050405020304" pitchFamily="18" charset="0"/>
              </a:rPr>
              <a:t> </a:t>
            </a:r>
            <a:r>
              <a:rPr lang="en-US" sz="6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 oriented software and the software development process. The UML uses mostly graphical notations to express the design of software projects.</a:t>
            </a:r>
            <a:endParaRPr lang="en-IN" sz="68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0" algn="just">
              <a:lnSpc>
                <a:spcPct val="150000"/>
              </a:lnSpc>
              <a:spcAft>
                <a:spcPts val="1000"/>
              </a:spcAft>
              <a:buNone/>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4978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49732AE-FFEF-F8D1-5814-B4B8B0893C57}"/>
              </a:ext>
            </a:extLst>
          </p:cNvPr>
          <p:cNvSpPr txBox="1"/>
          <p:nvPr/>
        </p:nvSpPr>
        <p:spPr>
          <a:xfrm>
            <a:off x="555812" y="717176"/>
            <a:ext cx="5199529" cy="5170646"/>
          </a:xfrm>
          <a:prstGeom prst="rect">
            <a:avLst/>
          </a:prstGeom>
          <a:noFill/>
        </p:spPr>
        <p:txBody>
          <a:bodyPr wrap="square" rtlCol="0">
            <a:spAutoFit/>
          </a:bodyPr>
          <a:lstStyle/>
          <a:p>
            <a:pPr marL="457200" indent="-457200">
              <a:buAutoNum type="arabicPeriod"/>
            </a:pPr>
            <a:r>
              <a:rPr lang="en-IN" sz="2400" b="1" dirty="0">
                <a:latin typeface="Times New Roman" panose="02020603050405020304" pitchFamily="18" charset="0"/>
                <a:cs typeface="Times New Roman" panose="02020603050405020304" pitchFamily="18" charset="0"/>
              </a:rPr>
              <a:t>Use Case Diagram:</a:t>
            </a:r>
          </a:p>
          <a:p>
            <a:endParaRPr lang="en-IN" sz="2400" b="1" dirty="0">
              <a:latin typeface="Times New Roman" panose="02020603050405020304" pitchFamily="18" charset="0"/>
              <a:cs typeface="Times New Roman" panose="02020603050405020304" pitchFamily="18" charset="0"/>
            </a:endParaRPr>
          </a:p>
          <a:p>
            <a:endParaRPr lang="en-US" sz="1800" dirty="0">
              <a:solidFill>
                <a:srgbClr val="000000"/>
              </a:solidFill>
              <a:effectLst/>
              <a:latin typeface="Times New Roman" panose="02020603050405020304" pitchFamily="18" charset="0"/>
              <a:ea typeface="Times New Roman" panose="02020603050405020304" pitchFamily="18" charset="0"/>
            </a:endParaRPr>
          </a:p>
          <a:p>
            <a:r>
              <a:rPr lang="en-US" sz="2200" dirty="0">
                <a:solidFill>
                  <a:srgbClr val="000000"/>
                </a:solidFill>
                <a:effectLst/>
                <a:latin typeface="Times New Roman" panose="02020603050405020304" pitchFamily="18" charset="0"/>
                <a:ea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endParaRPr lang="en-IN" sz="2200" dirty="0"/>
          </a:p>
        </p:txBody>
      </p:sp>
      <p:pic>
        <p:nvPicPr>
          <p:cNvPr id="8" name="Picture 7">
            <a:extLst>
              <a:ext uri="{FF2B5EF4-FFF2-40B4-BE49-F238E27FC236}">
                <a16:creationId xmlns:a16="http://schemas.microsoft.com/office/drawing/2014/main" id="{04BC0D18-4448-C8EE-D5CA-01219B369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653391"/>
            <a:ext cx="5943600" cy="4124960"/>
          </a:xfrm>
          <a:prstGeom prst="rect">
            <a:avLst/>
          </a:prstGeom>
          <a:noFill/>
          <a:ln>
            <a:noFill/>
          </a:ln>
        </p:spPr>
      </p:pic>
    </p:spTree>
    <p:extLst>
      <p:ext uri="{BB962C8B-B14F-4D97-AF65-F5344CB8AC3E}">
        <p14:creationId xmlns:p14="http://schemas.microsoft.com/office/powerpoint/2010/main" val="36531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7F7B8D-CD13-4AC7-139C-B7FE8F460629}"/>
              </a:ext>
            </a:extLst>
          </p:cNvPr>
          <p:cNvSpPr txBox="1"/>
          <p:nvPr/>
        </p:nvSpPr>
        <p:spPr>
          <a:xfrm>
            <a:off x="636494" y="779929"/>
            <a:ext cx="5100918" cy="5016758"/>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2. Class Diagram:</a:t>
            </a:r>
          </a:p>
          <a:p>
            <a:endParaRPr lang="en-IN" sz="2400" b="1"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a:p>
            <a:r>
              <a:rPr lang="en-US" sz="2400" dirty="0">
                <a:solidFill>
                  <a:srgbClr val="000000"/>
                </a:solidFill>
                <a:effectLst/>
                <a:latin typeface="Times New Roman" panose="02020603050405020304" pitchFamily="18" charset="0"/>
                <a:ea typeface="Times New Roman" panose="02020603050405020304" pitchFamily="18" charset="0"/>
                <a:cs typeface="Gautami" panose="020B0502040204020203" pitchFamily="34"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2400" dirty="0">
              <a:effectLst/>
              <a:latin typeface="Calibri" panose="020F0502020204030204" pitchFamily="34" charset="0"/>
              <a:ea typeface="Times New Roman" panose="02020603050405020304" pitchFamily="18" charset="0"/>
              <a:cs typeface="Gautami" panose="020B0502040204020203" pitchFamily="34" charset="0"/>
            </a:endParaRPr>
          </a:p>
        </p:txBody>
      </p:sp>
      <p:pic>
        <p:nvPicPr>
          <p:cNvPr id="5" name="Picture 4">
            <a:extLst>
              <a:ext uri="{FF2B5EF4-FFF2-40B4-BE49-F238E27FC236}">
                <a16:creationId xmlns:a16="http://schemas.microsoft.com/office/drawing/2014/main" id="{13A1DFD7-E2C8-8818-5312-BA27E6E4F6C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54590" y="1628100"/>
            <a:ext cx="5163671" cy="4168587"/>
          </a:xfrm>
          <a:prstGeom prst="rect">
            <a:avLst/>
          </a:prstGeom>
          <a:noFill/>
          <a:ln>
            <a:noFill/>
          </a:ln>
        </p:spPr>
      </p:pic>
    </p:spTree>
    <p:extLst>
      <p:ext uri="{BB962C8B-B14F-4D97-AF65-F5344CB8AC3E}">
        <p14:creationId xmlns:p14="http://schemas.microsoft.com/office/powerpoint/2010/main" val="14711382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988</TotalTime>
  <Words>1484</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Symbol</vt:lpstr>
      <vt:lpstr>Times New Roman</vt:lpstr>
      <vt:lpstr>Wingdings</vt:lpstr>
      <vt:lpstr>Office Theme</vt:lpstr>
      <vt:lpstr>MACHINE LEARING FOR WEB VULNERABILITY DETECTION</vt:lpstr>
      <vt:lpstr>Index</vt:lpstr>
      <vt:lpstr>PowerPoint Presentation</vt:lpstr>
      <vt:lpstr>Explanation of the System Architecture:</vt:lpstr>
      <vt:lpstr>2. Modules</vt:lpstr>
      <vt:lpstr>PowerPoint Presentation</vt:lpstr>
      <vt:lpstr>3. UML Diagrams</vt:lpstr>
      <vt:lpstr>PowerPoint Presentation</vt:lpstr>
      <vt:lpstr>PowerPoint Presentation</vt:lpstr>
      <vt:lpstr>PowerPoint Presentation</vt:lpstr>
      <vt:lpstr>PowerPoint Presentation</vt:lpstr>
      <vt:lpstr>4. Output</vt:lpstr>
      <vt:lpstr>PowerPoint Presentation</vt:lpstr>
      <vt:lpstr>PowerPoint Presentation</vt:lpstr>
      <vt:lpstr>PowerPoint Presentation</vt:lpstr>
      <vt:lpstr>PowerPoint Presentation</vt:lpstr>
      <vt:lpstr>5. Test Cases</vt:lpstr>
      <vt:lpstr>6.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LEARING FOR WEB VULNERABILITY DETECTION</dc:title>
  <dc:creator>Giridhar Reddy</dc:creator>
  <cp:lastModifiedBy>Giridhar Reddy</cp:lastModifiedBy>
  <cp:revision>2</cp:revision>
  <dcterms:created xsi:type="dcterms:W3CDTF">2023-10-02T18:42:17Z</dcterms:created>
  <dcterms:modified xsi:type="dcterms:W3CDTF">2023-10-07T02:01:57Z</dcterms:modified>
</cp:coreProperties>
</file>