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B9B4-6DE1-4AAD-B0FF-A49E52508568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45D4-F81B-480A-96A1-C2D30EB2E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B9B4-6DE1-4AAD-B0FF-A49E52508568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45D4-F81B-480A-96A1-C2D30EB2E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B9B4-6DE1-4AAD-B0FF-A49E52508568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45D4-F81B-480A-96A1-C2D30EB2E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5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B9B4-6DE1-4AAD-B0FF-A49E52508568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45D4-F81B-480A-96A1-C2D30EB2E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B9B4-6DE1-4AAD-B0FF-A49E52508568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45D4-F81B-480A-96A1-C2D30EB2E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79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B9B4-6DE1-4AAD-B0FF-A49E52508568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45D4-F81B-480A-96A1-C2D30EB2E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1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B9B4-6DE1-4AAD-B0FF-A49E52508568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45D4-F81B-480A-96A1-C2D30EB2E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3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B9B4-6DE1-4AAD-B0FF-A49E52508568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45D4-F81B-480A-96A1-C2D30EB2E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7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B9B4-6DE1-4AAD-B0FF-A49E52508568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45D4-F81B-480A-96A1-C2D30EB2E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4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B9B4-6DE1-4AAD-B0FF-A49E52508568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45D4-F81B-480A-96A1-C2D30EB2E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0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B9B4-6DE1-4AAD-B0FF-A49E52508568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45D4-F81B-480A-96A1-C2D30EB2E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1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EB9B4-6DE1-4AAD-B0FF-A49E52508568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545D4-F81B-480A-96A1-C2D30EB2E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4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2.mp3"/><Relationship Id="rId7" Type="http://schemas.openxmlformats.org/officeDocument/2006/relationships/image" Target="../media/image2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1.xml"/><Relationship Id="rId4" Type="http://schemas.openxmlformats.org/officeDocument/2006/relationships/audio" Target="../media/media2.mp3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46231"/>
            <a:ext cx="12192000" cy="89555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Nyala" panose="02000504070300020003" pitchFamily="2" charset="0"/>
              </a:rPr>
              <a:t>LEARN UNTIL DEATH</a:t>
            </a:r>
            <a:endParaRPr lang="en-US" b="1" dirty="0">
              <a:latin typeface="Nyala" panose="02000504070300020003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046" y="1257569"/>
            <a:ext cx="1286814" cy="12868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078" y="4043631"/>
            <a:ext cx="2952750" cy="1552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709" y="5369932"/>
            <a:ext cx="927279" cy="1204732"/>
          </a:xfrm>
          <a:prstGeom prst="rect">
            <a:avLst/>
          </a:prstGeom>
        </p:spPr>
      </p:pic>
      <p:pic>
        <p:nvPicPr>
          <p:cNvPr id="9" name="end_sharingan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>
                  <p14:fade in="1000"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 bwMode="blackGray">
          <a:xfrm>
            <a:off x="5636653" y="1596176"/>
            <a:ext cx="609600" cy="609600"/>
          </a:xfrm>
          <a:prstGeom prst="rect">
            <a:avLst/>
          </a:prstGeom>
        </p:spPr>
      </p:pic>
      <p:pic>
        <p:nvPicPr>
          <p:cNvPr id="10" name="blop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247548" y="566749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11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mediacall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100000" numSld="999" showWhenStopped="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</Words>
  <Application>Microsoft Office PowerPoint</Application>
  <PresentationFormat>Widescreen</PresentationFormat>
  <Paragraphs>1</Paragraphs>
  <Slides>1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Nyala</vt:lpstr>
      <vt:lpstr>Office Theme</vt:lpstr>
      <vt:lpstr>LEARN UNTIL DEATH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UNTIL DEATH</dc:title>
  <dc:creator>BHANUCHANDER U</dc:creator>
  <cp:lastModifiedBy>BHANUCHANDER U</cp:lastModifiedBy>
  <cp:revision>9</cp:revision>
  <dcterms:created xsi:type="dcterms:W3CDTF">2018-03-31T18:58:29Z</dcterms:created>
  <dcterms:modified xsi:type="dcterms:W3CDTF">2018-03-31T20:10:45Z</dcterms:modified>
</cp:coreProperties>
</file>