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6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1544024B-6CF1-4188-92FD-135FC6342196}" type="datetimeFigureOut">
              <a:rPr lang="en-US"/>
              <a:pPr>
                <a:defRPr/>
              </a:pPr>
              <a:t>2018-02-10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D5287E34-FCAF-4E6D-BC6F-AD2D3A2CC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9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0E305-9F88-4938-87DA-EBB1BAF528ED}" type="datetimeFigureOut">
              <a:rPr lang="en-US" smtClean="0"/>
              <a:pPr>
                <a:defRPr/>
              </a:pPr>
              <a:t>2018-02-10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BCD04D-074B-4CF6-B3F7-95F1AE6B34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37A3DD-78E0-4ECB-8AA5-750B078241D6}" type="datetimeFigureOut">
              <a:rPr lang="en-US" smtClean="0"/>
              <a:pPr>
                <a:defRPr/>
              </a:pPr>
              <a:t>2018-02-10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BDA0B-EB22-4151-958A-289B3762F8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EFD4A-0898-40D8-9E99-E2095655148F}" type="datetimeFigureOut">
              <a:rPr lang="en-US" smtClean="0"/>
              <a:pPr>
                <a:defRPr/>
              </a:pPr>
              <a:t>2018-02-10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742D3-3B25-4F30-BADF-771F52EC63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148E7C-411F-4CD7-97A4-1D842BA3242D}" type="datetimeFigureOut">
              <a:rPr lang="en-US" smtClean="0"/>
              <a:pPr>
                <a:defRPr/>
              </a:pPr>
              <a:t>2018-02-10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F21F8-636B-40A8-8151-300E9019CC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1B40F2-1870-49EC-A866-D4DE6D58E042}" type="datetimeFigureOut">
              <a:rPr lang="en-US" smtClean="0"/>
              <a:pPr>
                <a:defRPr/>
              </a:pPr>
              <a:t>2018-02-10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8B74A-2C23-43C9-80F8-27D32664B0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3271B0-6B54-48CC-B493-9A9E43FD379F}" type="datetimeFigureOut">
              <a:rPr lang="en-US" smtClean="0"/>
              <a:pPr>
                <a:defRPr/>
              </a:pPr>
              <a:t>2018-02-10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D9B62-A9B9-48F6-8E64-50C652AEEC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A594AD-A60B-4117-8364-3530C83D6FB9}" type="datetimeFigureOut">
              <a:rPr lang="en-US" smtClean="0"/>
              <a:pPr>
                <a:defRPr/>
              </a:pPr>
              <a:t>2018-02-10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F4EF3-A00A-4276-A462-7FEB217A7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2D6A37-86E3-4FD1-8DA1-9EED68FAF8BB}" type="datetimeFigureOut">
              <a:rPr lang="en-US" smtClean="0"/>
              <a:pPr>
                <a:defRPr/>
              </a:pPr>
              <a:t>2018-02-10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BAED4-EECC-4425-81AC-19CAC47D0C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E650AF-A9B6-4EA6-B4B4-0F2B1C4A5BFB}" type="datetimeFigureOut">
              <a:rPr lang="en-US" smtClean="0"/>
              <a:pPr>
                <a:defRPr/>
              </a:pPr>
              <a:t>2018-02-10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BCC15-1C67-4332-9D4D-2B1EEB78FA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7EA147-C5EB-456B-B550-EA6F5900BE07}" type="datetimeFigureOut">
              <a:rPr lang="en-US" smtClean="0"/>
              <a:pPr>
                <a:defRPr/>
              </a:pPr>
              <a:t>2018-02-10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C4715-19AA-4204-BD33-97E841B5FB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C3D652-38DF-4010-8FC6-FE64C6A3FFFA}" type="datetimeFigureOut">
              <a:rPr lang="en-US" smtClean="0"/>
              <a:pPr>
                <a:defRPr/>
              </a:pPr>
              <a:t>2018-02-10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260E7A2C-0FB6-4C43-95F9-7E29248A0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FEAB223-D504-4060-89BA-D27E654B273B}" type="datetimeFigureOut">
              <a:rPr lang="en-US" smtClean="0"/>
              <a:pPr>
                <a:defRPr/>
              </a:pPr>
              <a:t>2018-02-10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0056AEA-B253-4F0E-818A-CDC84EB0D0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990600" y="1219200"/>
            <a:ext cx="6858000" cy="1524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</a:schemeClr>
                </a:solidFill>
              </a:rPr>
              <a:t>Real-time Remote Health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914650"/>
            <a:ext cx="6858000" cy="590550"/>
          </a:xfrm>
        </p:spPr>
        <p:txBody>
          <a:bodyPr>
            <a:normAutofit/>
          </a:bodyPr>
          <a:lstStyle/>
          <a:p>
            <a:pPr algn="ctr" eaLnBrk="1" fontAlgn="t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b="1" dirty="0"/>
              <a:t>IT Group No : 18</a:t>
            </a:r>
          </a:p>
          <a:p>
            <a:pPr eaLnBrk="1" fontAlgn="t" hangingPunct="1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61370"/>
              </p:ext>
            </p:extLst>
          </p:nvPr>
        </p:nvGraphicFramePr>
        <p:xfrm>
          <a:off x="1600200" y="3733800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329495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9588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Group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Index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B. M. C. Rathnayaka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164112H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3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Jeayaranjan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Kisojan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164070B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8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Jayarajah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Tharsegan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164135F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91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P.  M. K. T. </a:t>
                      </a:r>
                      <a:r>
                        <a:rPr lang="en-US" sz="2400" dirty="0" err="1"/>
                        <a:t>Tharuka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164136J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H. M. M. </a:t>
                      </a:r>
                      <a:r>
                        <a:rPr lang="en-US" sz="2400" dirty="0" err="1"/>
                        <a:t>Akram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164201F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87088"/>
                  </a:ext>
                </a:extLst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304800" y="219075"/>
            <a:ext cx="8458200" cy="590550"/>
          </a:xfrm>
          <a:prstGeom prst="rect">
            <a:avLst/>
          </a:prstGeom>
        </p:spPr>
        <p:txBody>
          <a:bodyPr vert="horz" lIns="0" rIns="18288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t">
              <a:spcAft>
                <a:spcPts val="0"/>
              </a:spcAft>
              <a:buFont typeface="Wingdings 3"/>
              <a:buNone/>
              <a:defRPr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1900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ICT Project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Problem in brief</a:t>
            </a: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533400" y="1524000"/>
            <a:ext cx="80010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In today’s healthcare practice, Doctors have a need to monitor more than one medical parameter from patients. We need device that it should allow doctors to view the measured parameters over long period of time for analysis. 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In the hospital, patient’s Body Temperature, Heart Beat rate and other parameters must need to be monitored constantly. This is usually done by doctor or other paramedical staff.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They observe that data from patients constantly and maintain a record of it in papers. That is not Environment Friendly.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Today there is no device to monitor on-time patient’s parameters wirelessly. If doctors can get these parameters wirelessly, it is very useful for both patients and doctor. 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56488"/>
          </a:xfrm>
        </p:spPr>
        <p:txBody>
          <a:bodyPr/>
          <a:lstStyle/>
          <a:p>
            <a:pPr eaLnBrk="1" hangingPunct="1"/>
            <a:r>
              <a:rPr lang="en-US" b="1" dirty="0"/>
              <a:t>Project Aim &amp; Objectives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403725"/>
          </a:xfrm>
        </p:spPr>
        <p:txBody>
          <a:bodyPr>
            <a:norm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en-US" b="1" dirty="0"/>
              <a:t>Project  Aim: </a:t>
            </a:r>
          </a:p>
          <a:p>
            <a:pPr lvl="0" eaLnBrk="1" hangingPunct="1"/>
            <a:r>
              <a:rPr lang="en-US" sz="2400" dirty="0"/>
              <a:t>To develop an automated health monitoring system.</a:t>
            </a:r>
          </a:p>
          <a:p>
            <a:pPr eaLnBrk="1" hangingPunct="1">
              <a:buFont typeface="Wingdings 3" pitchFamily="18" charset="2"/>
              <a:buNone/>
            </a:pPr>
            <a:endParaRPr lang="en-US" dirty="0"/>
          </a:p>
          <a:p>
            <a:pPr eaLnBrk="1" hangingPunct="1">
              <a:buFont typeface="Wingdings 3" pitchFamily="18" charset="2"/>
              <a:buNone/>
            </a:pPr>
            <a:r>
              <a:rPr lang="en-US" b="1" dirty="0"/>
              <a:t>Objectives:</a:t>
            </a:r>
          </a:p>
          <a:p>
            <a:r>
              <a:rPr lang="en-US" sz="2400" dirty="0"/>
              <a:t>To Develop a Platform that has the capability to</a:t>
            </a:r>
          </a:p>
          <a:p>
            <a:pPr lvl="1"/>
            <a:r>
              <a:rPr lang="en-US" sz="2000" dirty="0"/>
              <a:t>Collect Heart Rate, Blood Pressure, Respiration Rate, Saline Level and Body Temperature data</a:t>
            </a:r>
            <a:endParaRPr lang="en-US" sz="2000" dirty="0">
              <a:latin typeface="Arial"/>
            </a:endParaRPr>
          </a:p>
          <a:p>
            <a:pPr lvl="1"/>
            <a:r>
              <a:rPr lang="en-US" sz="2000" dirty="0"/>
              <a:t>Enable the device to display the parameters</a:t>
            </a:r>
          </a:p>
          <a:p>
            <a:pPr lvl="1"/>
            <a:r>
              <a:rPr lang="en-US" sz="2000" dirty="0"/>
              <a:t>To Send warning messages to doctor and other paramedical staff in case of abnormal conditions.</a:t>
            </a:r>
          </a:p>
          <a:p>
            <a:pPr eaLnBrk="1" hangingPunct="1">
              <a:buFont typeface="Wingdings 3" pitchFamily="18" charset="2"/>
              <a:buNone/>
            </a:pPr>
            <a:endParaRPr lang="en-US" sz="200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61722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704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System Diagram &amp; Description</a:t>
            </a:r>
          </a:p>
        </p:txBody>
      </p:sp>
      <p:sp>
        <p:nvSpPr>
          <p:cNvPr id="13315" name="TextBox 19"/>
          <p:cNvSpPr txBox="1">
            <a:spLocks noChangeArrowheads="1"/>
          </p:cNvSpPr>
          <p:nvPr/>
        </p:nvSpPr>
        <p:spPr bwMode="auto">
          <a:xfrm>
            <a:off x="581891" y="4953000"/>
            <a:ext cx="7848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Collect Heart Rate, Blood Pressure, Respiration Rate, Saline Level and Body Temperature data from sensors.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It displays the result of these to the doctor through LCD display and Mobile app using GPRS Technology.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We use buzzer to generate warning signal, If the parameters cross the safe limit.</a:t>
            </a:r>
          </a:p>
        </p:txBody>
      </p:sp>
      <p:sp>
        <p:nvSpPr>
          <p:cNvPr id="5" name="TextBox 19"/>
          <p:cNvSpPr txBox="1">
            <a:spLocks noChangeArrowheads="1"/>
          </p:cNvSpPr>
          <p:nvPr/>
        </p:nvSpPr>
        <p:spPr bwMode="auto">
          <a:xfrm>
            <a:off x="381000" y="4492823"/>
            <a:ext cx="7848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System Diagram</a:t>
            </a: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354191"/>
              </p:ext>
            </p:extLst>
          </p:nvPr>
        </p:nvGraphicFramePr>
        <p:xfrm>
          <a:off x="685800" y="1219200"/>
          <a:ext cx="7924800" cy="497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73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1600" dirty="0">
                          <a:latin typeface="+mj-lt"/>
                        </a:rPr>
                        <a:t>1Kg Load Cell with HX 711</a:t>
                      </a:r>
                      <a:r>
                        <a:rPr lang="en-US" sz="1600" baseline="0" dirty="0">
                          <a:latin typeface="+mj-lt"/>
                        </a:rPr>
                        <a:t> Module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latin typeface="+mj-lt"/>
                        </a:rPr>
                        <a:t>Rs</a:t>
                      </a:r>
                      <a:r>
                        <a:rPr lang="en-US" sz="1600" dirty="0">
                          <a:latin typeface="+mj-lt"/>
                        </a:rPr>
                        <a:t>. 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573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1600" dirty="0">
                          <a:latin typeface="+mj-lt"/>
                        </a:rPr>
                        <a:t>MPS20N0040D-D with hx711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+mj-lt"/>
                        </a:rPr>
                        <a:t>Rs. 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30474"/>
                  </a:ext>
                </a:extLst>
              </a:tr>
              <a:tr h="348573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1600" dirty="0">
                          <a:latin typeface="+mj-lt"/>
                        </a:rPr>
                        <a:t>LM35 Terminal Sensor Module x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+mj-lt"/>
                        </a:rPr>
                        <a:t>Rs.</a:t>
                      </a:r>
                      <a:r>
                        <a:rPr lang="en-US" sz="1600" baseline="0" dirty="0">
                          <a:latin typeface="+mj-lt"/>
                        </a:rPr>
                        <a:t> 240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573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1600" dirty="0">
                          <a:latin typeface="+mj-lt"/>
                        </a:rPr>
                        <a:t>ATMEGA32A 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j-lt"/>
                        </a:rPr>
                        <a:t>Rs</a:t>
                      </a:r>
                      <a:r>
                        <a:rPr lang="en-US" sz="1600" dirty="0">
                          <a:latin typeface="+mj-lt"/>
                        </a:rPr>
                        <a:t>. 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573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1600" dirty="0">
                          <a:latin typeface="+mj-lt"/>
                        </a:rPr>
                        <a:t>4x4 Matrix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j-lt"/>
                        </a:rPr>
                        <a:t>Rs</a:t>
                      </a:r>
                      <a:r>
                        <a:rPr lang="en-US" sz="1600" dirty="0">
                          <a:latin typeface="+mj-lt"/>
                        </a:rPr>
                        <a:t>.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573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1600" dirty="0">
                          <a:latin typeface="+mj-lt"/>
                        </a:rPr>
                        <a:t>SIM900A GSM/</a:t>
                      </a:r>
                      <a:r>
                        <a:rPr lang="en-US" sz="1600" baseline="0" dirty="0">
                          <a:latin typeface="+mj-lt"/>
                        </a:rPr>
                        <a:t> GPRS Module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j-lt"/>
                        </a:rPr>
                        <a:t>Rs</a:t>
                      </a:r>
                      <a:r>
                        <a:rPr lang="en-US" sz="1600" dirty="0">
                          <a:latin typeface="+mj-lt"/>
                        </a:rPr>
                        <a:t>. 1,800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573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1600" dirty="0">
                          <a:latin typeface="+mj-lt"/>
                        </a:rPr>
                        <a:t>Power</a:t>
                      </a:r>
                      <a:r>
                        <a:rPr lang="en-US" sz="1600" baseline="0" dirty="0">
                          <a:latin typeface="+mj-lt"/>
                        </a:rPr>
                        <a:t> Supply 230V AC to 12v 2A DC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j-lt"/>
                        </a:rPr>
                        <a:t>Rs</a:t>
                      </a:r>
                      <a:r>
                        <a:rPr lang="en-US" sz="1600" dirty="0">
                          <a:latin typeface="+mj-lt"/>
                        </a:rPr>
                        <a:t>.</a:t>
                      </a:r>
                      <a:r>
                        <a:rPr lang="en-US" sz="1600" baseline="0" dirty="0">
                          <a:latin typeface="+mj-lt"/>
                        </a:rPr>
                        <a:t> 400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573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1600" dirty="0">
                          <a:latin typeface="+mj-lt"/>
                        </a:rPr>
                        <a:t>USB ASP + Developer</a:t>
                      </a:r>
                      <a:r>
                        <a:rPr lang="en-US" sz="1600" baseline="0" dirty="0">
                          <a:latin typeface="+mj-lt"/>
                        </a:rPr>
                        <a:t> Board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j-lt"/>
                        </a:rPr>
                        <a:t>Rs</a:t>
                      </a:r>
                      <a:r>
                        <a:rPr lang="en-US" sz="1600" dirty="0">
                          <a:latin typeface="+mj-lt"/>
                        </a:rPr>
                        <a:t>. 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573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1600" dirty="0">
                          <a:latin typeface="+mj-lt"/>
                        </a:rPr>
                        <a:t>16 x 4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j-lt"/>
                        </a:rPr>
                        <a:t>Rs</a:t>
                      </a:r>
                      <a:r>
                        <a:rPr lang="en-US" sz="1600" dirty="0">
                          <a:latin typeface="+mj-lt"/>
                        </a:rPr>
                        <a:t>. 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573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1600" dirty="0">
                          <a:latin typeface="+mj-lt"/>
                        </a:rPr>
                        <a:t>5v 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j-lt"/>
                        </a:rPr>
                        <a:t>Rs</a:t>
                      </a:r>
                      <a:r>
                        <a:rPr lang="en-US" sz="1600" dirty="0">
                          <a:latin typeface="+mj-lt"/>
                        </a:rPr>
                        <a:t>.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Blood</a:t>
                      </a:r>
                      <a:r>
                        <a:rPr lang="en-US" sz="1600" baseline="0" dirty="0">
                          <a:latin typeface="+mj-lt"/>
                        </a:rPr>
                        <a:t> Pressure Sensor </a:t>
                      </a:r>
                      <a:r>
                        <a:rPr lang="en-US" sz="1600" baseline="0">
                          <a:latin typeface="+mj-lt"/>
                        </a:rPr>
                        <a:t>+ Solenoid </a:t>
                      </a:r>
                      <a:r>
                        <a:rPr lang="en-US" sz="1600" baseline="0" dirty="0">
                          <a:latin typeface="+mj-lt"/>
                        </a:rPr>
                        <a:t>Valve + </a:t>
                      </a:r>
                      <a:r>
                        <a:rPr lang="en-US" sz="1600" baseline="0">
                          <a:latin typeface="+mj-lt"/>
                        </a:rPr>
                        <a:t>Air Pump + hand cuff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j-lt"/>
                        </a:rPr>
                        <a:t>Rs</a:t>
                      </a:r>
                      <a:r>
                        <a:rPr lang="en-US" sz="1600" dirty="0">
                          <a:latin typeface="+mj-lt"/>
                        </a:rPr>
                        <a:t>. 3,400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Other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Rs. 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00196"/>
                  </a:ext>
                </a:extLst>
              </a:tr>
              <a:tr h="454448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+mj-lt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latin typeface="+mj-lt"/>
                        </a:rPr>
                        <a:t>Rs.</a:t>
                      </a:r>
                      <a:r>
                        <a:rPr lang="en-US" sz="1800" b="1" baseline="0" dirty="0">
                          <a:latin typeface="+mj-lt"/>
                        </a:rPr>
                        <a:t> </a:t>
                      </a:r>
                      <a:r>
                        <a:rPr lang="en-US" sz="1800" b="1" baseline="0">
                          <a:latin typeface="+mj-lt"/>
                        </a:rPr>
                        <a:t>10,210</a:t>
                      </a:r>
                      <a:endParaRPr lang="en-US" sz="18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95300" y="304800"/>
            <a:ext cx="8229600" cy="704088"/>
          </a:xfrm>
          <a:prstGeom prst="rect">
            <a:avLst/>
          </a:prstGeom>
        </p:spPr>
        <p:txBody>
          <a:bodyPr vert="horz" lIns="0" rIns="0" bIns="0"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Resources &amp; Estimated Cost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Thank  You!!</a:t>
            </a:r>
          </a:p>
        </p:txBody>
      </p:sp>
    </p:spTree>
    <p:extLst>
      <p:ext uri="{BB962C8B-B14F-4D97-AF65-F5344CB8AC3E}">
        <p14:creationId xmlns:p14="http://schemas.microsoft.com/office/powerpoint/2010/main" val="138129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2936</TotalTime>
  <Words>414</Words>
  <Application>Microsoft Office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Constantia</vt:lpstr>
      <vt:lpstr>Times New Roman</vt:lpstr>
      <vt:lpstr>Wingdings 2</vt:lpstr>
      <vt:lpstr>Wingdings 3</vt:lpstr>
      <vt:lpstr>Flow</vt:lpstr>
      <vt:lpstr>Real-time Remote Health Monitoring System</vt:lpstr>
      <vt:lpstr>Problem in brief</vt:lpstr>
      <vt:lpstr>Project Aim &amp; Objectives</vt:lpstr>
      <vt:lpstr>System Diagram &amp; Description</vt:lpstr>
      <vt:lpstr>PowerPoint Presentation</vt:lpstr>
      <vt:lpstr>Thank  You!!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Bhanuka</dc:creator>
  <cp:lastModifiedBy>RATHNAYAKA B.M.C.</cp:lastModifiedBy>
  <cp:revision>156</cp:revision>
  <dcterms:created xsi:type="dcterms:W3CDTF">2011-08-15T16:28:11Z</dcterms:created>
  <dcterms:modified xsi:type="dcterms:W3CDTF">2018-02-10T16:26:53Z</dcterms:modified>
</cp:coreProperties>
</file>