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3" r:id="rId4"/>
    <p:sldId id="321" r:id="rId5"/>
    <p:sldId id="275"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Olaya navarro" userId="S::maria.olayanavarro@dcmail.ca::bed7a02b-4885-4573-be97-4cc598a841f2" providerId="AD" clId="Web-{98E7DFC8-A209-FC05-F86F-529712AEE363}"/>
    <pc:docChg chg="modSld">
      <pc:chgData name="Maria Olaya navarro" userId="S::maria.olayanavarro@dcmail.ca::bed7a02b-4885-4573-be97-4cc598a841f2" providerId="AD" clId="Web-{98E7DFC8-A209-FC05-F86F-529712AEE363}" dt="2023-08-07T16:46:41.376" v="15" actId="20577"/>
      <pc:docMkLst>
        <pc:docMk/>
      </pc:docMkLst>
      <pc:sldChg chg="modSp">
        <pc:chgData name="Maria Olaya navarro" userId="S::maria.olayanavarro@dcmail.ca::bed7a02b-4885-4573-be97-4cc598a841f2" providerId="AD" clId="Web-{98E7DFC8-A209-FC05-F86F-529712AEE363}" dt="2023-08-07T16:46:41.376" v="15" actId="20577"/>
        <pc:sldMkLst>
          <pc:docMk/>
          <pc:sldMk cId="2988595357" sldId="321"/>
        </pc:sldMkLst>
        <pc:spChg chg="mod">
          <ac:chgData name="Maria Olaya navarro" userId="S::maria.olayanavarro@dcmail.ca::bed7a02b-4885-4573-be97-4cc598a841f2" providerId="AD" clId="Web-{98E7DFC8-A209-FC05-F86F-529712AEE363}" dt="2023-08-07T16:46:41.376" v="15" actId="20577"/>
          <ac:spMkLst>
            <pc:docMk/>
            <pc:sldMk cId="2988595357" sldId="321"/>
            <ac:spMk id="10" creationId="{9D2AB6FC-F1D1-C18E-E1C0-DBBA2411320E}"/>
          </ac:spMkLst>
        </pc:spChg>
      </pc:sldChg>
    </pc:docChg>
  </pc:docChgLst>
  <pc:docChgLst>
    <pc:chgData name="Maria Olaya navarro" userId="S::maria.olayanavarro@dcmail.ca::bed7a02b-4885-4573-be97-4cc598a841f2" providerId="AD" clId="Web-{FC64A1A1-6BFC-702B-6FD1-D9AEA8BB1525}"/>
    <pc:docChg chg="addSld modSld">
      <pc:chgData name="Maria Olaya navarro" userId="S::maria.olayanavarro@dcmail.ca::bed7a02b-4885-4573-be97-4cc598a841f2" providerId="AD" clId="Web-{FC64A1A1-6BFC-702B-6FD1-D9AEA8BB1525}" dt="2023-08-07T20:43:00.362" v="58" actId="20577"/>
      <pc:docMkLst>
        <pc:docMk/>
      </pc:docMkLst>
      <pc:sldChg chg="delSp modSp">
        <pc:chgData name="Maria Olaya navarro" userId="S::maria.olayanavarro@dcmail.ca::bed7a02b-4885-4573-be97-4cc598a841f2" providerId="AD" clId="Web-{FC64A1A1-6BFC-702B-6FD1-D9AEA8BB1525}" dt="2023-08-07T19:35:27.102" v="31" actId="1076"/>
        <pc:sldMkLst>
          <pc:docMk/>
          <pc:sldMk cId="2988595357" sldId="321"/>
        </pc:sldMkLst>
        <pc:spChg chg="mod">
          <ac:chgData name="Maria Olaya navarro" userId="S::maria.olayanavarro@dcmail.ca::bed7a02b-4885-4573-be97-4cc598a841f2" providerId="AD" clId="Web-{FC64A1A1-6BFC-702B-6FD1-D9AEA8BB1525}" dt="2023-08-07T19:35:27.102" v="31" actId="1076"/>
          <ac:spMkLst>
            <pc:docMk/>
            <pc:sldMk cId="2988595357" sldId="321"/>
            <ac:spMk id="2" creationId="{519ECAA1-C410-0304-63E5-FD78830062FD}"/>
          </ac:spMkLst>
        </pc:spChg>
        <pc:spChg chg="del">
          <ac:chgData name="Maria Olaya navarro" userId="S::maria.olayanavarro@dcmail.ca::bed7a02b-4885-4573-be97-4cc598a841f2" providerId="AD" clId="Web-{FC64A1A1-6BFC-702B-6FD1-D9AEA8BB1525}" dt="2023-08-07T19:33:49.791" v="2"/>
          <ac:spMkLst>
            <pc:docMk/>
            <pc:sldMk cId="2988595357" sldId="321"/>
            <ac:spMk id="3" creationId="{43C3B17D-8BD7-D4E0-1487-7750D08EF44D}"/>
          </ac:spMkLst>
        </pc:spChg>
        <pc:spChg chg="mod">
          <ac:chgData name="Maria Olaya navarro" userId="S::maria.olayanavarro@dcmail.ca::bed7a02b-4885-4573-be97-4cc598a841f2" providerId="AD" clId="Web-{FC64A1A1-6BFC-702B-6FD1-D9AEA8BB1525}" dt="2023-08-07T19:34:32.212" v="10" actId="1076"/>
          <ac:spMkLst>
            <pc:docMk/>
            <pc:sldMk cId="2988595357" sldId="321"/>
            <ac:spMk id="5" creationId="{C925E001-F138-52F3-8CF3-218D7265201D}"/>
          </ac:spMkLst>
        </pc:spChg>
        <pc:spChg chg="mod">
          <ac:chgData name="Maria Olaya navarro" userId="S::maria.olayanavarro@dcmail.ca::bed7a02b-4885-4573-be97-4cc598a841f2" providerId="AD" clId="Web-{FC64A1A1-6BFC-702B-6FD1-D9AEA8BB1525}" dt="2023-08-07T19:34:27.868" v="9" actId="1076"/>
          <ac:spMkLst>
            <pc:docMk/>
            <pc:sldMk cId="2988595357" sldId="321"/>
            <ac:spMk id="10" creationId="{9D2AB6FC-F1D1-C18E-E1C0-DBBA2411320E}"/>
          </ac:spMkLst>
        </pc:spChg>
      </pc:sldChg>
      <pc:sldChg chg="addSp delSp modSp new">
        <pc:chgData name="Maria Olaya navarro" userId="S::maria.olayanavarro@dcmail.ca::bed7a02b-4885-4573-be97-4cc598a841f2" providerId="AD" clId="Web-{FC64A1A1-6BFC-702B-6FD1-D9AEA8BB1525}" dt="2023-08-07T20:43:00.362" v="58" actId="20577"/>
        <pc:sldMkLst>
          <pc:docMk/>
          <pc:sldMk cId="1493236830" sldId="322"/>
        </pc:sldMkLst>
        <pc:spChg chg="del">
          <ac:chgData name="Maria Olaya navarro" userId="S::maria.olayanavarro@dcmail.ca::bed7a02b-4885-4573-be97-4cc598a841f2" providerId="AD" clId="Web-{FC64A1A1-6BFC-702B-6FD1-D9AEA8BB1525}" dt="2023-08-07T19:33:43.072" v="1"/>
          <ac:spMkLst>
            <pc:docMk/>
            <pc:sldMk cId="1493236830" sldId="322"/>
            <ac:spMk id="2" creationId="{D7F668A4-98F3-4ACA-44B6-2B25CF9F47E1}"/>
          </ac:spMkLst>
        </pc:spChg>
        <pc:spChg chg="add mod">
          <ac:chgData name="Maria Olaya navarro" userId="S::maria.olayanavarro@dcmail.ca::bed7a02b-4885-4573-be97-4cc598a841f2" providerId="AD" clId="Web-{FC64A1A1-6BFC-702B-6FD1-D9AEA8BB1525}" dt="2023-08-07T19:35:12.149" v="29" actId="1076"/>
          <ac:spMkLst>
            <pc:docMk/>
            <pc:sldMk cId="1493236830" sldId="322"/>
            <ac:spMk id="3" creationId="{FFE24044-4AEC-0D9C-C26D-75840194F75A}"/>
          </ac:spMkLst>
        </pc:spChg>
        <pc:spChg chg="add mod">
          <ac:chgData name="Maria Olaya navarro" userId="S::maria.olayanavarro@dcmail.ca::bed7a02b-4885-4573-be97-4cc598a841f2" providerId="AD" clId="Web-{FC64A1A1-6BFC-702B-6FD1-D9AEA8BB1525}" dt="2023-08-07T19:34:13.525" v="6"/>
          <ac:spMkLst>
            <pc:docMk/>
            <pc:sldMk cId="1493236830" sldId="322"/>
            <ac:spMk id="4" creationId="{B41AC801-BA36-15FA-6133-E7939E445320}"/>
          </ac:spMkLst>
        </pc:spChg>
        <pc:spChg chg="add mod">
          <ac:chgData name="Maria Olaya navarro" userId="S::maria.olayanavarro@dcmail.ca::bed7a02b-4885-4573-be97-4cc598a841f2" providerId="AD" clId="Web-{FC64A1A1-6BFC-702B-6FD1-D9AEA8BB1525}" dt="2023-08-07T20:43:00.362" v="58" actId="20577"/>
          <ac:spMkLst>
            <pc:docMk/>
            <pc:sldMk cId="1493236830" sldId="322"/>
            <ac:spMk id="5" creationId="{AD5033D1-CD8C-ADD4-A298-22A8E3B6515B}"/>
          </ac:spMkLst>
        </pc:spChg>
      </pc:sldChg>
    </pc:docChg>
  </pc:docChgLst>
  <pc:docChgLst>
    <pc:chgData name="Zubeda Gooni" userId="S::zubeda.gooni@dcmail.ca::1c86c854-399a-434a-9692-1db99ab2e615" providerId="AD" clId="Web-{1B7C04B0-5014-7D8B-BC66-B355BD458834}"/>
    <pc:docChg chg="modSld sldOrd">
      <pc:chgData name="Zubeda Gooni" userId="S::zubeda.gooni@dcmail.ca::1c86c854-399a-434a-9692-1db99ab2e615" providerId="AD" clId="Web-{1B7C04B0-5014-7D8B-BC66-B355BD458834}" dt="2023-08-07T16:45:56.414" v="189" actId="20577"/>
      <pc:docMkLst>
        <pc:docMk/>
      </pc:docMkLst>
      <pc:sldChg chg="modSp">
        <pc:chgData name="Zubeda Gooni" userId="S::zubeda.gooni@dcmail.ca::1c86c854-399a-434a-9692-1db99ab2e615" providerId="AD" clId="Web-{1B7C04B0-5014-7D8B-BC66-B355BD458834}" dt="2023-08-07T16:31:47.096" v="100" actId="1076"/>
        <pc:sldMkLst>
          <pc:docMk/>
          <pc:sldMk cId="3544664678" sldId="273"/>
        </pc:sldMkLst>
        <pc:spChg chg="mod">
          <ac:chgData name="Zubeda Gooni" userId="S::zubeda.gooni@dcmail.ca::1c86c854-399a-434a-9692-1db99ab2e615" providerId="AD" clId="Web-{1B7C04B0-5014-7D8B-BC66-B355BD458834}" dt="2023-08-07T16:25:34.882" v="2" actId="20577"/>
          <ac:spMkLst>
            <pc:docMk/>
            <pc:sldMk cId="3544664678" sldId="273"/>
            <ac:spMk id="2" creationId="{B3BD2995-1B63-6747-EA80-AD41D76C4DA9}"/>
          </ac:spMkLst>
        </pc:spChg>
        <pc:spChg chg="mod">
          <ac:chgData name="Zubeda Gooni" userId="S::zubeda.gooni@dcmail.ca::1c86c854-399a-434a-9692-1db99ab2e615" providerId="AD" clId="Web-{1B7C04B0-5014-7D8B-BC66-B355BD458834}" dt="2023-08-07T16:23:35.431" v="0" actId="20577"/>
          <ac:spMkLst>
            <pc:docMk/>
            <pc:sldMk cId="3544664678" sldId="273"/>
            <ac:spMk id="3" creationId="{C7235DE2-5EAD-80D6-FAF0-7E84C44890B0}"/>
          </ac:spMkLst>
        </pc:spChg>
        <pc:spChg chg="mod">
          <ac:chgData name="Zubeda Gooni" userId="S::zubeda.gooni@dcmail.ca::1c86c854-399a-434a-9692-1db99ab2e615" providerId="AD" clId="Web-{1B7C04B0-5014-7D8B-BC66-B355BD458834}" dt="2023-08-07T16:31:47.096" v="100" actId="1076"/>
          <ac:spMkLst>
            <pc:docMk/>
            <pc:sldMk cId="3544664678" sldId="273"/>
            <ac:spMk id="70" creationId="{30E50A71-54F1-48A7-9225-86B5ADDF1160}"/>
          </ac:spMkLst>
        </pc:spChg>
        <pc:spChg chg="mod">
          <ac:chgData name="Zubeda Gooni" userId="S::zubeda.gooni@dcmail.ca::1c86c854-399a-434a-9692-1db99ab2e615" providerId="AD" clId="Web-{1B7C04B0-5014-7D8B-BC66-B355BD458834}" dt="2023-08-07T16:31:33.378" v="98" actId="20577"/>
          <ac:spMkLst>
            <pc:docMk/>
            <pc:sldMk cId="3544664678" sldId="273"/>
            <ac:spMk id="71" creationId="{F22A5FB1-81A5-44D0-B011-D7CC62E70751}"/>
          </ac:spMkLst>
        </pc:spChg>
      </pc:sldChg>
      <pc:sldChg chg="addSp delSp modSp">
        <pc:chgData name="Zubeda Gooni" userId="S::zubeda.gooni@dcmail.ca::1c86c854-399a-434a-9692-1db99ab2e615" providerId="AD" clId="Web-{1B7C04B0-5014-7D8B-BC66-B355BD458834}" dt="2023-08-07T16:45:56.414" v="189" actId="20577"/>
        <pc:sldMkLst>
          <pc:docMk/>
          <pc:sldMk cId="1004718608" sldId="275"/>
        </pc:sldMkLst>
        <pc:spChg chg="add mod">
          <ac:chgData name="Zubeda Gooni" userId="S::zubeda.gooni@dcmail.ca::1c86c854-399a-434a-9692-1db99ab2e615" providerId="AD" clId="Web-{1B7C04B0-5014-7D8B-BC66-B355BD458834}" dt="2023-08-07T16:28:27.786" v="92" actId="1076"/>
          <ac:spMkLst>
            <pc:docMk/>
            <pc:sldMk cId="1004718608" sldId="275"/>
            <ac:spMk id="2" creationId="{0D832317-B9D8-DB66-505E-40D46305AF57}"/>
          </ac:spMkLst>
        </pc:spChg>
        <pc:spChg chg="mod">
          <ac:chgData name="Zubeda Gooni" userId="S::zubeda.gooni@dcmail.ca::1c86c854-399a-434a-9692-1db99ab2e615" providerId="AD" clId="Web-{1B7C04B0-5014-7D8B-BC66-B355BD458834}" dt="2023-08-07T16:25:52.445" v="4" actId="20577"/>
          <ac:spMkLst>
            <pc:docMk/>
            <pc:sldMk cId="1004718608" sldId="275"/>
            <ac:spMk id="59" creationId="{6CD3990C-28F3-42EE-A4F2-C93A6360A97B}"/>
          </ac:spMkLst>
        </pc:spChg>
        <pc:spChg chg="del">
          <ac:chgData name="Zubeda Gooni" userId="S::zubeda.gooni@dcmail.ca::1c86c854-399a-434a-9692-1db99ab2e615" providerId="AD" clId="Web-{1B7C04B0-5014-7D8B-BC66-B355BD458834}" dt="2023-08-07T16:27:18.209" v="30"/>
          <ac:spMkLst>
            <pc:docMk/>
            <pc:sldMk cId="1004718608" sldId="275"/>
            <ac:spMk id="95" creationId="{08740B3A-F0B6-42AD-B4CA-DAD81E2FB5A0}"/>
          </ac:spMkLst>
        </pc:spChg>
        <pc:spChg chg="mod">
          <ac:chgData name="Zubeda Gooni" userId="S::zubeda.gooni@dcmail.ca::1c86c854-399a-434a-9692-1db99ab2e615" providerId="AD" clId="Web-{1B7C04B0-5014-7D8B-BC66-B355BD458834}" dt="2023-08-07T16:27:36.521" v="35" actId="1076"/>
          <ac:spMkLst>
            <pc:docMk/>
            <pc:sldMk cId="1004718608" sldId="275"/>
            <ac:spMk id="96" creationId="{6B5E3F0C-EFDC-4767-96C2-C444DD4A39B3}"/>
          </ac:spMkLst>
        </pc:spChg>
        <pc:spChg chg="mod">
          <ac:chgData name="Zubeda Gooni" userId="S::zubeda.gooni@dcmail.ca::1c86c854-399a-434a-9692-1db99ab2e615" providerId="AD" clId="Web-{1B7C04B0-5014-7D8B-BC66-B355BD458834}" dt="2023-08-07T16:45:56.414" v="189" actId="20577"/>
          <ac:spMkLst>
            <pc:docMk/>
            <pc:sldMk cId="1004718608" sldId="275"/>
            <ac:spMk id="97" creationId="{47C638B3-3F49-4F22-92DD-2FBB86DBD7C7}"/>
          </ac:spMkLst>
        </pc:spChg>
        <pc:spChg chg="mod">
          <ac:chgData name="Zubeda Gooni" userId="S::zubeda.gooni@dcmail.ca::1c86c854-399a-434a-9692-1db99ab2e615" providerId="AD" clId="Web-{1B7C04B0-5014-7D8B-BC66-B355BD458834}" dt="2023-08-07T16:28:33.802" v="93" actId="1076"/>
          <ac:spMkLst>
            <pc:docMk/>
            <pc:sldMk cId="1004718608" sldId="275"/>
            <ac:spMk id="98" creationId="{6F4A1154-C77F-424A-BDCF-F61C05656936}"/>
          </ac:spMkLst>
        </pc:spChg>
        <pc:grpChg chg="mod">
          <ac:chgData name="Zubeda Gooni" userId="S::zubeda.gooni@dcmail.ca::1c86c854-399a-434a-9692-1db99ab2e615" providerId="AD" clId="Web-{1B7C04B0-5014-7D8B-BC66-B355BD458834}" dt="2023-08-07T16:27:27.631" v="33" actId="1076"/>
          <ac:grpSpMkLst>
            <pc:docMk/>
            <pc:sldMk cId="1004718608" sldId="275"/>
            <ac:grpSpMk id="7" creationId="{A1784475-743A-4D35-9F13-E3E14DEB73A2}"/>
          </ac:grpSpMkLst>
        </pc:grpChg>
        <pc:grpChg chg="mod">
          <ac:chgData name="Zubeda Gooni" userId="S::zubeda.gooni@dcmail.ca::1c86c854-399a-434a-9692-1db99ab2e615" providerId="AD" clId="Web-{1B7C04B0-5014-7D8B-BC66-B355BD458834}" dt="2023-08-07T16:45:48.992" v="179" actId="14100"/>
          <ac:grpSpMkLst>
            <pc:docMk/>
            <pc:sldMk cId="1004718608" sldId="275"/>
            <ac:grpSpMk id="10" creationId="{D1AE5667-ABC1-44FD-9A35-D813A397E045}"/>
          </ac:grpSpMkLst>
        </pc:grpChg>
      </pc:sldChg>
      <pc:sldChg chg="ord">
        <pc:chgData name="Zubeda Gooni" userId="S::zubeda.gooni@dcmail.ca::1c86c854-399a-434a-9692-1db99ab2e615" providerId="AD" clId="Web-{1B7C04B0-5014-7D8B-BC66-B355BD458834}" dt="2023-08-07T16:29:14.161" v="94"/>
        <pc:sldMkLst>
          <pc:docMk/>
          <pc:sldMk cId="3046747147" sldId="320"/>
        </pc:sldMkLst>
      </pc:sldChg>
      <pc:sldChg chg="modSp">
        <pc:chgData name="Zubeda Gooni" userId="S::zubeda.gooni@dcmail.ca::1c86c854-399a-434a-9692-1db99ab2e615" providerId="AD" clId="Web-{1B7C04B0-5014-7D8B-BC66-B355BD458834}" dt="2023-08-07T16:43:59.275" v="141" actId="20577"/>
        <pc:sldMkLst>
          <pc:docMk/>
          <pc:sldMk cId="2988595357" sldId="321"/>
        </pc:sldMkLst>
        <pc:spChg chg="mod">
          <ac:chgData name="Zubeda Gooni" userId="S::zubeda.gooni@dcmail.ca::1c86c854-399a-434a-9692-1db99ab2e615" providerId="AD" clId="Web-{1B7C04B0-5014-7D8B-BC66-B355BD458834}" dt="2023-08-07T16:41:43.011" v="130" actId="1076"/>
          <ac:spMkLst>
            <pc:docMk/>
            <pc:sldMk cId="2988595357" sldId="321"/>
            <ac:spMk id="2" creationId="{519ECAA1-C410-0304-63E5-FD78830062FD}"/>
          </ac:spMkLst>
        </pc:spChg>
        <pc:spChg chg="mod">
          <ac:chgData name="Zubeda Gooni" userId="S::zubeda.gooni@dcmail.ca::1c86c854-399a-434a-9692-1db99ab2e615" providerId="AD" clId="Web-{1B7C04B0-5014-7D8B-BC66-B355BD458834}" dt="2023-08-07T16:36:34.906" v="101" actId="1076"/>
          <ac:spMkLst>
            <pc:docMk/>
            <pc:sldMk cId="2988595357" sldId="321"/>
            <ac:spMk id="5" creationId="{C925E001-F138-52F3-8CF3-218D7265201D}"/>
          </ac:spMkLst>
        </pc:spChg>
        <pc:spChg chg="mod">
          <ac:chgData name="Zubeda Gooni" userId="S::zubeda.gooni@dcmail.ca::1c86c854-399a-434a-9692-1db99ab2e615" providerId="AD" clId="Web-{1B7C04B0-5014-7D8B-BC66-B355BD458834}" dt="2023-08-07T16:43:59.275" v="141" actId="20577"/>
          <ac:spMkLst>
            <pc:docMk/>
            <pc:sldMk cId="2988595357" sldId="321"/>
            <ac:spMk id="10" creationId="{9D2AB6FC-F1D1-C18E-E1C0-DBBA2411320E}"/>
          </ac:spMkLst>
        </pc:spChg>
      </pc:sldChg>
    </pc:docChg>
  </pc:docChgLst>
  <pc:docChgLst>
    <pc:chgData name="Zubeda Gooni" userId="1c86c854-399a-434a-9692-1db99ab2e615" providerId="ADAL" clId="{290A81C6-8318-42BB-BE91-8D0B4FDC1308}"/>
    <pc:docChg chg="delSld modSld sldOrd">
      <pc:chgData name="Zubeda Gooni" userId="1c86c854-399a-434a-9692-1db99ab2e615" providerId="ADAL" clId="{290A81C6-8318-42BB-BE91-8D0B4FDC1308}" dt="2023-08-09T18:12:09.726" v="2"/>
      <pc:docMkLst>
        <pc:docMk/>
      </pc:docMkLst>
      <pc:sldChg chg="ord">
        <pc:chgData name="Zubeda Gooni" userId="1c86c854-399a-434a-9692-1db99ab2e615" providerId="ADAL" clId="{290A81C6-8318-42BB-BE91-8D0B4FDC1308}" dt="2023-08-09T18:12:09.726" v="2"/>
        <pc:sldMkLst>
          <pc:docMk/>
          <pc:sldMk cId="1004718608" sldId="275"/>
        </pc:sldMkLst>
      </pc:sldChg>
      <pc:sldChg chg="del">
        <pc:chgData name="Zubeda Gooni" userId="1c86c854-399a-434a-9692-1db99ab2e615" providerId="ADAL" clId="{290A81C6-8318-42BB-BE91-8D0B4FDC1308}" dt="2023-08-09T18:11:43.942" v="0" actId="47"/>
        <pc:sldMkLst>
          <pc:docMk/>
          <pc:sldMk cId="3046747147" sldId="320"/>
        </pc:sldMkLst>
      </pc:sldChg>
    </pc:docChg>
  </pc:docChgLst>
  <pc:docChgLst>
    <pc:chgData name="Dasuni Wickramasinghe" userId="S::dasuni.wickramasinghe@dcmail.ca::ab4f7455-ca84-40d6-b80d-09eb308e255a" providerId="AD" clId="Web-{715FD778-AAB8-BF3D-9829-641085493C1F}"/>
    <pc:docChg chg="modSld">
      <pc:chgData name="Dasuni Wickramasinghe" userId="S::dasuni.wickramasinghe@dcmail.ca::ab4f7455-ca84-40d6-b80d-09eb308e255a" providerId="AD" clId="Web-{715FD778-AAB8-BF3D-9829-641085493C1F}" dt="2023-08-07T17:15:22.847" v="48" actId="20577"/>
      <pc:docMkLst>
        <pc:docMk/>
      </pc:docMkLst>
      <pc:sldChg chg="modSp">
        <pc:chgData name="Dasuni Wickramasinghe" userId="S::dasuni.wickramasinghe@dcmail.ca::ab4f7455-ca84-40d6-b80d-09eb308e255a" providerId="AD" clId="Web-{715FD778-AAB8-BF3D-9829-641085493C1F}" dt="2023-08-07T17:15:22.847" v="48" actId="20577"/>
        <pc:sldMkLst>
          <pc:docMk/>
          <pc:sldMk cId="1004718608" sldId="275"/>
        </pc:sldMkLst>
        <pc:spChg chg="mod">
          <ac:chgData name="Dasuni Wickramasinghe" userId="S::dasuni.wickramasinghe@dcmail.ca::ab4f7455-ca84-40d6-b80d-09eb308e255a" providerId="AD" clId="Web-{715FD778-AAB8-BF3D-9829-641085493C1F}" dt="2023-08-07T17:12:48.657" v="16" actId="14100"/>
          <ac:spMkLst>
            <pc:docMk/>
            <pc:sldMk cId="1004718608" sldId="275"/>
            <ac:spMk id="66" creationId="{246AAA3F-4995-45F6-8F15-3901142F7204}"/>
          </ac:spMkLst>
        </pc:spChg>
        <pc:spChg chg="mod">
          <ac:chgData name="Dasuni Wickramasinghe" userId="S::dasuni.wickramasinghe@dcmail.ca::ab4f7455-ca84-40d6-b80d-09eb308e255a" providerId="AD" clId="Web-{715FD778-AAB8-BF3D-9829-641085493C1F}" dt="2023-08-07T17:15:22.847" v="48" actId="20577"/>
          <ac:spMkLst>
            <pc:docMk/>
            <pc:sldMk cId="1004718608" sldId="275"/>
            <ac:spMk id="97" creationId="{47C638B3-3F49-4F22-92DD-2FBB86DBD7C7}"/>
          </ac:spMkLst>
        </pc:spChg>
        <pc:spChg chg="mod">
          <ac:chgData name="Dasuni Wickramasinghe" userId="S::dasuni.wickramasinghe@dcmail.ca::ab4f7455-ca84-40d6-b80d-09eb308e255a" providerId="AD" clId="Web-{715FD778-AAB8-BF3D-9829-641085493C1F}" dt="2023-08-07T17:14:12.268" v="36"/>
          <ac:spMkLst>
            <pc:docMk/>
            <pc:sldMk cId="1004718608" sldId="275"/>
            <ac:spMk id="98" creationId="{6F4A1154-C77F-424A-BDCF-F61C05656936}"/>
          </ac:spMkLst>
        </pc:spChg>
        <pc:grpChg chg="mod">
          <ac:chgData name="Dasuni Wickramasinghe" userId="S::dasuni.wickramasinghe@dcmail.ca::ab4f7455-ca84-40d6-b80d-09eb308e255a" providerId="AD" clId="Web-{715FD778-AAB8-BF3D-9829-641085493C1F}" dt="2023-08-07T17:13:32.267" v="28" actId="14100"/>
          <ac:grpSpMkLst>
            <pc:docMk/>
            <pc:sldMk cId="1004718608" sldId="275"/>
            <ac:grpSpMk id="10" creationId="{D1AE5667-ABC1-44FD-9A35-D813A397E045}"/>
          </ac:grpSpMkLst>
        </pc:grpChg>
      </pc:sldChg>
    </pc:docChg>
  </pc:docChgLst>
  <pc:docChgLst>
    <pc:chgData name="Maria Olaya navarro" userId="S::maria.olayanavarro@dcmail.ca::bed7a02b-4885-4573-be97-4cc598a841f2" providerId="AD" clId="Web-{4BFF7E59-6DA1-6F03-6088-54DE6DCC3DB5}"/>
    <pc:docChg chg="addSld delSld modSld">
      <pc:chgData name="Maria Olaya navarro" userId="S::maria.olayanavarro@dcmail.ca::bed7a02b-4885-4573-be97-4cc598a841f2" providerId="AD" clId="Web-{4BFF7E59-6DA1-6F03-6088-54DE6DCC3DB5}" dt="2023-08-07T16:37:03.814" v="85" actId="1076"/>
      <pc:docMkLst>
        <pc:docMk/>
      </pc:docMkLst>
      <pc:sldChg chg="delSp modSp">
        <pc:chgData name="Maria Olaya navarro" userId="S::maria.olayanavarro@dcmail.ca::bed7a02b-4885-4573-be97-4cc598a841f2" providerId="AD" clId="Web-{4BFF7E59-6DA1-6F03-6088-54DE6DCC3DB5}" dt="2023-08-07T16:31:08.596" v="9" actId="1076"/>
        <pc:sldMkLst>
          <pc:docMk/>
          <pc:sldMk cId="3544664678" sldId="273"/>
        </pc:sldMkLst>
        <pc:spChg chg="del">
          <ac:chgData name="Maria Olaya navarro" userId="S::maria.olayanavarro@dcmail.ca::bed7a02b-4885-4573-be97-4cc598a841f2" providerId="AD" clId="Web-{4BFF7E59-6DA1-6F03-6088-54DE6DCC3DB5}" dt="2023-08-07T16:30:25.752" v="1"/>
          <ac:spMkLst>
            <pc:docMk/>
            <pc:sldMk cId="3544664678" sldId="273"/>
            <ac:spMk id="2" creationId="{B3BD2995-1B63-6747-EA80-AD41D76C4DA9}"/>
          </ac:spMkLst>
        </pc:spChg>
        <pc:spChg chg="del">
          <ac:chgData name="Maria Olaya navarro" userId="S::maria.olayanavarro@dcmail.ca::bed7a02b-4885-4573-be97-4cc598a841f2" providerId="AD" clId="Web-{4BFF7E59-6DA1-6F03-6088-54DE6DCC3DB5}" dt="2023-08-07T16:30:36.705" v="4"/>
          <ac:spMkLst>
            <pc:docMk/>
            <pc:sldMk cId="3544664678" sldId="273"/>
            <ac:spMk id="3" creationId="{C7235DE2-5EAD-80D6-FAF0-7E84C44890B0}"/>
          </ac:spMkLst>
        </pc:spChg>
        <pc:spChg chg="mod">
          <ac:chgData name="Maria Olaya navarro" userId="S::maria.olayanavarro@dcmail.ca::bed7a02b-4885-4573-be97-4cc598a841f2" providerId="AD" clId="Web-{4BFF7E59-6DA1-6F03-6088-54DE6DCC3DB5}" dt="2023-08-07T16:31:08.596" v="9" actId="1076"/>
          <ac:spMkLst>
            <pc:docMk/>
            <pc:sldMk cId="3544664678" sldId="273"/>
            <ac:spMk id="70" creationId="{30E50A71-54F1-48A7-9225-86B5ADDF1160}"/>
          </ac:spMkLst>
        </pc:spChg>
      </pc:sldChg>
      <pc:sldChg chg="modSp">
        <pc:chgData name="Maria Olaya navarro" userId="S::maria.olayanavarro@dcmail.ca::bed7a02b-4885-4573-be97-4cc598a841f2" providerId="AD" clId="Web-{4BFF7E59-6DA1-6F03-6088-54DE6DCC3DB5}" dt="2023-08-07T16:35:36.283" v="55" actId="20577"/>
        <pc:sldMkLst>
          <pc:docMk/>
          <pc:sldMk cId="1004718608" sldId="275"/>
        </pc:sldMkLst>
        <pc:spChg chg="mod">
          <ac:chgData name="Maria Olaya navarro" userId="S::maria.olayanavarro@dcmail.ca::bed7a02b-4885-4573-be97-4cc598a841f2" providerId="AD" clId="Web-{4BFF7E59-6DA1-6F03-6088-54DE6DCC3DB5}" dt="2023-08-07T16:35:36.283" v="55" actId="20577"/>
          <ac:spMkLst>
            <pc:docMk/>
            <pc:sldMk cId="1004718608" sldId="275"/>
            <ac:spMk id="59" creationId="{6CD3990C-28F3-42EE-A4F2-C93A6360A97B}"/>
          </ac:spMkLst>
        </pc:spChg>
      </pc:sldChg>
      <pc:sldChg chg="modSp">
        <pc:chgData name="Maria Olaya navarro" userId="S::maria.olayanavarro@dcmail.ca::bed7a02b-4885-4573-be97-4cc598a841f2" providerId="AD" clId="Web-{4BFF7E59-6DA1-6F03-6088-54DE6DCC3DB5}" dt="2023-08-07T16:35:48.720" v="56" actId="20577"/>
        <pc:sldMkLst>
          <pc:docMk/>
          <pc:sldMk cId="3046747147" sldId="320"/>
        </pc:sldMkLst>
        <pc:spChg chg="mod">
          <ac:chgData name="Maria Olaya navarro" userId="S::maria.olayanavarro@dcmail.ca::bed7a02b-4885-4573-be97-4cc598a841f2" providerId="AD" clId="Web-{4BFF7E59-6DA1-6F03-6088-54DE6DCC3DB5}" dt="2023-08-07T16:35:48.720" v="56" actId="20577"/>
          <ac:spMkLst>
            <pc:docMk/>
            <pc:sldMk cId="3046747147" sldId="320"/>
            <ac:spMk id="5" creationId="{EE2C1650-FC11-DB57-485E-CEE199992A9C}"/>
          </ac:spMkLst>
        </pc:spChg>
      </pc:sldChg>
      <pc:sldChg chg="addSp delSp modSp new">
        <pc:chgData name="Maria Olaya navarro" userId="S::maria.olayanavarro@dcmail.ca::bed7a02b-4885-4573-be97-4cc598a841f2" providerId="AD" clId="Web-{4BFF7E59-6DA1-6F03-6088-54DE6DCC3DB5}" dt="2023-08-07T16:37:03.814" v="85" actId="1076"/>
        <pc:sldMkLst>
          <pc:docMk/>
          <pc:sldMk cId="2988595357" sldId="321"/>
        </pc:sldMkLst>
        <pc:spChg chg="add mod">
          <ac:chgData name="Maria Olaya navarro" userId="S::maria.olayanavarro@dcmail.ca::bed7a02b-4885-4573-be97-4cc598a841f2" providerId="AD" clId="Web-{4BFF7E59-6DA1-6F03-6088-54DE6DCC3DB5}" dt="2023-08-07T16:37:03.814" v="85" actId="1076"/>
          <ac:spMkLst>
            <pc:docMk/>
            <pc:sldMk cId="2988595357" sldId="321"/>
            <ac:spMk id="2" creationId="{519ECAA1-C410-0304-63E5-FD78830062FD}"/>
          </ac:spMkLst>
        </pc:spChg>
        <pc:spChg chg="add mod">
          <ac:chgData name="Maria Olaya navarro" userId="S::maria.olayanavarro@dcmail.ca::bed7a02b-4885-4573-be97-4cc598a841f2" providerId="AD" clId="Web-{4BFF7E59-6DA1-6F03-6088-54DE6DCC3DB5}" dt="2023-08-07T16:36:34.533" v="64" actId="1076"/>
          <ac:spMkLst>
            <pc:docMk/>
            <pc:sldMk cId="2988595357" sldId="321"/>
            <ac:spMk id="3" creationId="{43C3B17D-8BD7-D4E0-1487-7750D08EF44D}"/>
          </ac:spMkLst>
        </pc:spChg>
        <pc:spChg chg="add mod">
          <ac:chgData name="Maria Olaya navarro" userId="S::maria.olayanavarro@dcmail.ca::bed7a02b-4885-4573-be97-4cc598a841f2" providerId="AD" clId="Web-{4BFF7E59-6DA1-6F03-6088-54DE6DCC3DB5}" dt="2023-08-07T16:34:20.752" v="54" actId="1076"/>
          <ac:spMkLst>
            <pc:docMk/>
            <pc:sldMk cId="2988595357" sldId="321"/>
            <ac:spMk id="5" creationId="{C925E001-F138-52F3-8CF3-218D7265201D}"/>
          </ac:spMkLst>
        </pc:spChg>
        <pc:spChg chg="add del">
          <ac:chgData name="Maria Olaya navarro" userId="S::maria.olayanavarro@dcmail.ca::bed7a02b-4885-4573-be97-4cc598a841f2" providerId="AD" clId="Web-{4BFF7E59-6DA1-6F03-6088-54DE6DCC3DB5}" dt="2023-08-07T16:36:04.299" v="58"/>
          <ac:spMkLst>
            <pc:docMk/>
            <pc:sldMk cId="2988595357" sldId="321"/>
            <ac:spMk id="7" creationId="{2257D047-1BC3-0008-3725-86A73277D3B7}"/>
          </ac:spMkLst>
        </pc:spChg>
        <pc:spChg chg="add mod">
          <ac:chgData name="Maria Olaya navarro" userId="S::maria.olayanavarro@dcmail.ca::bed7a02b-4885-4573-be97-4cc598a841f2" providerId="AD" clId="Web-{4BFF7E59-6DA1-6F03-6088-54DE6DCC3DB5}" dt="2023-08-07T16:36:25.236" v="63" actId="20577"/>
          <ac:spMkLst>
            <pc:docMk/>
            <pc:sldMk cId="2988595357" sldId="321"/>
            <ac:spMk id="9" creationId="{E2FF3293-587A-C12B-062C-9DDFD5505A9B}"/>
          </ac:spMkLst>
        </pc:spChg>
        <pc:spChg chg="add mod">
          <ac:chgData name="Maria Olaya navarro" userId="S::maria.olayanavarro@dcmail.ca::bed7a02b-4885-4573-be97-4cc598a841f2" providerId="AD" clId="Web-{4BFF7E59-6DA1-6F03-6088-54DE6DCC3DB5}" dt="2023-08-07T16:37:00.377" v="84" actId="1076"/>
          <ac:spMkLst>
            <pc:docMk/>
            <pc:sldMk cId="2988595357" sldId="321"/>
            <ac:spMk id="10" creationId="{9D2AB6FC-F1D1-C18E-E1C0-DBBA2411320E}"/>
          </ac:spMkLst>
        </pc:spChg>
      </pc:sldChg>
      <pc:sldChg chg="add del replId">
        <pc:chgData name="Maria Olaya navarro" userId="S::maria.olayanavarro@dcmail.ca::bed7a02b-4885-4573-be97-4cc598a841f2" providerId="AD" clId="Web-{4BFF7E59-6DA1-6F03-6088-54DE6DCC3DB5}" dt="2023-08-07T16:36:11.095" v="60"/>
        <pc:sldMkLst>
          <pc:docMk/>
          <pc:sldMk cId="1388508681" sldId="32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62E78B0-612C-4831-94E5-122CED60D033}"/>
              </a:ext>
            </a:extLst>
          </p:cNvPr>
          <p:cNvSpPr>
            <a:spLocks noGrp="1"/>
          </p:cNvSpPr>
          <p:nvPr>
            <p:ph type="pic" sz="quarter" idx="14" hasCustomPrompt="1"/>
          </p:nvPr>
        </p:nvSpPr>
        <p:spPr>
          <a:xfrm>
            <a:off x="588779"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4" name="Text Placeholder 9">
            <a:extLst>
              <a:ext uri="{FF2B5EF4-FFF2-40B4-BE49-F238E27FC236}">
                <a16:creationId xmlns:a16="http://schemas.microsoft.com/office/drawing/2014/main" id="{32C671DE-CF36-4B5C-B610-4913C1C3ABF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5" name="Rectangle 4">
            <a:extLst>
              <a:ext uri="{FF2B5EF4-FFF2-40B4-BE49-F238E27FC236}">
                <a16:creationId xmlns:a16="http://schemas.microsoft.com/office/drawing/2014/main" id="{E28DA4BB-9337-4070-8DB3-F361ACC4496C}"/>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a16="http://schemas.microsoft.com/office/drawing/2014/main" id="{178CDADD-7BB2-4910-BF83-9C3600C33FB5}"/>
              </a:ext>
            </a:extLst>
          </p:cNvPr>
          <p:cNvSpPr>
            <a:spLocks noGrp="1"/>
          </p:cNvSpPr>
          <p:nvPr>
            <p:ph type="pic" sz="quarter" idx="15" hasCustomPrompt="1"/>
          </p:nvPr>
        </p:nvSpPr>
        <p:spPr>
          <a:xfrm>
            <a:off x="6240201"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5819406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E289FF9-BA24-4B74-91D0-A352EED5CA14}"/>
              </a:ext>
            </a:extLst>
          </p:cNvPr>
          <p:cNvSpPr/>
          <p:nvPr userDrawn="1"/>
        </p:nvSpPr>
        <p:spPr>
          <a:xfrm>
            <a:off x="3683725" y="1301929"/>
            <a:ext cx="5029200" cy="5029200"/>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881F345-7416-4CA4-813E-57AAA18D7E07}"/>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3" name="그림 개체 틀 2">
            <a:extLst>
              <a:ext uri="{FF2B5EF4-FFF2-40B4-BE49-F238E27FC236}">
                <a16:creationId xmlns:a16="http://schemas.microsoft.com/office/drawing/2014/main" id="{20E28CAD-AAB2-4FAD-8B07-DA868763561E}"/>
              </a:ext>
            </a:extLst>
          </p:cNvPr>
          <p:cNvSpPr>
            <a:spLocks noGrp="1"/>
          </p:cNvSpPr>
          <p:nvPr>
            <p:ph type="pic" sz="quarter" idx="15" hasCustomPrompt="1"/>
          </p:nvPr>
        </p:nvSpPr>
        <p:spPr>
          <a:xfrm>
            <a:off x="2116183" y="2699658"/>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180868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16" name="Frame 15">
            <a:extLst>
              <a:ext uri="{FF2B5EF4-FFF2-40B4-BE49-F238E27FC236}">
                <a16:creationId xmlns:a16="http://schemas.microsoft.com/office/drawing/2014/main" id="{28E07EC3-455D-498E-8678-25495A9A603D}"/>
              </a:ext>
            </a:extLst>
          </p:cNvPr>
          <p:cNvSpPr/>
          <p:nvPr userDrawn="1"/>
        </p:nvSpPr>
        <p:spPr>
          <a:xfrm>
            <a:off x="5706238" y="1134290"/>
            <a:ext cx="5658448"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61880F9-20D3-4626-A329-F4C73B455660}"/>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3" name="Rectangle 2">
            <a:extLst>
              <a:ext uri="{FF2B5EF4-FFF2-40B4-BE49-F238E27FC236}">
                <a16:creationId xmlns:a16="http://schemas.microsoft.com/office/drawing/2014/main" id="{8DF69E93-AE09-4200-A06B-AF62BA2DEF83}"/>
              </a:ext>
            </a:extLst>
          </p:cNvPr>
          <p:cNvSpPr/>
          <p:nvPr userDrawn="1"/>
        </p:nvSpPr>
        <p:spPr>
          <a:xfrm>
            <a:off x="0" y="0"/>
            <a:ext cx="3918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C10B3C62-656F-435D-9524-4DDA6D575D29}"/>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Sent to Back </a:t>
            </a:r>
          </a:p>
        </p:txBody>
      </p:sp>
    </p:spTree>
    <p:extLst>
      <p:ext uri="{BB962C8B-B14F-4D97-AF65-F5344CB8AC3E}">
        <p14:creationId xmlns:p14="http://schemas.microsoft.com/office/powerpoint/2010/main" val="363300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4E94AA2-6741-4B89-86E7-853BEEED444B}"/>
              </a:ext>
            </a:extLst>
          </p:cNvPr>
          <p:cNvSpPr>
            <a:spLocks noGrp="1"/>
          </p:cNvSpPr>
          <p:nvPr>
            <p:ph type="pic" sz="quarter" idx="14" hasCustomPrompt="1"/>
          </p:nvPr>
        </p:nvSpPr>
        <p:spPr>
          <a:xfrm>
            <a:off x="693283" y="609602"/>
            <a:ext cx="4357687" cy="563879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5909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012822-4416-4F80-A10A-43EECCA89C04}"/>
              </a:ext>
            </a:extLst>
          </p:cNvPr>
          <p:cNvSpPr/>
          <p:nvPr userDrawn="1"/>
        </p:nvSpPr>
        <p:spPr>
          <a:xfrm>
            <a:off x="-19049" y="15240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2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2" y="4691270"/>
                </a:cubicBezTo>
                <a:cubicBezTo>
                  <a:pt x="4026419" y="4691270"/>
                  <a:pt x="2076815" y="4094971"/>
                  <a:pt x="426632" y="3063047"/>
                </a:cubicBezTo>
                <a:lnTo>
                  <a:pt x="0" y="277990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29">
            <a:extLst>
              <a:ext uri="{FF2B5EF4-FFF2-40B4-BE49-F238E27FC236}">
                <a16:creationId xmlns:a16="http://schemas.microsoft.com/office/drawing/2014/main" id="{A945D968-BD9C-4190-898A-1E9863576028}"/>
              </a:ext>
            </a:extLst>
          </p:cNvPr>
          <p:cNvSpPr>
            <a:spLocks noGrp="1"/>
          </p:cNvSpPr>
          <p:nvPr>
            <p:ph type="pic" sz="quarter" idx="14" hasCustomPrompt="1"/>
          </p:nvPr>
        </p:nvSpPr>
        <p:spPr>
          <a:xfrm>
            <a:off x="-19050" y="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1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1" y="4691270"/>
                </a:cubicBezTo>
                <a:cubicBezTo>
                  <a:pt x="4026419" y="4691270"/>
                  <a:pt x="2076815" y="4094971"/>
                  <a:pt x="426632" y="3063047"/>
                </a:cubicBezTo>
                <a:lnTo>
                  <a:pt x="0" y="2779903"/>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7" name="Picture Placeholder 6">
            <a:extLst>
              <a:ext uri="{FF2B5EF4-FFF2-40B4-BE49-F238E27FC236}">
                <a16:creationId xmlns:a16="http://schemas.microsoft.com/office/drawing/2014/main" id="{C2B92CFF-A727-4E94-A1E2-1FF95FB24DAE}"/>
              </a:ext>
            </a:extLst>
          </p:cNvPr>
          <p:cNvSpPr>
            <a:spLocks noGrp="1"/>
          </p:cNvSpPr>
          <p:nvPr>
            <p:ph type="pic" sz="quarter" idx="15" hasCustomPrompt="1"/>
          </p:nvPr>
        </p:nvSpPr>
        <p:spPr>
          <a:xfrm>
            <a:off x="1500665"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
        <p:nvSpPr>
          <p:cNvPr id="8" name="Picture Placeholder 7">
            <a:extLst>
              <a:ext uri="{FF2B5EF4-FFF2-40B4-BE49-F238E27FC236}">
                <a16:creationId xmlns:a16="http://schemas.microsoft.com/office/drawing/2014/main" id="{6E75EE72-42AA-4A0B-A52A-4E7784D1C60D}"/>
              </a:ext>
            </a:extLst>
          </p:cNvPr>
          <p:cNvSpPr>
            <a:spLocks noGrp="1"/>
          </p:cNvSpPr>
          <p:nvPr>
            <p:ph type="pic" sz="quarter" idx="16" hasCustomPrompt="1"/>
          </p:nvPr>
        </p:nvSpPr>
        <p:spPr>
          <a:xfrm>
            <a:off x="5088795" y="3584392"/>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
        <p:nvSpPr>
          <p:cNvPr id="9" name="Picture Placeholder 8">
            <a:extLst>
              <a:ext uri="{FF2B5EF4-FFF2-40B4-BE49-F238E27FC236}">
                <a16:creationId xmlns:a16="http://schemas.microsoft.com/office/drawing/2014/main" id="{CDBFC563-895A-4F00-B84C-202087597058}"/>
              </a:ext>
            </a:extLst>
          </p:cNvPr>
          <p:cNvSpPr>
            <a:spLocks noGrp="1"/>
          </p:cNvSpPr>
          <p:nvPr>
            <p:ph type="pic" sz="quarter" idx="17" hasCustomPrompt="1"/>
          </p:nvPr>
        </p:nvSpPr>
        <p:spPr>
          <a:xfrm>
            <a:off x="8694017"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37382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accent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CFF0BFD-D27D-472F-8609-6A70CC4B32D9}"/>
              </a:ext>
            </a:extLst>
          </p:cNvPr>
          <p:cNvSpPr/>
          <p:nvPr userDrawn="1"/>
        </p:nvSpPr>
        <p:spPr>
          <a:xfrm>
            <a:off x="-72829" y="-120964"/>
            <a:ext cx="7099930" cy="7099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16">
            <a:extLst>
              <a:ext uri="{FF2B5EF4-FFF2-40B4-BE49-F238E27FC236}">
                <a16:creationId xmlns:a16="http://schemas.microsoft.com/office/drawing/2014/main" id="{DED67292-5165-491F-87AC-100E6A136F66}"/>
              </a:ext>
            </a:extLst>
          </p:cNvPr>
          <p:cNvSpPr>
            <a:spLocks noGrp="1"/>
          </p:cNvSpPr>
          <p:nvPr>
            <p:ph type="pic" sz="quarter" idx="15" hasCustomPrompt="1"/>
          </p:nvPr>
        </p:nvSpPr>
        <p:spPr>
          <a:xfrm>
            <a:off x="872608" y="3531407"/>
            <a:ext cx="4212569" cy="3029626"/>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15" name="Picture Placeholder 14">
            <a:extLst>
              <a:ext uri="{FF2B5EF4-FFF2-40B4-BE49-F238E27FC236}">
                <a16:creationId xmlns:a16="http://schemas.microsoft.com/office/drawing/2014/main" id="{A1410677-0982-462F-988C-9E699DBD934C}"/>
              </a:ext>
            </a:extLst>
          </p:cNvPr>
          <p:cNvSpPr>
            <a:spLocks noGrp="1"/>
          </p:cNvSpPr>
          <p:nvPr>
            <p:ph type="pic" sz="quarter" idx="17" hasCustomPrompt="1"/>
          </p:nvPr>
        </p:nvSpPr>
        <p:spPr>
          <a:xfrm>
            <a:off x="1869095" y="296968"/>
            <a:ext cx="4212570" cy="3029626"/>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14" name="Picture Placeholder 13">
            <a:extLst>
              <a:ext uri="{FF2B5EF4-FFF2-40B4-BE49-F238E27FC236}">
                <a16:creationId xmlns:a16="http://schemas.microsoft.com/office/drawing/2014/main" id="{CFB9C5B7-DE0C-4B12-B0DB-3272E6B3E242}"/>
              </a:ext>
            </a:extLst>
          </p:cNvPr>
          <p:cNvSpPr>
            <a:spLocks noGrp="1"/>
          </p:cNvSpPr>
          <p:nvPr>
            <p:ph type="pic" sz="quarter" idx="18" hasCustomPrompt="1"/>
          </p:nvPr>
        </p:nvSpPr>
        <p:spPr>
          <a:xfrm>
            <a:off x="345104" y="819868"/>
            <a:ext cx="3032380" cy="4209576"/>
          </a:xfrm>
          <a:custGeom>
            <a:avLst/>
            <a:gdLst>
              <a:gd name="connsiteX0" fmla="*/ 1400640 w 3032380"/>
              <a:gd name="connsiteY0" fmla="*/ 0 h 4209576"/>
              <a:gd name="connsiteX1" fmla="*/ 3032380 w 3032380"/>
              <a:gd name="connsiteY1" fmla="*/ 2580264 h 4209576"/>
              <a:gd name="connsiteX2" fmla="*/ 443346 w 3032380"/>
              <a:gd name="connsiteY2" fmla="*/ 4209576 h 4209576"/>
              <a:gd name="connsiteX3" fmla="*/ 378020 w 3032380"/>
              <a:gd name="connsiteY3" fmla="*/ 4102046 h 4209576"/>
              <a:gd name="connsiteX4" fmla="*/ 0 w 3032380"/>
              <a:gd name="connsiteY4" fmla="*/ 2609133 h 4209576"/>
              <a:gd name="connsiteX5" fmla="*/ 1380883 w 3032380"/>
              <a:gd name="connsiteY5" fmla="*/ 12002 h 42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380" h="4209576">
                <a:moveTo>
                  <a:pt x="1400640" y="0"/>
                </a:moveTo>
                <a:lnTo>
                  <a:pt x="3032380" y="2580264"/>
                </a:lnTo>
                <a:lnTo>
                  <a:pt x="443346" y="4209576"/>
                </a:lnTo>
                <a:lnTo>
                  <a:pt x="378020" y="4102046"/>
                </a:lnTo>
                <a:cubicBezTo>
                  <a:pt x="136939" y="3658258"/>
                  <a:pt x="0" y="3149687"/>
                  <a:pt x="0" y="2609133"/>
                </a:cubicBezTo>
                <a:cubicBezTo>
                  <a:pt x="0" y="1528024"/>
                  <a:pt x="547757" y="574851"/>
                  <a:pt x="1380883" y="12002"/>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5642142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4807046C-F888-4A36-A40A-256FAD5D0C4E}"/>
              </a:ext>
            </a:extLst>
          </p:cNvPr>
          <p:cNvSpPr/>
          <p:nvPr userDrawn="1"/>
        </p:nvSpPr>
        <p:spPr>
          <a:xfrm>
            <a:off x="356152" y="556591"/>
            <a:ext cx="11479696" cy="6042992"/>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그림 개체 틀 2">
            <a:extLst>
              <a:ext uri="{FF2B5EF4-FFF2-40B4-BE49-F238E27FC236}">
                <a16:creationId xmlns:a16="http://schemas.microsoft.com/office/drawing/2014/main" id="{6396103F-7E16-4445-B7A5-DADC79F7C85B}"/>
              </a:ext>
            </a:extLst>
          </p:cNvPr>
          <p:cNvSpPr>
            <a:spLocks noGrp="1"/>
          </p:cNvSpPr>
          <p:nvPr>
            <p:ph type="pic" sz="quarter" idx="14" hasCustomPrompt="1"/>
          </p:nvPr>
        </p:nvSpPr>
        <p:spPr>
          <a:xfrm>
            <a:off x="648129" y="3170583"/>
            <a:ext cx="1089574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095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F52E4-0937-444F-8AD3-B1FD32324AAA}"/>
              </a:ext>
            </a:extLst>
          </p:cNvPr>
          <p:cNvSpPr>
            <a:spLocks noGrp="1"/>
          </p:cNvSpPr>
          <p:nvPr>
            <p:ph type="pic" sz="quarter" idx="14" hasCustomPrompt="1"/>
          </p:nvPr>
        </p:nvSpPr>
        <p:spPr>
          <a:xfrm>
            <a:off x="528174"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5" name="그림 개체 틀 2">
            <a:extLst>
              <a:ext uri="{FF2B5EF4-FFF2-40B4-BE49-F238E27FC236}">
                <a16:creationId xmlns:a16="http://schemas.microsoft.com/office/drawing/2014/main" id="{097D96F0-BD2F-4BB4-952C-64666901CE29}"/>
              </a:ext>
            </a:extLst>
          </p:cNvPr>
          <p:cNvSpPr>
            <a:spLocks noGrp="1"/>
          </p:cNvSpPr>
          <p:nvPr>
            <p:ph type="pic" sz="quarter" idx="15" hasCustomPrompt="1"/>
          </p:nvPr>
        </p:nvSpPr>
        <p:spPr>
          <a:xfrm>
            <a:off x="3456098"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6" name="그림 개체 틀 2">
            <a:extLst>
              <a:ext uri="{FF2B5EF4-FFF2-40B4-BE49-F238E27FC236}">
                <a16:creationId xmlns:a16="http://schemas.microsoft.com/office/drawing/2014/main" id="{2E5AD868-2386-4CB4-B210-0441167F4D8E}"/>
              </a:ext>
            </a:extLst>
          </p:cNvPr>
          <p:cNvSpPr>
            <a:spLocks noGrp="1"/>
          </p:cNvSpPr>
          <p:nvPr>
            <p:ph type="pic" sz="quarter" idx="16" hasCustomPrompt="1"/>
          </p:nvPr>
        </p:nvSpPr>
        <p:spPr>
          <a:xfrm>
            <a:off x="9311943"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7" name="그림 개체 틀 2">
            <a:extLst>
              <a:ext uri="{FF2B5EF4-FFF2-40B4-BE49-F238E27FC236}">
                <a16:creationId xmlns:a16="http://schemas.microsoft.com/office/drawing/2014/main" id="{041EB254-2AAD-4511-9345-C2189BB805B8}"/>
              </a:ext>
            </a:extLst>
          </p:cNvPr>
          <p:cNvSpPr>
            <a:spLocks noGrp="1"/>
          </p:cNvSpPr>
          <p:nvPr>
            <p:ph type="pic" sz="quarter" idx="17" hasCustomPrompt="1"/>
          </p:nvPr>
        </p:nvSpPr>
        <p:spPr>
          <a:xfrm>
            <a:off x="6384022"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6201606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65C28F1-592D-4143-ABAD-910376B19CFF}"/>
              </a:ext>
            </a:extLst>
          </p:cNvPr>
          <p:cNvSpPr/>
          <p:nvPr userDrawn="1"/>
        </p:nvSpPr>
        <p:spPr>
          <a:xfrm>
            <a:off x="6643991" y="0"/>
            <a:ext cx="369813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B1443AB3-C111-487B-9FFC-DE21D4A4BB42}"/>
              </a:ext>
            </a:extLst>
          </p:cNvPr>
          <p:cNvSpPr/>
          <p:nvPr/>
        </p:nvSpPr>
        <p:spPr>
          <a:xfrm>
            <a:off x="8161506" y="300226"/>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a:p>
        </p:txBody>
      </p:sp>
      <p:sp>
        <p:nvSpPr>
          <p:cNvPr id="77" name="그림 개체 틀 2">
            <a:extLst>
              <a:ext uri="{FF2B5EF4-FFF2-40B4-BE49-F238E27FC236}">
                <a16:creationId xmlns:a16="http://schemas.microsoft.com/office/drawing/2014/main" id="{3269F874-2185-4FFF-8F71-140FD1A5A0C6}"/>
              </a:ext>
            </a:extLst>
          </p:cNvPr>
          <p:cNvSpPr>
            <a:spLocks noGrp="1"/>
          </p:cNvSpPr>
          <p:nvPr>
            <p:ph type="pic" sz="quarter" idx="14" hasCustomPrompt="1"/>
          </p:nvPr>
        </p:nvSpPr>
        <p:spPr>
          <a:xfrm>
            <a:off x="648128" y="1863585"/>
            <a:ext cx="599586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78" name="그림 개체 틀 2">
            <a:extLst>
              <a:ext uri="{FF2B5EF4-FFF2-40B4-BE49-F238E27FC236}">
                <a16:creationId xmlns:a16="http://schemas.microsoft.com/office/drawing/2014/main" id="{7C68091A-0EDD-450A-9532-701CA57CA499}"/>
              </a:ext>
            </a:extLst>
          </p:cNvPr>
          <p:cNvSpPr>
            <a:spLocks noGrp="1"/>
          </p:cNvSpPr>
          <p:nvPr>
            <p:ph type="pic" sz="quarter" idx="15" hasCustomPrompt="1"/>
          </p:nvPr>
        </p:nvSpPr>
        <p:spPr>
          <a:xfrm>
            <a:off x="6643992"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
        <p:nvSpPr>
          <p:cNvPr id="79" name="그림 개체 틀 2">
            <a:extLst>
              <a:ext uri="{FF2B5EF4-FFF2-40B4-BE49-F238E27FC236}">
                <a16:creationId xmlns:a16="http://schemas.microsoft.com/office/drawing/2014/main" id="{8D2A51E8-6E77-4B9C-BA4A-73DA739F7C40}"/>
              </a:ext>
            </a:extLst>
          </p:cNvPr>
          <p:cNvSpPr>
            <a:spLocks noGrp="1"/>
          </p:cNvSpPr>
          <p:nvPr>
            <p:ph type="pic" sz="quarter" idx="16" hasCustomPrompt="1"/>
          </p:nvPr>
        </p:nvSpPr>
        <p:spPr>
          <a:xfrm>
            <a:off x="8493868"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
        <p:nvSpPr>
          <p:cNvPr id="80" name="그림 개체 틀 2">
            <a:extLst>
              <a:ext uri="{FF2B5EF4-FFF2-40B4-BE49-F238E27FC236}">
                <a16:creationId xmlns:a16="http://schemas.microsoft.com/office/drawing/2014/main" id="{CA10DD2B-76AB-41C7-B0A3-C8147C247B59}"/>
              </a:ext>
            </a:extLst>
          </p:cNvPr>
          <p:cNvSpPr>
            <a:spLocks noGrp="1"/>
          </p:cNvSpPr>
          <p:nvPr>
            <p:ph type="pic" sz="quarter" idx="17" hasCustomPrompt="1"/>
          </p:nvPr>
        </p:nvSpPr>
        <p:spPr>
          <a:xfrm>
            <a:off x="10343745"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48101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ABEE7B6C-5524-4375-B9A4-E13CF7FE665F}"/>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416076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DDB49639-FE47-44C5-AD62-716168A4D8D8}"/>
              </a:ext>
            </a:extLst>
          </p:cNvPr>
          <p:cNvSpPr>
            <a:spLocks noGrp="1"/>
          </p:cNvSpPr>
          <p:nvPr>
            <p:ph type="pic" sz="quarter" idx="14" hasCustomPrompt="1"/>
          </p:nvPr>
        </p:nvSpPr>
        <p:spPr>
          <a:xfrm>
            <a:off x="1" y="0"/>
            <a:ext cx="6511687" cy="6858000"/>
          </a:xfrm>
          <a:custGeom>
            <a:avLst/>
            <a:gdLst>
              <a:gd name="connsiteX0" fmla="*/ 0 w 5995863"/>
              <a:gd name="connsiteY0" fmla="*/ 0 h 6858000"/>
              <a:gd name="connsiteX1" fmla="*/ 5995863 w 5995863"/>
              <a:gd name="connsiteY1" fmla="*/ 0 h 6858000"/>
              <a:gd name="connsiteX2" fmla="*/ 5995863 w 5995863"/>
              <a:gd name="connsiteY2" fmla="*/ 6858000 h 6858000"/>
              <a:gd name="connsiteX3" fmla="*/ 0 w 5995863"/>
              <a:gd name="connsiteY3" fmla="*/ 6858000 h 6858000"/>
              <a:gd name="connsiteX4" fmla="*/ 0 w 5995863"/>
              <a:gd name="connsiteY4" fmla="*/ 0 h 6858000"/>
              <a:gd name="connsiteX0" fmla="*/ 0 w 6001966"/>
              <a:gd name="connsiteY0" fmla="*/ 0 h 6858000"/>
              <a:gd name="connsiteX1" fmla="*/ 5995863 w 6001966"/>
              <a:gd name="connsiteY1" fmla="*/ 0 h 6858000"/>
              <a:gd name="connsiteX2" fmla="*/ 6001966 w 6001966"/>
              <a:gd name="connsiteY2" fmla="*/ 3258766 h 6858000"/>
              <a:gd name="connsiteX3" fmla="*/ 5995863 w 6001966"/>
              <a:gd name="connsiteY3" fmla="*/ 6858000 h 6858000"/>
              <a:gd name="connsiteX4" fmla="*/ 0 w 6001966"/>
              <a:gd name="connsiteY4" fmla="*/ 6858000 h 6858000"/>
              <a:gd name="connsiteX5" fmla="*/ 0 w 6001966"/>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995863 w 5995869"/>
              <a:gd name="connsiteY3" fmla="*/ 6858000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496128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04033 w 6268240"/>
              <a:gd name="connsiteY3" fmla="*/ 6838544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511430"/>
              <a:gd name="connsiteY0" fmla="*/ 0 h 6858000"/>
              <a:gd name="connsiteX1" fmla="*/ 6511428 w 6511430"/>
              <a:gd name="connsiteY1" fmla="*/ 9727 h 6858000"/>
              <a:gd name="connsiteX2" fmla="*/ 5223754 w 6511430"/>
              <a:gd name="connsiteY2" fmla="*/ 4270443 h 6858000"/>
              <a:gd name="connsiteX3" fmla="*/ 5742943 w 6511430"/>
              <a:gd name="connsiteY3" fmla="*/ 6857999 h 6858000"/>
              <a:gd name="connsiteX4" fmla="*/ 0 w 6511430"/>
              <a:gd name="connsiteY4" fmla="*/ 6858000 h 6858000"/>
              <a:gd name="connsiteX5" fmla="*/ 0 w 6511430"/>
              <a:gd name="connsiteY5" fmla="*/ 0 h 6858000"/>
              <a:gd name="connsiteX0" fmla="*/ 0 w 6511689"/>
              <a:gd name="connsiteY0" fmla="*/ 0 h 6858000"/>
              <a:gd name="connsiteX1" fmla="*/ 6511428 w 6511689"/>
              <a:gd name="connsiteY1" fmla="*/ 9727 h 6858000"/>
              <a:gd name="connsiteX2" fmla="*/ 5223754 w 6511689"/>
              <a:gd name="connsiteY2" fmla="*/ 4270443 h 6858000"/>
              <a:gd name="connsiteX3" fmla="*/ 5742943 w 6511689"/>
              <a:gd name="connsiteY3" fmla="*/ 6857999 h 6858000"/>
              <a:gd name="connsiteX4" fmla="*/ 0 w 6511689"/>
              <a:gd name="connsiteY4" fmla="*/ 6858000 h 6858000"/>
              <a:gd name="connsiteX5" fmla="*/ 0 w 6511689"/>
              <a:gd name="connsiteY5" fmla="*/ 0 h 6858000"/>
              <a:gd name="connsiteX0" fmla="*/ 0 w 6511673"/>
              <a:gd name="connsiteY0" fmla="*/ 0 h 6858000"/>
              <a:gd name="connsiteX1" fmla="*/ 6511428 w 6511673"/>
              <a:gd name="connsiteY1" fmla="*/ 9727 h 6858000"/>
              <a:gd name="connsiteX2" fmla="*/ 5136205 w 6511673"/>
              <a:gd name="connsiteY2" fmla="*/ 4659549 h 6858000"/>
              <a:gd name="connsiteX3" fmla="*/ 5742943 w 6511673"/>
              <a:gd name="connsiteY3" fmla="*/ 6857999 h 6858000"/>
              <a:gd name="connsiteX4" fmla="*/ 0 w 6511673"/>
              <a:gd name="connsiteY4" fmla="*/ 6858000 h 6858000"/>
              <a:gd name="connsiteX5" fmla="*/ 0 w 6511673"/>
              <a:gd name="connsiteY5" fmla="*/ 0 h 6858000"/>
              <a:gd name="connsiteX0" fmla="*/ 0 w 6511660"/>
              <a:gd name="connsiteY0" fmla="*/ 0 h 6858000"/>
              <a:gd name="connsiteX1" fmla="*/ 6511428 w 6511660"/>
              <a:gd name="connsiteY1" fmla="*/ 9727 h 6858000"/>
              <a:gd name="connsiteX2" fmla="*/ 5058384 w 6511660"/>
              <a:gd name="connsiteY2" fmla="*/ 4737370 h 6858000"/>
              <a:gd name="connsiteX3" fmla="*/ 5742943 w 6511660"/>
              <a:gd name="connsiteY3" fmla="*/ 6857999 h 6858000"/>
              <a:gd name="connsiteX4" fmla="*/ 0 w 6511660"/>
              <a:gd name="connsiteY4" fmla="*/ 6858000 h 6858000"/>
              <a:gd name="connsiteX5" fmla="*/ 0 w 6511660"/>
              <a:gd name="connsiteY5" fmla="*/ 0 h 6858000"/>
              <a:gd name="connsiteX0" fmla="*/ 0 w 6511654"/>
              <a:gd name="connsiteY0" fmla="*/ 0 h 6858000"/>
              <a:gd name="connsiteX1" fmla="*/ 6511428 w 6511654"/>
              <a:gd name="connsiteY1" fmla="*/ 9727 h 6858000"/>
              <a:gd name="connsiteX2" fmla="*/ 5019473 w 6511654"/>
              <a:gd name="connsiteY2" fmla="*/ 4679004 h 6858000"/>
              <a:gd name="connsiteX3" fmla="*/ 5742943 w 6511654"/>
              <a:gd name="connsiteY3" fmla="*/ 6857999 h 6858000"/>
              <a:gd name="connsiteX4" fmla="*/ 0 w 6511654"/>
              <a:gd name="connsiteY4" fmla="*/ 6858000 h 6858000"/>
              <a:gd name="connsiteX5" fmla="*/ 0 w 6511654"/>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87"/>
              <a:gd name="connsiteY0" fmla="*/ 0 h 6858000"/>
              <a:gd name="connsiteX1" fmla="*/ 6511428 w 6511687"/>
              <a:gd name="connsiteY1" fmla="*/ 9727 h 6858000"/>
              <a:gd name="connsiteX2" fmla="*/ 5214027 w 6511687"/>
              <a:gd name="connsiteY2" fmla="*/ 4824918 h 6858000"/>
              <a:gd name="connsiteX3" fmla="*/ 5742943 w 6511687"/>
              <a:gd name="connsiteY3" fmla="*/ 6857999 h 6858000"/>
              <a:gd name="connsiteX4" fmla="*/ 0 w 6511687"/>
              <a:gd name="connsiteY4" fmla="*/ 6858000 h 6858000"/>
              <a:gd name="connsiteX5" fmla="*/ 0 w 651168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1687" h="6858000">
                <a:moveTo>
                  <a:pt x="0" y="0"/>
                </a:moveTo>
                <a:lnTo>
                  <a:pt x="6511428" y="9727"/>
                </a:lnTo>
                <a:cubicBezTo>
                  <a:pt x="6532917" y="1913105"/>
                  <a:pt x="5211993" y="3738663"/>
                  <a:pt x="5214027" y="4824918"/>
                </a:cubicBezTo>
                <a:cubicBezTo>
                  <a:pt x="5211993" y="6024663"/>
                  <a:pt x="5628245" y="6310007"/>
                  <a:pt x="5742943" y="6857999"/>
                </a:cubicBez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264648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B44741A-8D85-490B-9595-AA9342040106}"/>
              </a:ext>
            </a:extLst>
          </p:cNvPr>
          <p:cNvSpPr>
            <a:spLocks noGrp="1"/>
          </p:cNvSpPr>
          <p:nvPr>
            <p:ph type="pic" sz="quarter" idx="14" hasCustomPrompt="1"/>
          </p:nvPr>
        </p:nvSpPr>
        <p:spPr>
          <a:xfrm>
            <a:off x="4494179" y="572240"/>
            <a:ext cx="7062280" cy="393166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572896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C9F7F68-1DA1-4F54-839C-41B76A23E0E7}"/>
              </a:ext>
            </a:extLst>
          </p:cNvPr>
          <p:cNvSpPr>
            <a:spLocks noGrp="1"/>
          </p:cNvSpPr>
          <p:nvPr>
            <p:ph type="pic" sz="quarter" idx="14" hasCustomPrompt="1"/>
          </p:nvPr>
        </p:nvSpPr>
        <p:spPr>
          <a:xfrm>
            <a:off x="0" y="-1"/>
            <a:ext cx="7072009" cy="6858001"/>
          </a:xfrm>
          <a:custGeom>
            <a:avLst/>
            <a:gdLst>
              <a:gd name="connsiteX0" fmla="*/ 0 w 7072009"/>
              <a:gd name="connsiteY0" fmla="*/ 0 h 6858001"/>
              <a:gd name="connsiteX1" fmla="*/ 7072009 w 7072009"/>
              <a:gd name="connsiteY1" fmla="*/ 0 h 6858001"/>
              <a:gd name="connsiteX2" fmla="*/ 7072009 w 7072009"/>
              <a:gd name="connsiteY2" fmla="*/ 6858001 h 6858001"/>
              <a:gd name="connsiteX3" fmla="*/ 0 w 7072009"/>
              <a:gd name="connsiteY3" fmla="*/ 6858001 h 6858001"/>
              <a:gd name="connsiteX4" fmla="*/ 0 w 7072009"/>
              <a:gd name="connsiteY4" fmla="*/ 0 h 6858001"/>
              <a:gd name="connsiteX0" fmla="*/ 0 w 7072009"/>
              <a:gd name="connsiteY0" fmla="*/ 9728 h 6867729"/>
              <a:gd name="connsiteX1" fmla="*/ 5184843 w 7072009"/>
              <a:gd name="connsiteY1" fmla="*/ 0 h 6867729"/>
              <a:gd name="connsiteX2" fmla="*/ 7072009 w 7072009"/>
              <a:gd name="connsiteY2" fmla="*/ 6867729 h 6867729"/>
              <a:gd name="connsiteX3" fmla="*/ 0 w 7072009"/>
              <a:gd name="connsiteY3" fmla="*/ 6867729 h 6867729"/>
              <a:gd name="connsiteX4" fmla="*/ 0 w 7072009"/>
              <a:gd name="connsiteY4" fmla="*/ 9728 h 6867729"/>
              <a:gd name="connsiteX0" fmla="*/ 0 w 7072009"/>
              <a:gd name="connsiteY0" fmla="*/ 0 h 6858001"/>
              <a:gd name="connsiteX1" fmla="*/ 4765743 w 7072009"/>
              <a:gd name="connsiteY1" fmla="*/ 2972 h 6858001"/>
              <a:gd name="connsiteX2" fmla="*/ 7072009 w 7072009"/>
              <a:gd name="connsiteY2" fmla="*/ 6858001 h 6858001"/>
              <a:gd name="connsiteX3" fmla="*/ 0 w 7072009"/>
              <a:gd name="connsiteY3" fmla="*/ 6858001 h 6858001"/>
              <a:gd name="connsiteX4" fmla="*/ 0 w 7072009"/>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009" h="6858001">
                <a:moveTo>
                  <a:pt x="0" y="0"/>
                </a:moveTo>
                <a:lnTo>
                  <a:pt x="4765743" y="2972"/>
                </a:lnTo>
                <a:lnTo>
                  <a:pt x="7072009" y="6858001"/>
                </a:lnTo>
                <a:lnTo>
                  <a:pt x="0" y="6858001"/>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a:t>Place Your Picture Here </a:t>
            </a:r>
          </a:p>
          <a:p>
            <a:pPr marL="0" lvl="0" algn="ctr"/>
            <a:r>
              <a:rPr lang="en-US" altLang="ko-KR"/>
              <a:t>and send to back</a:t>
            </a:r>
            <a:endParaRPr lang="ko-KR" altLang="en-US"/>
          </a:p>
        </p:txBody>
      </p:sp>
      <p:sp>
        <p:nvSpPr>
          <p:cNvPr id="17" name="Isosceles Triangle 16">
            <a:extLst>
              <a:ext uri="{FF2B5EF4-FFF2-40B4-BE49-F238E27FC236}">
                <a16:creationId xmlns:a16="http://schemas.microsoft.com/office/drawing/2014/main" id="{5010CCB9-3670-4C2D-9EC7-C9D3D8F528CE}"/>
              </a:ext>
            </a:extLst>
          </p:cNvPr>
          <p:cNvSpPr/>
          <p:nvPr userDrawn="1"/>
        </p:nvSpPr>
        <p:spPr>
          <a:xfrm rot="10800000">
            <a:off x="4800600" y="-1"/>
            <a:ext cx="2271409" cy="34596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CBC97F3-F151-469D-A795-AACB9DF3EA72}"/>
              </a:ext>
            </a:extLst>
          </p:cNvPr>
          <p:cNvSpPr/>
          <p:nvPr userDrawn="1"/>
        </p:nvSpPr>
        <p:spPr>
          <a:xfrm>
            <a:off x="5410200" y="4272337"/>
            <a:ext cx="1689100" cy="2585663"/>
          </a:xfrm>
          <a:prstGeom prst="triangle">
            <a:avLst>
              <a:gd name="adj" fmla="val 477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21F04C-8749-4345-B067-28A2B57305AF}"/>
              </a:ext>
            </a:extLst>
          </p:cNvPr>
          <p:cNvSpPr txBox="1"/>
          <p:nvPr userDrawn="1"/>
        </p:nvSpPr>
        <p:spPr>
          <a:xfrm>
            <a:off x="7508534" y="1438447"/>
            <a:ext cx="4150479" cy="769441"/>
          </a:xfrm>
          <a:prstGeom prst="rect">
            <a:avLst/>
          </a:prstGeom>
          <a:noFill/>
        </p:spPr>
        <p:txBody>
          <a:bodyPr wrap="square" rtlCol="0" anchor="ctr">
            <a:spAutoFit/>
          </a:bodyPr>
          <a:lstStyle/>
          <a:p>
            <a:pPr algn="dist"/>
            <a:r>
              <a:rPr lang="en-US" altLang="ko-KR" sz="4400" b="1">
                <a:solidFill>
                  <a:schemeClr val="tx1"/>
                </a:solidFill>
                <a:cs typeface="Arial" pitchFamily="34" charset="0"/>
              </a:rPr>
              <a:t>AWESOME</a:t>
            </a:r>
          </a:p>
        </p:txBody>
      </p:sp>
      <p:sp>
        <p:nvSpPr>
          <p:cNvPr id="20" name="TextBox 19">
            <a:extLst>
              <a:ext uri="{FF2B5EF4-FFF2-40B4-BE49-F238E27FC236}">
                <a16:creationId xmlns:a16="http://schemas.microsoft.com/office/drawing/2014/main" id="{B5A6CE06-A3BC-4ED0-9FDA-9BA09468A058}"/>
              </a:ext>
            </a:extLst>
          </p:cNvPr>
          <p:cNvSpPr txBox="1"/>
          <p:nvPr userDrawn="1"/>
        </p:nvSpPr>
        <p:spPr>
          <a:xfrm>
            <a:off x="7508534" y="2314209"/>
            <a:ext cx="4150479" cy="584775"/>
          </a:xfrm>
          <a:prstGeom prst="rect">
            <a:avLst/>
          </a:prstGeom>
          <a:noFill/>
        </p:spPr>
        <p:txBody>
          <a:bodyPr wrap="square" rtlCol="0" anchor="ctr">
            <a:spAutoFit/>
          </a:bodyPr>
          <a:lstStyle/>
          <a:p>
            <a:pPr algn="dist"/>
            <a:r>
              <a:rPr lang="en-GB" altLang="ko-KR" sz="3200" b="1">
                <a:solidFill>
                  <a:schemeClr val="tx1"/>
                </a:solidFill>
                <a:cs typeface="Arial" pitchFamily="34" charset="0"/>
              </a:rPr>
              <a:t>PRESENTATION</a:t>
            </a:r>
            <a:endParaRPr lang="ko-KR" altLang="en-US" sz="3200" b="1">
              <a:solidFill>
                <a:schemeClr val="tx1"/>
              </a:solidFill>
              <a:cs typeface="Arial" pitchFamily="34" charset="0"/>
            </a:endParaRPr>
          </a:p>
        </p:txBody>
      </p:sp>
      <p:sp>
        <p:nvSpPr>
          <p:cNvPr id="21" name="Rectangle 20">
            <a:extLst>
              <a:ext uri="{FF2B5EF4-FFF2-40B4-BE49-F238E27FC236}">
                <a16:creationId xmlns:a16="http://schemas.microsoft.com/office/drawing/2014/main" id="{8B68540F-DEB9-4AB3-B9C6-83B3460B5408}"/>
              </a:ext>
            </a:extLst>
          </p:cNvPr>
          <p:cNvSpPr/>
          <p:nvPr userDrawn="1"/>
        </p:nvSpPr>
        <p:spPr>
          <a:xfrm>
            <a:off x="7533934" y="2205976"/>
            <a:ext cx="402336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4ED34CC-3A85-48CC-9994-AF9BC61F30A9}"/>
              </a:ext>
            </a:extLst>
          </p:cNvPr>
          <p:cNvGrpSpPr/>
          <p:nvPr userDrawn="1"/>
        </p:nvGrpSpPr>
        <p:grpSpPr>
          <a:xfrm>
            <a:off x="8846665" y="482665"/>
            <a:ext cx="1389536" cy="955782"/>
            <a:chOff x="5327019" y="1709568"/>
            <a:chExt cx="2893768" cy="1990456"/>
          </a:xfrm>
        </p:grpSpPr>
        <p:sp>
          <p:nvSpPr>
            <p:cNvPr id="23" name="Freeform: Shape 22">
              <a:extLst>
                <a:ext uri="{FF2B5EF4-FFF2-40B4-BE49-F238E27FC236}">
                  <a16:creationId xmlns:a16="http://schemas.microsoft.com/office/drawing/2014/main" id="{7E083B62-F975-4538-BE7D-1581FF8255B6}"/>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6B647461-5653-432B-A29A-191CFD00AA60}"/>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25" name="TextBox 24">
            <a:extLst>
              <a:ext uri="{FF2B5EF4-FFF2-40B4-BE49-F238E27FC236}">
                <a16:creationId xmlns:a16="http://schemas.microsoft.com/office/drawing/2014/main" id="{96C70955-D0E7-40CC-ABBD-1E9776AE70C3}"/>
              </a:ext>
            </a:extLst>
          </p:cNvPr>
          <p:cNvSpPr txBox="1"/>
          <p:nvPr userDrawn="1"/>
        </p:nvSpPr>
        <p:spPr>
          <a:xfrm>
            <a:off x="7533934" y="2851416"/>
            <a:ext cx="4150478" cy="307777"/>
          </a:xfrm>
          <a:prstGeom prst="rect">
            <a:avLst/>
          </a:prstGeom>
          <a:noFill/>
        </p:spPr>
        <p:txBody>
          <a:bodyPr wrap="square" rtlCol="0">
            <a:spAutoFit/>
          </a:bodyPr>
          <a:lstStyle/>
          <a:p>
            <a:pPr algn="dist"/>
            <a:r>
              <a:rPr lang="en-US" altLang="ko-KR" sz="1400" b="1">
                <a:solidFill>
                  <a:schemeClr val="tx1"/>
                </a:solidFill>
                <a:ea typeface="FZShuTi" pitchFamily="2" charset="-122"/>
                <a:cs typeface="Arial" pitchFamily="34" charset="0"/>
              </a:rPr>
              <a:t>EASY TO CHANGE COLORS, PHOTOS.   </a:t>
            </a:r>
            <a:endParaRPr lang="ko-KR" altLang="en-US" sz="1400" b="1">
              <a:solidFill>
                <a:schemeClr val="tx1"/>
              </a:solidFill>
              <a:cs typeface="Arial" pitchFamily="34" charset="0"/>
            </a:endParaRPr>
          </a:p>
        </p:txBody>
      </p:sp>
      <p:sp>
        <p:nvSpPr>
          <p:cNvPr id="26" name="TextBox 25">
            <a:extLst>
              <a:ext uri="{FF2B5EF4-FFF2-40B4-BE49-F238E27FC236}">
                <a16:creationId xmlns:a16="http://schemas.microsoft.com/office/drawing/2014/main" id="{0AA8E4FE-9CB0-4914-A2B5-5A7A803F2969}"/>
              </a:ext>
            </a:extLst>
          </p:cNvPr>
          <p:cNvSpPr txBox="1"/>
          <p:nvPr userDrawn="1"/>
        </p:nvSpPr>
        <p:spPr>
          <a:xfrm>
            <a:off x="7533934" y="3502923"/>
            <a:ext cx="4023360" cy="615553"/>
          </a:xfrm>
          <a:prstGeom prst="rect">
            <a:avLst/>
          </a:prstGeom>
          <a:noFill/>
        </p:spPr>
        <p:txBody>
          <a:bodyPr wrap="square" lIns="36000" tIns="0" rIns="36000" bIns="0" rtlCol="0" anchor="ctr">
            <a:spAutoFit/>
          </a:bodyPr>
          <a:lstStyle/>
          <a:p>
            <a:pPr algn="r"/>
            <a:r>
              <a:rPr lang="en-US" altLang="ko-KR" sz="2000">
                <a:solidFill>
                  <a:schemeClr val="accent2">
                    <a:lumMod val="75000"/>
                  </a:schemeClr>
                </a:solidFill>
              </a:rPr>
              <a:t>We Create Quality Professional PPT Presentation</a:t>
            </a:r>
            <a:endParaRPr lang="ko-KR" altLang="en-US" sz="2000">
              <a:solidFill>
                <a:schemeClr val="accent2">
                  <a:lumMod val="75000"/>
                </a:schemeClr>
              </a:solidFill>
            </a:endParaRPr>
          </a:p>
        </p:txBody>
      </p:sp>
      <p:sp>
        <p:nvSpPr>
          <p:cNvPr id="27" name="TextBox 26">
            <a:extLst>
              <a:ext uri="{FF2B5EF4-FFF2-40B4-BE49-F238E27FC236}">
                <a16:creationId xmlns:a16="http://schemas.microsoft.com/office/drawing/2014/main" id="{D30D064C-A712-41B1-BFEB-D90E1A4EDF59}"/>
              </a:ext>
            </a:extLst>
          </p:cNvPr>
          <p:cNvSpPr txBox="1"/>
          <p:nvPr userDrawn="1"/>
        </p:nvSpPr>
        <p:spPr>
          <a:xfrm>
            <a:off x="8846664" y="6015558"/>
            <a:ext cx="2837747" cy="400110"/>
          </a:xfrm>
          <a:prstGeom prst="rect">
            <a:avLst/>
          </a:prstGeom>
          <a:noFill/>
        </p:spPr>
        <p:txBody>
          <a:bodyPr wrap="square" rtlCol="0" anchor="ctr">
            <a:spAutoFit/>
          </a:bodyPr>
          <a:lstStyle/>
          <a:p>
            <a:pPr algn="dist"/>
            <a:r>
              <a:rPr lang="en-GB" altLang="ko-KR" sz="2000">
                <a:solidFill>
                  <a:schemeClr val="tx1"/>
                </a:solidFill>
                <a:cs typeface="Arial" pitchFamily="34" charset="0"/>
              </a:rPr>
              <a:t>RESTAURANT</a:t>
            </a:r>
            <a:endParaRPr lang="ko-KR" altLang="en-US" sz="2000">
              <a:solidFill>
                <a:schemeClr val="tx1"/>
              </a:solidFill>
              <a:cs typeface="Arial" pitchFamily="34" charset="0"/>
            </a:endParaRPr>
          </a:p>
        </p:txBody>
      </p:sp>
    </p:spTree>
    <p:extLst>
      <p:ext uri="{BB962C8B-B14F-4D97-AF65-F5344CB8AC3E}">
        <p14:creationId xmlns:p14="http://schemas.microsoft.com/office/powerpoint/2010/main" val="269547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FCD2364-6768-428D-9F8D-561B8BAEF459}"/>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78B7A5BA-3373-4D58-BDFB-EFC5AF2FD6BB}"/>
              </a:ext>
            </a:extLst>
          </p:cNvPr>
          <p:cNvSpPr>
            <a:spLocks noGrp="1"/>
          </p:cNvSpPr>
          <p:nvPr>
            <p:ph type="pic" sz="quarter" idx="15" hasCustomPrompt="1"/>
          </p:nvPr>
        </p:nvSpPr>
        <p:spPr>
          <a:xfrm>
            <a:off x="70905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
        <p:nvSpPr>
          <p:cNvPr id="4" name="그림 개체 틀 2">
            <a:extLst>
              <a:ext uri="{FF2B5EF4-FFF2-40B4-BE49-F238E27FC236}">
                <a16:creationId xmlns:a16="http://schemas.microsoft.com/office/drawing/2014/main" id="{07050FED-2693-41CE-BF3F-2C47E2E71DF5}"/>
              </a:ext>
            </a:extLst>
          </p:cNvPr>
          <p:cNvSpPr>
            <a:spLocks noGrp="1"/>
          </p:cNvSpPr>
          <p:nvPr>
            <p:ph type="pic" sz="quarter" idx="16" hasCustomPrompt="1"/>
          </p:nvPr>
        </p:nvSpPr>
        <p:spPr>
          <a:xfrm rot="21010445">
            <a:off x="4517226" y="2806647"/>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and Sent to Back </a:t>
            </a:r>
          </a:p>
        </p:txBody>
      </p:sp>
      <p:sp>
        <p:nvSpPr>
          <p:cNvPr id="5" name="그림 개체 틀 2">
            <a:extLst>
              <a:ext uri="{FF2B5EF4-FFF2-40B4-BE49-F238E27FC236}">
                <a16:creationId xmlns:a16="http://schemas.microsoft.com/office/drawing/2014/main" id="{F0548FBD-E110-4AE6-B740-CC43C6192FD3}"/>
              </a:ext>
            </a:extLst>
          </p:cNvPr>
          <p:cNvSpPr>
            <a:spLocks noGrp="1"/>
          </p:cNvSpPr>
          <p:nvPr>
            <p:ph type="pic" sz="quarter" idx="17" hasCustomPrompt="1"/>
          </p:nvPr>
        </p:nvSpPr>
        <p:spPr>
          <a:xfrm>
            <a:off x="832539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15411237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2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8556-B5B1-4F38-99D0-3ACC601D651D}"/>
              </a:ext>
            </a:extLst>
          </p:cNvPr>
          <p:cNvSpPr/>
          <p:nvPr userDrawn="1"/>
        </p:nvSpPr>
        <p:spPr>
          <a:xfrm>
            <a:off x="5033727" y="0"/>
            <a:ext cx="7158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49FE674-D85C-4CFC-8436-F0B3D792B414}"/>
              </a:ext>
            </a:extLst>
          </p:cNvPr>
          <p:cNvGrpSpPr/>
          <p:nvPr userDrawn="1"/>
        </p:nvGrpSpPr>
        <p:grpSpPr>
          <a:xfrm>
            <a:off x="2059487" y="2025719"/>
            <a:ext cx="1756725" cy="2723580"/>
            <a:chOff x="1937089" y="1430968"/>
            <a:chExt cx="1756725" cy="2723580"/>
          </a:xfrm>
        </p:grpSpPr>
        <p:sp>
          <p:nvSpPr>
            <p:cNvPr id="4" name="Graphic 1">
              <a:extLst>
                <a:ext uri="{FF2B5EF4-FFF2-40B4-BE49-F238E27FC236}">
                  <a16:creationId xmlns:a16="http://schemas.microsoft.com/office/drawing/2014/main" id="{C38D6549-32C4-49F5-9672-3A21B3919318}"/>
                </a:ext>
              </a:extLst>
            </p:cNvPr>
            <p:cNvSpPr/>
            <p:nvPr/>
          </p:nvSpPr>
          <p:spPr>
            <a:xfrm>
              <a:off x="1937089" y="1430968"/>
              <a:ext cx="1756725" cy="1699004"/>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2"/>
            </a:solidFill>
            <a:ln w="4232"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8A37E019-0AAF-4CDB-A12E-BC022BAF8E0C}"/>
                </a:ext>
              </a:extLst>
            </p:cNvPr>
            <p:cNvGrpSpPr/>
            <p:nvPr/>
          </p:nvGrpSpPr>
          <p:grpSpPr>
            <a:xfrm>
              <a:off x="2169785" y="3191212"/>
              <a:ext cx="1291331" cy="963336"/>
              <a:chOff x="4392995" y="3135615"/>
              <a:chExt cx="3183516" cy="2374912"/>
            </a:xfrm>
          </p:grpSpPr>
          <p:sp>
            <p:nvSpPr>
              <p:cNvPr id="6" name="Freeform: Shape 5">
                <a:extLst>
                  <a:ext uri="{FF2B5EF4-FFF2-40B4-BE49-F238E27FC236}">
                    <a16:creationId xmlns:a16="http://schemas.microsoft.com/office/drawing/2014/main" id="{4B9E94C4-CBB8-4D2E-B3D7-0D2503C36522}"/>
                  </a:ext>
                </a:extLst>
              </p:cNvPr>
              <p:cNvSpPr/>
              <p:nvPr/>
            </p:nvSpPr>
            <p:spPr>
              <a:xfrm>
                <a:off x="4392995"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C96094E-BFBF-44C0-825F-D0C64E9D3C6E}"/>
                  </a:ext>
                </a:extLst>
              </p:cNvPr>
              <p:cNvSpPr/>
              <p:nvPr/>
            </p:nvSpPr>
            <p:spPr>
              <a:xfrm rot="10800000" flipH="1">
                <a:off x="5437429" y="3135615"/>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1093A2B-5087-4142-B14D-956FED48A3F1}"/>
                  </a:ext>
                </a:extLst>
              </p:cNvPr>
              <p:cNvSpPr/>
              <p:nvPr/>
            </p:nvSpPr>
            <p:spPr>
              <a:xfrm flipH="1">
                <a:off x="6481862"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그룹 19">
                <a:extLst>
                  <a:ext uri="{FF2B5EF4-FFF2-40B4-BE49-F238E27FC236}">
                    <a16:creationId xmlns:a16="http://schemas.microsoft.com/office/drawing/2014/main" id="{B900CAF3-772F-4592-BDDF-DE809E184DEE}"/>
                  </a:ext>
                </a:extLst>
              </p:cNvPr>
              <p:cNvGrpSpPr/>
              <p:nvPr/>
            </p:nvGrpSpPr>
            <p:grpSpPr>
              <a:xfrm>
                <a:off x="4781079" y="3415892"/>
                <a:ext cx="283914" cy="1814359"/>
                <a:chOff x="1055023" y="2447148"/>
                <a:chExt cx="489227" cy="3126415"/>
              </a:xfrm>
              <a:solidFill>
                <a:schemeClr val="bg1"/>
              </a:solidFill>
              <a:effectLst/>
            </p:grpSpPr>
            <p:grpSp>
              <p:nvGrpSpPr>
                <p:cNvPr id="19" name="그룹 20">
                  <a:extLst>
                    <a:ext uri="{FF2B5EF4-FFF2-40B4-BE49-F238E27FC236}">
                      <a16:creationId xmlns:a16="http://schemas.microsoft.com/office/drawing/2014/main" id="{89CB343D-2C4C-4567-9DA1-2AF4A23F8980}"/>
                    </a:ext>
                  </a:extLst>
                </p:cNvPr>
                <p:cNvGrpSpPr/>
                <p:nvPr/>
              </p:nvGrpSpPr>
              <p:grpSpPr>
                <a:xfrm>
                  <a:off x="1195228" y="3663994"/>
                  <a:ext cx="208870" cy="1909569"/>
                  <a:chOff x="4360431" y="3515651"/>
                  <a:chExt cx="208870" cy="1909569"/>
                </a:xfrm>
                <a:grpFill/>
              </p:grpSpPr>
              <p:sp>
                <p:nvSpPr>
                  <p:cNvPr id="21" name="사다리꼴 22">
                    <a:extLst>
                      <a:ext uri="{FF2B5EF4-FFF2-40B4-BE49-F238E27FC236}">
                        <a16:creationId xmlns:a16="http://schemas.microsoft.com/office/drawing/2014/main" id="{734846D8-D032-4362-A55B-7C62175F5A45}"/>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3">
                    <a:extLst>
                      <a:ext uri="{FF2B5EF4-FFF2-40B4-BE49-F238E27FC236}">
                        <a16:creationId xmlns:a16="http://schemas.microsoft.com/office/drawing/2014/main" id="{BC8CBD47-A1E3-403F-BB2D-7B35C978231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자유형: 도형 21">
                  <a:extLst>
                    <a:ext uri="{FF2B5EF4-FFF2-40B4-BE49-F238E27FC236}">
                      <a16:creationId xmlns:a16="http://schemas.microsoft.com/office/drawing/2014/main" id="{3ACF0BD9-0664-4F33-818F-ED71EFCD70A1}"/>
                    </a:ext>
                  </a:extLst>
                </p:cNvPr>
                <p:cNvSpPr/>
                <p:nvPr/>
              </p:nvSpPr>
              <p:spPr>
                <a:xfrm>
                  <a:off x="1055023" y="2447148"/>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24">
                <a:extLst>
                  <a:ext uri="{FF2B5EF4-FFF2-40B4-BE49-F238E27FC236}">
                    <a16:creationId xmlns:a16="http://schemas.microsoft.com/office/drawing/2014/main" id="{4EEC9D45-EB00-4181-9D4A-32D982206C6D}"/>
                  </a:ext>
                </a:extLst>
              </p:cNvPr>
              <p:cNvGrpSpPr/>
              <p:nvPr/>
            </p:nvGrpSpPr>
            <p:grpSpPr>
              <a:xfrm>
                <a:off x="6926167" y="3338826"/>
                <a:ext cx="206038" cy="1968491"/>
                <a:chOff x="10476289" y="295274"/>
                <a:chExt cx="567208" cy="6132431"/>
              </a:xfrm>
              <a:solidFill>
                <a:schemeClr val="bg1"/>
              </a:solidFill>
              <a:effectLst/>
            </p:grpSpPr>
            <p:grpSp>
              <p:nvGrpSpPr>
                <p:cNvPr id="15" name="그룹 25">
                  <a:extLst>
                    <a:ext uri="{FF2B5EF4-FFF2-40B4-BE49-F238E27FC236}">
                      <a16:creationId xmlns:a16="http://schemas.microsoft.com/office/drawing/2014/main" id="{D27259DB-01D0-4918-924F-DB857873DE41}"/>
                    </a:ext>
                  </a:extLst>
                </p:cNvPr>
                <p:cNvGrpSpPr/>
                <p:nvPr/>
              </p:nvGrpSpPr>
              <p:grpSpPr>
                <a:xfrm>
                  <a:off x="10690849" y="3203663"/>
                  <a:ext cx="352648" cy="3224042"/>
                  <a:chOff x="3737748" y="3214934"/>
                  <a:chExt cx="352648" cy="3224042"/>
                </a:xfrm>
                <a:grpFill/>
              </p:grpSpPr>
              <p:sp>
                <p:nvSpPr>
                  <p:cNvPr id="17" name="사다리꼴 27">
                    <a:extLst>
                      <a:ext uri="{FF2B5EF4-FFF2-40B4-BE49-F238E27FC236}">
                        <a16:creationId xmlns:a16="http://schemas.microsoft.com/office/drawing/2014/main" id="{F22CD297-0C4C-4F01-8BDE-3EE45C41FD2D}"/>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28">
                    <a:extLst>
                      <a:ext uri="{FF2B5EF4-FFF2-40B4-BE49-F238E27FC236}">
                        <a16:creationId xmlns:a16="http://schemas.microsoft.com/office/drawing/2014/main" id="{E997E51A-B8EB-40B8-92BA-A67F8DBFFD1C}"/>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26">
                  <a:extLst>
                    <a:ext uri="{FF2B5EF4-FFF2-40B4-BE49-F238E27FC236}">
                      <a16:creationId xmlns:a16="http://schemas.microsoft.com/office/drawing/2014/main" id="{39D6F055-98C5-478F-BA56-FDD3135C6DD9}"/>
                    </a:ext>
                  </a:extLst>
                </p:cNvPr>
                <p:cNvSpPr/>
                <p:nvPr/>
              </p:nvSpPr>
              <p:spPr>
                <a:xfrm>
                  <a:off x="10476289" y="295274"/>
                  <a:ext cx="533238"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19">
                <a:extLst>
                  <a:ext uri="{FF2B5EF4-FFF2-40B4-BE49-F238E27FC236}">
                    <a16:creationId xmlns:a16="http://schemas.microsoft.com/office/drawing/2014/main" id="{47EFC9D1-9DEC-426E-8029-75AE5763BFF6}"/>
                  </a:ext>
                </a:extLst>
              </p:cNvPr>
              <p:cNvGrpSpPr/>
              <p:nvPr/>
            </p:nvGrpSpPr>
            <p:grpSpPr>
              <a:xfrm>
                <a:off x="5817530" y="3404710"/>
                <a:ext cx="409995" cy="1836722"/>
                <a:chOff x="4241914" y="2176670"/>
                <a:chExt cx="1118390" cy="5010230"/>
              </a:xfrm>
              <a:solidFill>
                <a:schemeClr val="bg1"/>
              </a:solidFill>
              <a:effectLst/>
            </p:grpSpPr>
            <p:sp>
              <p:nvSpPr>
                <p:cNvPr id="12" name="타원 55">
                  <a:extLst>
                    <a:ext uri="{FF2B5EF4-FFF2-40B4-BE49-F238E27FC236}">
                      <a16:creationId xmlns:a16="http://schemas.microsoft.com/office/drawing/2014/main" id="{AD0E7A37-8049-47AC-8B9B-FCD956C980F4}"/>
                    </a:ext>
                  </a:extLst>
                </p:cNvPr>
                <p:cNvSpPr/>
                <p:nvPr/>
              </p:nvSpPr>
              <p:spPr>
                <a:xfrm>
                  <a:off x="4241914" y="2176670"/>
                  <a:ext cx="1118390" cy="1811875"/>
                </a:xfrm>
                <a:custGeom>
                  <a:avLst/>
                  <a:gdLst>
                    <a:gd name="connsiteX0" fmla="*/ 0 w 1173877"/>
                    <a:gd name="connsiteY0" fmla="*/ 586939 h 1173877"/>
                    <a:gd name="connsiteX1" fmla="*/ 586939 w 1173877"/>
                    <a:gd name="connsiteY1" fmla="*/ 0 h 1173877"/>
                    <a:gd name="connsiteX2" fmla="*/ 1173878 w 1173877"/>
                    <a:gd name="connsiteY2" fmla="*/ 586939 h 1173877"/>
                    <a:gd name="connsiteX3" fmla="*/ 586939 w 1173877"/>
                    <a:gd name="connsiteY3" fmla="*/ 1173878 h 1173877"/>
                    <a:gd name="connsiteX4" fmla="*/ 0 w 1173877"/>
                    <a:gd name="connsiteY4" fmla="*/ 586939 h 1173877"/>
                    <a:gd name="connsiteX0" fmla="*/ 41 w 1173919"/>
                    <a:gd name="connsiteY0" fmla="*/ 932720 h 1519659"/>
                    <a:gd name="connsiteX1" fmla="*/ 610033 w 1173919"/>
                    <a:gd name="connsiteY1" fmla="*/ 0 h 1519659"/>
                    <a:gd name="connsiteX2" fmla="*/ 1173919 w 1173919"/>
                    <a:gd name="connsiteY2" fmla="*/ 932720 h 1519659"/>
                    <a:gd name="connsiteX3" fmla="*/ 586980 w 1173919"/>
                    <a:gd name="connsiteY3" fmla="*/ 1519659 h 1519659"/>
                    <a:gd name="connsiteX4" fmla="*/ 41 w 1173919"/>
                    <a:gd name="connsiteY4" fmla="*/ 932720 h 1519659"/>
                    <a:gd name="connsiteX0" fmla="*/ 74 w 1173952"/>
                    <a:gd name="connsiteY0" fmla="*/ 932720 h 1842389"/>
                    <a:gd name="connsiteX1" fmla="*/ 610066 w 1173952"/>
                    <a:gd name="connsiteY1" fmla="*/ 0 h 1842389"/>
                    <a:gd name="connsiteX2" fmla="*/ 1173952 w 1173952"/>
                    <a:gd name="connsiteY2" fmla="*/ 932720 h 1842389"/>
                    <a:gd name="connsiteX3" fmla="*/ 579329 w 1173952"/>
                    <a:gd name="connsiteY3" fmla="*/ 1842389 h 1842389"/>
                    <a:gd name="connsiteX4" fmla="*/ 74 w 1173952"/>
                    <a:gd name="connsiteY4" fmla="*/ 932720 h 1842389"/>
                    <a:gd name="connsiteX0" fmla="*/ 17 w 1173895"/>
                    <a:gd name="connsiteY0" fmla="*/ 932720 h 1842389"/>
                    <a:gd name="connsiteX1" fmla="*/ 610009 w 1173895"/>
                    <a:gd name="connsiteY1" fmla="*/ 0 h 1842389"/>
                    <a:gd name="connsiteX2" fmla="*/ 1173895 w 1173895"/>
                    <a:gd name="connsiteY2" fmla="*/ 932720 h 1842389"/>
                    <a:gd name="connsiteX3" fmla="*/ 579272 w 1173895"/>
                    <a:gd name="connsiteY3" fmla="*/ 1842389 h 1842389"/>
                    <a:gd name="connsiteX4" fmla="*/ 17 w 1173895"/>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4536"/>
                    <a:gd name="connsiteY0" fmla="*/ 932720 h 1842389"/>
                    <a:gd name="connsiteX1" fmla="*/ 610534 w 1174536"/>
                    <a:gd name="connsiteY1" fmla="*/ 0 h 1842389"/>
                    <a:gd name="connsiteX2" fmla="*/ 1174420 w 1174536"/>
                    <a:gd name="connsiteY2" fmla="*/ 932720 h 1842389"/>
                    <a:gd name="connsiteX3" fmla="*/ 579797 w 1174536"/>
                    <a:gd name="connsiteY3" fmla="*/ 1842389 h 1842389"/>
                    <a:gd name="connsiteX4" fmla="*/ 542 w 117453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872 w 1144196"/>
                    <a:gd name="connsiteY0" fmla="*/ 932720 h 1842389"/>
                    <a:gd name="connsiteX1" fmla="*/ 580128 w 1144196"/>
                    <a:gd name="connsiteY1" fmla="*/ 0 h 1842389"/>
                    <a:gd name="connsiteX2" fmla="*/ 1144014 w 1144196"/>
                    <a:gd name="connsiteY2" fmla="*/ 932720 h 1842389"/>
                    <a:gd name="connsiteX3" fmla="*/ 549391 w 1144196"/>
                    <a:gd name="connsiteY3" fmla="*/ 1842389 h 1842389"/>
                    <a:gd name="connsiteX4" fmla="*/ 872 w 114419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3 w 1136147"/>
                    <a:gd name="connsiteY0" fmla="*/ 932723 h 1842395"/>
                    <a:gd name="connsiteX1" fmla="*/ 579829 w 1136147"/>
                    <a:gd name="connsiteY1" fmla="*/ 3 h 1842395"/>
                    <a:gd name="connsiteX2" fmla="*/ 1136031 w 1136147"/>
                    <a:gd name="connsiteY2" fmla="*/ 925039 h 1842395"/>
                    <a:gd name="connsiteX3" fmla="*/ 549092 w 1136147"/>
                    <a:gd name="connsiteY3" fmla="*/ 1842392 h 1842395"/>
                    <a:gd name="connsiteX4" fmla="*/ 573 w 1136147"/>
                    <a:gd name="connsiteY4" fmla="*/ 932723 h 1842395"/>
                    <a:gd name="connsiteX0" fmla="*/ 573 w 1136147"/>
                    <a:gd name="connsiteY0" fmla="*/ 894353 h 1842497"/>
                    <a:gd name="connsiteX1" fmla="*/ 579829 w 1136147"/>
                    <a:gd name="connsiteY1" fmla="*/ 53 h 1842497"/>
                    <a:gd name="connsiteX2" fmla="*/ 1136031 w 1136147"/>
                    <a:gd name="connsiteY2" fmla="*/ 925089 h 1842497"/>
                    <a:gd name="connsiteX3" fmla="*/ 549092 w 1136147"/>
                    <a:gd name="connsiteY3" fmla="*/ 1842442 h 1842497"/>
                    <a:gd name="connsiteX4" fmla="*/ 573 w 1136147"/>
                    <a:gd name="connsiteY4" fmla="*/ 894353 h 1842497"/>
                    <a:gd name="connsiteX0" fmla="*/ 573 w 1136147"/>
                    <a:gd name="connsiteY0" fmla="*/ 894358 h 1842502"/>
                    <a:gd name="connsiteX1" fmla="*/ 579829 w 1136147"/>
                    <a:gd name="connsiteY1" fmla="*/ 58 h 1842502"/>
                    <a:gd name="connsiteX2" fmla="*/ 1136031 w 1136147"/>
                    <a:gd name="connsiteY2" fmla="*/ 925094 h 1842502"/>
                    <a:gd name="connsiteX3" fmla="*/ 549092 w 1136147"/>
                    <a:gd name="connsiteY3" fmla="*/ 1842447 h 1842502"/>
                    <a:gd name="connsiteX4" fmla="*/ 573 w 1136147"/>
                    <a:gd name="connsiteY4" fmla="*/ 894358 h 1842502"/>
                    <a:gd name="connsiteX0" fmla="*/ 573 w 1136147"/>
                    <a:gd name="connsiteY0" fmla="*/ 894362 h 1842506"/>
                    <a:gd name="connsiteX1" fmla="*/ 579829 w 1136147"/>
                    <a:gd name="connsiteY1" fmla="*/ 62 h 1842506"/>
                    <a:gd name="connsiteX2" fmla="*/ 1136031 w 1136147"/>
                    <a:gd name="connsiteY2" fmla="*/ 925098 h 1842506"/>
                    <a:gd name="connsiteX3" fmla="*/ 549092 w 1136147"/>
                    <a:gd name="connsiteY3" fmla="*/ 1842451 h 1842506"/>
                    <a:gd name="connsiteX4" fmla="*/ 573 w 1136147"/>
                    <a:gd name="connsiteY4" fmla="*/ 894362 h 1842506"/>
                    <a:gd name="connsiteX0" fmla="*/ 573 w 1136031"/>
                    <a:gd name="connsiteY0" fmla="*/ 894362 h 1842506"/>
                    <a:gd name="connsiteX1" fmla="*/ 579829 w 1136031"/>
                    <a:gd name="connsiteY1" fmla="*/ 62 h 1842506"/>
                    <a:gd name="connsiteX2" fmla="*/ 1136031 w 1136031"/>
                    <a:gd name="connsiteY2" fmla="*/ 925098 h 1842506"/>
                    <a:gd name="connsiteX3" fmla="*/ 549092 w 1136031"/>
                    <a:gd name="connsiteY3" fmla="*/ 1842451 h 1842506"/>
                    <a:gd name="connsiteX4" fmla="*/ 573 w 1136031"/>
                    <a:gd name="connsiteY4" fmla="*/ 894362 h 1842506"/>
                    <a:gd name="connsiteX0" fmla="*/ 944 w 1136402"/>
                    <a:gd name="connsiteY0" fmla="*/ 894362 h 1842506"/>
                    <a:gd name="connsiteX1" fmla="*/ 580200 w 1136402"/>
                    <a:gd name="connsiteY1" fmla="*/ 62 h 1842506"/>
                    <a:gd name="connsiteX2" fmla="*/ 1136402 w 1136402"/>
                    <a:gd name="connsiteY2" fmla="*/ 925098 h 1842506"/>
                    <a:gd name="connsiteX3" fmla="*/ 549463 w 1136402"/>
                    <a:gd name="connsiteY3" fmla="*/ 1842451 h 1842506"/>
                    <a:gd name="connsiteX4" fmla="*/ 944 w 1136402"/>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530 w 1175493"/>
                    <a:gd name="connsiteY0" fmla="*/ 904205 h 1842443"/>
                    <a:gd name="connsiteX1" fmla="*/ 619291 w 1175493"/>
                    <a:gd name="connsiteY1" fmla="*/ 29 h 1842443"/>
                    <a:gd name="connsiteX2" fmla="*/ 1175493 w 1175493"/>
                    <a:gd name="connsiteY2" fmla="*/ 925065 h 1842443"/>
                    <a:gd name="connsiteX3" fmla="*/ 588554 w 1175493"/>
                    <a:gd name="connsiteY3" fmla="*/ 1842418 h 1842443"/>
                    <a:gd name="connsiteX4" fmla="*/ 530 w 1175493"/>
                    <a:gd name="connsiteY4" fmla="*/ 904205 h 1842443"/>
                    <a:gd name="connsiteX0" fmla="*/ 527 w 1155736"/>
                    <a:gd name="connsiteY0" fmla="*/ 904205 h 1842443"/>
                    <a:gd name="connsiteX1" fmla="*/ 619288 w 1155736"/>
                    <a:gd name="connsiteY1" fmla="*/ 29 h 1842443"/>
                    <a:gd name="connsiteX2" fmla="*/ 1155736 w 1155736"/>
                    <a:gd name="connsiteY2" fmla="*/ 925065 h 1842443"/>
                    <a:gd name="connsiteX3" fmla="*/ 588551 w 1155736"/>
                    <a:gd name="connsiteY3" fmla="*/ 1842418 h 1842443"/>
                    <a:gd name="connsiteX4" fmla="*/ 527 w 1155736"/>
                    <a:gd name="connsiteY4" fmla="*/ 904205 h 1842443"/>
                    <a:gd name="connsiteX0" fmla="*/ 620 w 1155829"/>
                    <a:gd name="connsiteY0" fmla="*/ 904205 h 1842443"/>
                    <a:gd name="connsiteX1" fmla="*/ 619381 w 1155829"/>
                    <a:gd name="connsiteY1" fmla="*/ 29 h 1842443"/>
                    <a:gd name="connsiteX2" fmla="*/ 1155829 w 1155829"/>
                    <a:gd name="connsiteY2" fmla="*/ 925065 h 1842443"/>
                    <a:gd name="connsiteX3" fmla="*/ 588644 w 1155829"/>
                    <a:gd name="connsiteY3" fmla="*/ 1842418 h 1842443"/>
                    <a:gd name="connsiteX4" fmla="*/ 620 w 1155829"/>
                    <a:gd name="connsiteY4" fmla="*/ 904205 h 1842443"/>
                    <a:gd name="connsiteX0" fmla="*/ 853 w 1156062"/>
                    <a:gd name="connsiteY0" fmla="*/ 904570 h 1842808"/>
                    <a:gd name="connsiteX1" fmla="*/ 619614 w 1156062"/>
                    <a:gd name="connsiteY1" fmla="*/ 394 h 1842808"/>
                    <a:gd name="connsiteX2" fmla="*/ 1156062 w 1156062"/>
                    <a:gd name="connsiteY2" fmla="*/ 925430 h 1842808"/>
                    <a:gd name="connsiteX3" fmla="*/ 588877 w 1156062"/>
                    <a:gd name="connsiteY3" fmla="*/ 1842783 h 1842808"/>
                    <a:gd name="connsiteX4" fmla="*/ 853 w 1156062"/>
                    <a:gd name="connsiteY4" fmla="*/ 904570 h 1842808"/>
                    <a:gd name="connsiteX0" fmla="*/ 949 w 1156158"/>
                    <a:gd name="connsiteY0" fmla="*/ 904271 h 1842509"/>
                    <a:gd name="connsiteX1" fmla="*/ 619710 w 1156158"/>
                    <a:gd name="connsiteY1" fmla="*/ 95 h 1842509"/>
                    <a:gd name="connsiteX2" fmla="*/ 1156158 w 1156158"/>
                    <a:gd name="connsiteY2" fmla="*/ 925131 h 1842509"/>
                    <a:gd name="connsiteX3" fmla="*/ 588973 w 1156158"/>
                    <a:gd name="connsiteY3" fmla="*/ 1842484 h 1842509"/>
                    <a:gd name="connsiteX4" fmla="*/ 949 w 1156158"/>
                    <a:gd name="connsiteY4" fmla="*/ 904271 h 1842509"/>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184 w 1155393"/>
                    <a:gd name="connsiteY0" fmla="*/ 904270 h 1842508"/>
                    <a:gd name="connsiteX1" fmla="*/ 599192 w 1155393"/>
                    <a:gd name="connsiteY1" fmla="*/ 94 h 1842508"/>
                    <a:gd name="connsiteX2" fmla="*/ 1155393 w 1155393"/>
                    <a:gd name="connsiteY2" fmla="*/ 925130 h 1842508"/>
                    <a:gd name="connsiteX3" fmla="*/ 588208 w 1155393"/>
                    <a:gd name="connsiteY3" fmla="*/ 1842483 h 1842508"/>
                    <a:gd name="connsiteX4" fmla="*/ 184 w 1155393"/>
                    <a:gd name="connsiteY4" fmla="*/ 904270 h 1842508"/>
                    <a:gd name="connsiteX0" fmla="*/ 184 w 1155393"/>
                    <a:gd name="connsiteY0" fmla="*/ 904240 h 1842478"/>
                    <a:gd name="connsiteX1" fmla="*/ 599192 w 1155393"/>
                    <a:gd name="connsiteY1" fmla="*/ 64 h 1842478"/>
                    <a:gd name="connsiteX2" fmla="*/ 1155393 w 1155393"/>
                    <a:gd name="connsiteY2" fmla="*/ 925100 h 1842478"/>
                    <a:gd name="connsiteX3" fmla="*/ 588208 w 1155393"/>
                    <a:gd name="connsiteY3" fmla="*/ 1842453 h 1842478"/>
                    <a:gd name="connsiteX4" fmla="*/ 184 w 1155393"/>
                    <a:gd name="connsiteY4" fmla="*/ 904240 h 1842478"/>
                    <a:gd name="connsiteX0" fmla="*/ 184 w 1155393"/>
                    <a:gd name="connsiteY0" fmla="*/ 904259 h 1842497"/>
                    <a:gd name="connsiteX1" fmla="*/ 599192 w 1155393"/>
                    <a:gd name="connsiteY1" fmla="*/ 83 h 1842497"/>
                    <a:gd name="connsiteX2" fmla="*/ 1155393 w 1155393"/>
                    <a:gd name="connsiteY2" fmla="*/ 925119 h 1842497"/>
                    <a:gd name="connsiteX3" fmla="*/ 588208 w 1155393"/>
                    <a:gd name="connsiteY3" fmla="*/ 1842472 h 1842497"/>
                    <a:gd name="connsiteX4" fmla="*/ 184 w 1155393"/>
                    <a:gd name="connsiteY4" fmla="*/ 904259 h 1842497"/>
                    <a:gd name="connsiteX0" fmla="*/ 184 w 1155718"/>
                    <a:gd name="connsiteY0" fmla="*/ 904235 h 1842465"/>
                    <a:gd name="connsiteX1" fmla="*/ 599192 w 1155718"/>
                    <a:gd name="connsiteY1" fmla="*/ 59 h 1842465"/>
                    <a:gd name="connsiteX2" fmla="*/ 1155393 w 1155718"/>
                    <a:gd name="connsiteY2" fmla="*/ 925095 h 1842465"/>
                    <a:gd name="connsiteX3" fmla="*/ 588208 w 1155718"/>
                    <a:gd name="connsiteY3" fmla="*/ 1842448 h 1842465"/>
                    <a:gd name="connsiteX4" fmla="*/ 184 w 1155718"/>
                    <a:gd name="connsiteY4" fmla="*/ 904235 h 1842465"/>
                    <a:gd name="connsiteX0" fmla="*/ 9 w 1155230"/>
                    <a:gd name="connsiteY0" fmla="*/ 933851 h 1872079"/>
                    <a:gd name="connsiteX1" fmla="*/ 599017 w 1155230"/>
                    <a:gd name="connsiteY1" fmla="*/ 46 h 1872079"/>
                    <a:gd name="connsiteX2" fmla="*/ 1155218 w 1155230"/>
                    <a:gd name="connsiteY2" fmla="*/ 954711 h 1872079"/>
                    <a:gd name="connsiteX3" fmla="*/ 588033 w 1155230"/>
                    <a:gd name="connsiteY3" fmla="*/ 1872064 h 1872079"/>
                    <a:gd name="connsiteX4" fmla="*/ 9 w 1155230"/>
                    <a:gd name="connsiteY4" fmla="*/ 933851 h 1872079"/>
                    <a:gd name="connsiteX0" fmla="*/ 184 w 1155405"/>
                    <a:gd name="connsiteY0" fmla="*/ 933851 h 1872078"/>
                    <a:gd name="connsiteX1" fmla="*/ 599192 w 1155405"/>
                    <a:gd name="connsiteY1" fmla="*/ 46 h 1872078"/>
                    <a:gd name="connsiteX2" fmla="*/ 1155393 w 1155405"/>
                    <a:gd name="connsiteY2" fmla="*/ 954711 h 1872078"/>
                    <a:gd name="connsiteX3" fmla="*/ 588208 w 1155405"/>
                    <a:gd name="connsiteY3" fmla="*/ 1872064 h 1872078"/>
                    <a:gd name="connsiteX4" fmla="*/ 184 w 1155405"/>
                    <a:gd name="connsiteY4" fmla="*/ 933851 h 1872078"/>
                    <a:gd name="connsiteX0" fmla="*/ 184 w 1155572"/>
                    <a:gd name="connsiteY0" fmla="*/ 933863 h 1872093"/>
                    <a:gd name="connsiteX1" fmla="*/ 599192 w 1155572"/>
                    <a:gd name="connsiteY1" fmla="*/ 58 h 1872093"/>
                    <a:gd name="connsiteX2" fmla="*/ 1155393 w 1155572"/>
                    <a:gd name="connsiteY2" fmla="*/ 954723 h 1872093"/>
                    <a:gd name="connsiteX3" fmla="*/ 588208 w 1155572"/>
                    <a:gd name="connsiteY3" fmla="*/ 1872076 h 1872093"/>
                    <a:gd name="connsiteX4" fmla="*/ 184 w 1155572"/>
                    <a:gd name="connsiteY4" fmla="*/ 933863 h 1872093"/>
                    <a:gd name="connsiteX0" fmla="*/ 184 w 1155560"/>
                    <a:gd name="connsiteY0" fmla="*/ 933863 h 1872094"/>
                    <a:gd name="connsiteX1" fmla="*/ 599192 w 1155560"/>
                    <a:gd name="connsiteY1" fmla="*/ 58 h 1872094"/>
                    <a:gd name="connsiteX2" fmla="*/ 1155393 w 1155560"/>
                    <a:gd name="connsiteY2" fmla="*/ 954723 h 1872094"/>
                    <a:gd name="connsiteX3" fmla="*/ 588208 w 1155560"/>
                    <a:gd name="connsiteY3" fmla="*/ 1872076 h 1872094"/>
                    <a:gd name="connsiteX4" fmla="*/ 184 w 1155560"/>
                    <a:gd name="connsiteY4" fmla="*/ 933863 h 1872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560" h="1872094">
                      <a:moveTo>
                        <a:pt x="184" y="933863"/>
                      </a:moveTo>
                      <a:cubicBezTo>
                        <a:pt x="-7861" y="453961"/>
                        <a:pt x="248634" y="6457"/>
                        <a:pt x="599192" y="58"/>
                      </a:cubicBezTo>
                      <a:cubicBezTo>
                        <a:pt x="949750" y="-6341"/>
                        <a:pt x="1147347" y="524204"/>
                        <a:pt x="1155393" y="954723"/>
                      </a:cubicBezTo>
                      <a:cubicBezTo>
                        <a:pt x="1163439" y="1385242"/>
                        <a:pt x="879509" y="1875552"/>
                        <a:pt x="588208" y="1872076"/>
                      </a:cubicBezTo>
                      <a:cubicBezTo>
                        <a:pt x="296907" y="1868600"/>
                        <a:pt x="8229" y="1413765"/>
                        <a:pt x="184" y="9338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다리꼴 121">
                  <a:extLst>
                    <a:ext uri="{FF2B5EF4-FFF2-40B4-BE49-F238E27FC236}">
                      <a16:creationId xmlns:a16="http://schemas.microsoft.com/office/drawing/2014/main" id="{51BE97F7-B91D-45F8-B860-6F124E1EEE61}"/>
                    </a:ext>
                  </a:extLst>
                </p:cNvPr>
                <p:cNvSpPr/>
                <p:nvPr/>
              </p:nvSpPr>
              <p:spPr>
                <a:xfrm>
                  <a:off x="4624785" y="3962858"/>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22">
                  <a:extLst>
                    <a:ext uri="{FF2B5EF4-FFF2-40B4-BE49-F238E27FC236}">
                      <a16:creationId xmlns:a16="http://schemas.microsoft.com/office/drawing/2014/main" id="{655435A7-AA25-478B-8B62-C86C54B6C66E}"/>
                    </a:ext>
                  </a:extLst>
                </p:cNvPr>
                <p:cNvSpPr/>
                <p:nvPr/>
              </p:nvSpPr>
              <p:spPr>
                <a:xfrm>
                  <a:off x="4624785" y="6834252"/>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3" name="Frame 22">
            <a:extLst>
              <a:ext uri="{FF2B5EF4-FFF2-40B4-BE49-F238E27FC236}">
                <a16:creationId xmlns:a16="http://schemas.microsoft.com/office/drawing/2014/main" id="{5D22B672-BFBD-48B1-8A64-B4B801B6AAD6}"/>
              </a:ext>
            </a:extLst>
          </p:cNvPr>
          <p:cNvSpPr/>
          <p:nvPr userDrawn="1"/>
        </p:nvSpPr>
        <p:spPr>
          <a:xfrm>
            <a:off x="1050202" y="1493822"/>
            <a:ext cx="10239469" cy="3870356"/>
          </a:xfrm>
          <a:prstGeom prst="frame">
            <a:avLst>
              <a:gd name="adj1" fmla="val 26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0524C2DF-0439-419B-BAD6-00165F645CC5}"/>
              </a:ext>
            </a:extLst>
          </p:cNvPr>
          <p:cNvSpPr/>
          <p:nvPr userDrawn="1"/>
        </p:nvSpPr>
        <p:spPr>
          <a:xfrm>
            <a:off x="5024673" y="1493822"/>
            <a:ext cx="6264998" cy="3870356"/>
          </a:xfrm>
          <a:custGeom>
            <a:avLst/>
            <a:gdLst>
              <a:gd name="connsiteX0" fmla="*/ 0 w 6264998"/>
              <a:gd name="connsiteY0" fmla="*/ 0 h 3870356"/>
              <a:gd name="connsiteX1" fmla="*/ 6264998 w 6264998"/>
              <a:gd name="connsiteY1" fmla="*/ 0 h 3870356"/>
              <a:gd name="connsiteX2" fmla="*/ 6264998 w 6264998"/>
              <a:gd name="connsiteY2" fmla="*/ 3870356 h 3870356"/>
              <a:gd name="connsiteX3" fmla="*/ 0 w 6264998"/>
              <a:gd name="connsiteY3" fmla="*/ 3870356 h 3870356"/>
              <a:gd name="connsiteX4" fmla="*/ 0 w 6264998"/>
              <a:gd name="connsiteY4" fmla="*/ 3766282 h 3870356"/>
              <a:gd name="connsiteX5" fmla="*/ 6160924 w 6264998"/>
              <a:gd name="connsiteY5" fmla="*/ 3766282 h 3870356"/>
              <a:gd name="connsiteX6" fmla="*/ 6160924 w 6264998"/>
              <a:gd name="connsiteY6" fmla="*/ 104074 h 3870356"/>
              <a:gd name="connsiteX7" fmla="*/ 0 w 6264998"/>
              <a:gd name="connsiteY7" fmla="*/ 104074 h 38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998" h="3870356">
                <a:moveTo>
                  <a:pt x="0" y="0"/>
                </a:moveTo>
                <a:lnTo>
                  <a:pt x="6264998" y="0"/>
                </a:lnTo>
                <a:lnTo>
                  <a:pt x="6264998" y="3870356"/>
                </a:lnTo>
                <a:lnTo>
                  <a:pt x="0" y="3870356"/>
                </a:lnTo>
                <a:lnTo>
                  <a:pt x="0" y="3766282"/>
                </a:lnTo>
                <a:lnTo>
                  <a:pt x="6160924" y="3766282"/>
                </a:lnTo>
                <a:lnTo>
                  <a:pt x="6160924" y="104074"/>
                </a:lnTo>
                <a:lnTo>
                  <a:pt x="0" y="10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Text Placeholder 9">
            <a:extLst>
              <a:ext uri="{FF2B5EF4-FFF2-40B4-BE49-F238E27FC236}">
                <a16:creationId xmlns:a16="http://schemas.microsoft.com/office/drawing/2014/main" id="{8849DDF0-1B17-4860-88FE-81A6C2A6ADBD}"/>
              </a:ext>
            </a:extLst>
          </p:cNvPr>
          <p:cNvSpPr>
            <a:spLocks noGrp="1"/>
          </p:cNvSpPr>
          <p:nvPr>
            <p:ph type="body" sz="quarter" idx="10" hasCustomPrompt="1"/>
          </p:nvPr>
        </p:nvSpPr>
        <p:spPr>
          <a:xfrm>
            <a:off x="5699051" y="2928607"/>
            <a:ext cx="508362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SECTION BREAK</a:t>
            </a:r>
          </a:p>
        </p:txBody>
      </p:sp>
      <p:sp>
        <p:nvSpPr>
          <p:cNvPr id="26" name="Text Placeholder 9">
            <a:extLst>
              <a:ext uri="{FF2B5EF4-FFF2-40B4-BE49-F238E27FC236}">
                <a16:creationId xmlns:a16="http://schemas.microsoft.com/office/drawing/2014/main" id="{D6A20536-8B55-45FD-9391-35B71E0C1D4D}"/>
              </a:ext>
            </a:extLst>
          </p:cNvPr>
          <p:cNvSpPr>
            <a:spLocks noGrp="1"/>
          </p:cNvSpPr>
          <p:nvPr>
            <p:ph type="body" sz="quarter" idx="11" hasCustomPrompt="1"/>
          </p:nvPr>
        </p:nvSpPr>
        <p:spPr>
          <a:xfrm>
            <a:off x="5699051" y="3606023"/>
            <a:ext cx="508362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a:t>Insert your subtitle here</a:t>
            </a:r>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6A097D61-A77F-4CCF-862A-C13BF1B7CC70}"/>
              </a:ext>
            </a:extLst>
          </p:cNvPr>
          <p:cNvCxnSpPr>
            <a:cxnSpLocks/>
          </p:cNvCxnSpPr>
          <p:nvPr userDrawn="1"/>
        </p:nvCxnSpPr>
        <p:spPr>
          <a:xfrm>
            <a:off x="0" y="658073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8A915E4-A011-4B29-A581-D31DC5E7F504}"/>
              </a:ext>
            </a:extLst>
          </p:cNvPr>
          <p:cNvGrpSpPr/>
          <p:nvPr userDrawn="1"/>
        </p:nvGrpSpPr>
        <p:grpSpPr>
          <a:xfrm flipH="1">
            <a:off x="10933404" y="4452595"/>
            <a:ext cx="1143919" cy="2230161"/>
            <a:chOff x="331796" y="2976958"/>
            <a:chExt cx="1859025" cy="3624317"/>
          </a:xfrm>
        </p:grpSpPr>
        <p:grpSp>
          <p:nvGrpSpPr>
            <p:cNvPr id="7" name="Group 6">
              <a:extLst>
                <a:ext uri="{FF2B5EF4-FFF2-40B4-BE49-F238E27FC236}">
                  <a16:creationId xmlns:a16="http://schemas.microsoft.com/office/drawing/2014/main" id="{2D02FF46-1784-47C6-965C-1377B170CE0C}"/>
                </a:ext>
              </a:extLst>
            </p:cNvPr>
            <p:cNvGrpSpPr/>
            <p:nvPr/>
          </p:nvGrpSpPr>
          <p:grpSpPr>
            <a:xfrm>
              <a:off x="331796" y="2976958"/>
              <a:ext cx="1859025" cy="3624317"/>
              <a:chOff x="331796" y="2976958"/>
              <a:chExt cx="1859025" cy="3624317"/>
            </a:xfrm>
          </p:grpSpPr>
          <p:sp>
            <p:nvSpPr>
              <p:cNvPr id="9" name="Graphic 20">
                <a:extLst>
                  <a:ext uri="{FF2B5EF4-FFF2-40B4-BE49-F238E27FC236}">
                    <a16:creationId xmlns:a16="http://schemas.microsoft.com/office/drawing/2014/main" id="{A6FA9A50-A555-4229-81BB-F90EF56F2EE4}"/>
                  </a:ext>
                </a:extLst>
              </p:cNvPr>
              <p:cNvSpPr/>
              <p:nvPr/>
            </p:nvSpPr>
            <p:spPr>
              <a:xfrm>
                <a:off x="331796" y="2976958"/>
                <a:ext cx="1859025" cy="3624317"/>
              </a:xfrm>
              <a:custGeom>
                <a:avLst/>
                <a:gdLst>
                  <a:gd name="connsiteX0" fmla="*/ 1109922 w 1133475"/>
                  <a:gd name="connsiteY0" fmla="*/ 750223 h 2209800"/>
                  <a:gd name="connsiteX1" fmla="*/ 806075 w 1133475"/>
                  <a:gd name="connsiteY1" fmla="*/ 754033 h 2209800"/>
                  <a:gd name="connsiteX2" fmla="*/ 882275 w 1133475"/>
                  <a:gd name="connsiteY2" fmla="*/ 799753 h 2209800"/>
                  <a:gd name="connsiteX3" fmla="*/ 781310 w 1133475"/>
                  <a:gd name="connsiteY3" fmla="*/ 832138 h 2209800"/>
                  <a:gd name="connsiteX4" fmla="*/ 643197 w 1133475"/>
                  <a:gd name="connsiteY4" fmla="*/ 733078 h 2209800"/>
                  <a:gd name="connsiteX5" fmla="*/ 586047 w 1133475"/>
                  <a:gd name="connsiteY5" fmla="*/ 523528 h 2209800"/>
                  <a:gd name="connsiteX6" fmla="*/ 522230 w 1133475"/>
                  <a:gd name="connsiteY6" fmla="*/ 442566 h 2209800"/>
                  <a:gd name="connsiteX7" fmla="*/ 523182 w 1133475"/>
                  <a:gd name="connsiteY7" fmla="*/ 442566 h 2209800"/>
                  <a:gd name="connsiteX8" fmla="*/ 558425 w 1133475"/>
                  <a:gd name="connsiteY8" fmla="*/ 395893 h 2209800"/>
                  <a:gd name="connsiteX9" fmla="*/ 566997 w 1133475"/>
                  <a:gd name="connsiteY9" fmla="*/ 383511 h 2209800"/>
                  <a:gd name="connsiteX10" fmla="*/ 585095 w 1133475"/>
                  <a:gd name="connsiteY10" fmla="*/ 318741 h 2209800"/>
                  <a:gd name="connsiteX11" fmla="*/ 596525 w 1133475"/>
                  <a:gd name="connsiteY11" fmla="*/ 54898 h 2209800"/>
                  <a:gd name="connsiteX12" fmla="*/ 576522 w 1133475"/>
                  <a:gd name="connsiteY12" fmla="*/ 26323 h 2209800"/>
                  <a:gd name="connsiteX13" fmla="*/ 433647 w 1133475"/>
                  <a:gd name="connsiteY13" fmla="*/ 87283 h 2209800"/>
                  <a:gd name="connsiteX14" fmla="*/ 405072 w 1133475"/>
                  <a:gd name="connsiteY14" fmla="*/ 176818 h 2209800"/>
                  <a:gd name="connsiteX15" fmla="*/ 371735 w 1133475"/>
                  <a:gd name="connsiteY15" fmla="*/ 336838 h 2209800"/>
                  <a:gd name="connsiteX16" fmla="*/ 401262 w 1133475"/>
                  <a:gd name="connsiteY16" fmla="*/ 420658 h 2209800"/>
                  <a:gd name="connsiteX17" fmla="*/ 320300 w 1133475"/>
                  <a:gd name="connsiteY17" fmla="*/ 492096 h 2209800"/>
                  <a:gd name="connsiteX18" fmla="*/ 20262 w 1133475"/>
                  <a:gd name="connsiteY18" fmla="*/ 750223 h 2209800"/>
                  <a:gd name="connsiteX19" fmla="*/ 26930 w 1133475"/>
                  <a:gd name="connsiteY19" fmla="*/ 830233 h 2209800"/>
                  <a:gd name="connsiteX20" fmla="*/ 275532 w 1133475"/>
                  <a:gd name="connsiteY20" fmla="*/ 939771 h 2209800"/>
                  <a:gd name="connsiteX21" fmla="*/ 307917 w 1133475"/>
                  <a:gd name="connsiteY21" fmla="*/ 1035021 h 2209800"/>
                  <a:gd name="connsiteX22" fmla="*/ 280295 w 1133475"/>
                  <a:gd name="connsiteY22" fmla="*/ 1157893 h 2209800"/>
                  <a:gd name="connsiteX23" fmla="*/ 247910 w 1133475"/>
                  <a:gd name="connsiteY23" fmla="*/ 1575088 h 2209800"/>
                  <a:gd name="connsiteX24" fmla="*/ 246005 w 1133475"/>
                  <a:gd name="connsiteY24" fmla="*/ 1602711 h 2209800"/>
                  <a:gd name="connsiteX25" fmla="*/ 271722 w 1133475"/>
                  <a:gd name="connsiteY25" fmla="*/ 1602711 h 2209800"/>
                  <a:gd name="connsiteX26" fmla="*/ 275532 w 1133475"/>
                  <a:gd name="connsiteY26" fmla="*/ 1858933 h 2209800"/>
                  <a:gd name="connsiteX27" fmla="*/ 279342 w 1133475"/>
                  <a:gd name="connsiteY27" fmla="*/ 1916083 h 2209800"/>
                  <a:gd name="connsiteX28" fmla="*/ 289820 w 1133475"/>
                  <a:gd name="connsiteY28" fmla="*/ 2094201 h 2209800"/>
                  <a:gd name="connsiteX29" fmla="*/ 326967 w 1133475"/>
                  <a:gd name="connsiteY29" fmla="*/ 2193261 h 2209800"/>
                  <a:gd name="connsiteX30" fmla="*/ 423170 w 1133475"/>
                  <a:gd name="connsiteY30" fmla="*/ 2189451 h 2209800"/>
                  <a:gd name="connsiteX31" fmla="*/ 397452 w 1133475"/>
                  <a:gd name="connsiteY31" fmla="*/ 2089438 h 2209800"/>
                  <a:gd name="connsiteX32" fmla="*/ 403167 w 1133475"/>
                  <a:gd name="connsiteY32" fmla="*/ 1921798 h 2209800"/>
                  <a:gd name="connsiteX33" fmla="*/ 400310 w 1133475"/>
                  <a:gd name="connsiteY33" fmla="*/ 1817023 h 2209800"/>
                  <a:gd name="connsiteX34" fmla="*/ 421265 w 1133475"/>
                  <a:gd name="connsiteY34" fmla="*/ 1603663 h 2209800"/>
                  <a:gd name="connsiteX35" fmla="*/ 470795 w 1133475"/>
                  <a:gd name="connsiteY35" fmla="*/ 1603663 h 2209800"/>
                  <a:gd name="connsiteX36" fmla="*/ 472700 w 1133475"/>
                  <a:gd name="connsiteY36" fmla="*/ 1610331 h 2209800"/>
                  <a:gd name="connsiteX37" fmla="*/ 471747 w 1133475"/>
                  <a:gd name="connsiteY37" fmla="*/ 1608426 h 2209800"/>
                  <a:gd name="connsiteX38" fmla="*/ 473652 w 1133475"/>
                  <a:gd name="connsiteY38" fmla="*/ 1851313 h 2209800"/>
                  <a:gd name="connsiteX39" fmla="*/ 479367 w 1133475"/>
                  <a:gd name="connsiteY39" fmla="*/ 1927513 h 2209800"/>
                  <a:gd name="connsiteX40" fmla="*/ 482225 w 1133475"/>
                  <a:gd name="connsiteY40" fmla="*/ 2052291 h 2209800"/>
                  <a:gd name="connsiteX41" fmla="*/ 482225 w 1133475"/>
                  <a:gd name="connsiteY41" fmla="*/ 2086581 h 2209800"/>
                  <a:gd name="connsiteX42" fmla="*/ 533660 w 1133475"/>
                  <a:gd name="connsiteY42" fmla="*/ 2124681 h 2209800"/>
                  <a:gd name="connsiteX43" fmla="*/ 654627 w 1133475"/>
                  <a:gd name="connsiteY43" fmla="*/ 2171353 h 2209800"/>
                  <a:gd name="connsiteX44" fmla="*/ 704157 w 1133475"/>
                  <a:gd name="connsiteY44" fmla="*/ 2158971 h 2209800"/>
                  <a:gd name="connsiteX45" fmla="*/ 677487 w 1133475"/>
                  <a:gd name="connsiteY45" fmla="*/ 2114203 h 2209800"/>
                  <a:gd name="connsiteX46" fmla="*/ 601287 w 1133475"/>
                  <a:gd name="connsiteY46" fmla="*/ 1846551 h 2209800"/>
                  <a:gd name="connsiteX47" fmla="*/ 614622 w 1133475"/>
                  <a:gd name="connsiteY47" fmla="*/ 1631286 h 2209800"/>
                  <a:gd name="connsiteX48" fmla="*/ 626052 w 1133475"/>
                  <a:gd name="connsiteY48" fmla="*/ 1593186 h 2209800"/>
                  <a:gd name="connsiteX49" fmla="*/ 666057 w 1133475"/>
                  <a:gd name="connsiteY49" fmla="*/ 1549371 h 2209800"/>
                  <a:gd name="connsiteX50" fmla="*/ 634625 w 1133475"/>
                  <a:gd name="connsiteY50" fmla="*/ 1023591 h 2209800"/>
                  <a:gd name="connsiteX51" fmla="*/ 690822 w 1133475"/>
                  <a:gd name="connsiteY51" fmla="*/ 928341 h 2209800"/>
                  <a:gd name="connsiteX52" fmla="*/ 1009910 w 1133475"/>
                  <a:gd name="connsiteY52" fmla="*/ 814993 h 2209800"/>
                  <a:gd name="connsiteX53" fmla="*/ 1059440 w 1133475"/>
                  <a:gd name="connsiteY53" fmla="*/ 800706 h 2209800"/>
                  <a:gd name="connsiteX54" fmla="*/ 1115637 w 1133475"/>
                  <a:gd name="connsiteY54" fmla="*/ 780703 h 2209800"/>
                  <a:gd name="connsiteX55" fmla="*/ 1109922 w 1133475"/>
                  <a:gd name="connsiteY55" fmla="*/ 750223 h 2209800"/>
                  <a:gd name="connsiteX56" fmla="*/ 334587 w 1133475"/>
                  <a:gd name="connsiteY56" fmla="*/ 871191 h 2209800"/>
                  <a:gd name="connsiteX57" fmla="*/ 137420 w 1133475"/>
                  <a:gd name="connsiteY57" fmla="*/ 780703 h 2209800"/>
                  <a:gd name="connsiteX58" fmla="*/ 278390 w 1133475"/>
                  <a:gd name="connsiteY58" fmla="*/ 688311 h 2209800"/>
                  <a:gd name="connsiteX59" fmla="*/ 334587 w 1133475"/>
                  <a:gd name="connsiteY59" fmla="*/ 871191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3475" h="2209800">
                    <a:moveTo>
                      <a:pt x="1109922" y="750223"/>
                    </a:moveTo>
                    <a:cubicBezTo>
                      <a:pt x="1056582" y="753081"/>
                      <a:pt x="878465" y="754033"/>
                      <a:pt x="806075" y="754033"/>
                    </a:cubicBezTo>
                    <a:cubicBezTo>
                      <a:pt x="828935" y="805468"/>
                      <a:pt x="866082" y="773083"/>
                      <a:pt x="882275" y="799753"/>
                    </a:cubicBezTo>
                    <a:cubicBezTo>
                      <a:pt x="851795" y="838806"/>
                      <a:pt x="818457" y="826423"/>
                      <a:pt x="781310" y="832138"/>
                    </a:cubicBezTo>
                    <a:cubicBezTo>
                      <a:pt x="648912" y="852141"/>
                      <a:pt x="634625" y="866428"/>
                      <a:pt x="643197" y="733078"/>
                    </a:cubicBezTo>
                    <a:cubicBezTo>
                      <a:pt x="647960" y="650211"/>
                      <a:pt x="683202" y="548293"/>
                      <a:pt x="586047" y="523528"/>
                    </a:cubicBezTo>
                    <a:cubicBezTo>
                      <a:pt x="524135" y="507336"/>
                      <a:pt x="519372" y="474951"/>
                      <a:pt x="522230" y="442566"/>
                    </a:cubicBezTo>
                    <a:cubicBezTo>
                      <a:pt x="522230" y="442566"/>
                      <a:pt x="523182" y="442566"/>
                      <a:pt x="523182" y="442566"/>
                    </a:cubicBezTo>
                    <a:cubicBezTo>
                      <a:pt x="525087" y="429231"/>
                      <a:pt x="548900" y="413991"/>
                      <a:pt x="558425" y="395893"/>
                    </a:cubicBezTo>
                    <a:cubicBezTo>
                      <a:pt x="561282" y="392083"/>
                      <a:pt x="564140" y="387321"/>
                      <a:pt x="566997" y="383511"/>
                    </a:cubicBezTo>
                    <a:cubicBezTo>
                      <a:pt x="583190" y="362556"/>
                      <a:pt x="582237" y="340648"/>
                      <a:pt x="585095" y="318741"/>
                    </a:cubicBezTo>
                    <a:cubicBezTo>
                      <a:pt x="611765" y="214918"/>
                      <a:pt x="586047" y="144433"/>
                      <a:pt x="596525" y="54898"/>
                    </a:cubicBezTo>
                    <a:cubicBezTo>
                      <a:pt x="598430" y="40611"/>
                      <a:pt x="590810" y="32038"/>
                      <a:pt x="576522" y="26323"/>
                    </a:cubicBezTo>
                    <a:cubicBezTo>
                      <a:pt x="480320" y="-9872"/>
                      <a:pt x="454602" y="-24159"/>
                      <a:pt x="433647" y="87283"/>
                    </a:cubicBezTo>
                    <a:cubicBezTo>
                      <a:pt x="426980" y="120621"/>
                      <a:pt x="409835" y="143481"/>
                      <a:pt x="405072" y="176818"/>
                    </a:cubicBezTo>
                    <a:cubicBezTo>
                      <a:pt x="398405" y="232063"/>
                      <a:pt x="351732" y="280641"/>
                      <a:pt x="371735" y="336838"/>
                    </a:cubicBezTo>
                    <a:cubicBezTo>
                      <a:pt x="382212" y="367318"/>
                      <a:pt x="396500" y="417801"/>
                      <a:pt x="401262" y="420658"/>
                    </a:cubicBezTo>
                    <a:cubicBezTo>
                      <a:pt x="396500" y="448281"/>
                      <a:pt x="414597" y="471141"/>
                      <a:pt x="320300" y="492096"/>
                    </a:cubicBezTo>
                    <a:cubicBezTo>
                      <a:pt x="178377" y="524481"/>
                      <a:pt x="113607" y="646401"/>
                      <a:pt x="20262" y="750223"/>
                    </a:cubicBezTo>
                    <a:cubicBezTo>
                      <a:pt x="-6408" y="779751"/>
                      <a:pt x="-9265" y="807373"/>
                      <a:pt x="26930" y="830233"/>
                    </a:cubicBezTo>
                    <a:cubicBezTo>
                      <a:pt x="115512" y="886431"/>
                      <a:pt x="193617" y="900718"/>
                      <a:pt x="275532" y="939771"/>
                    </a:cubicBezTo>
                    <a:cubicBezTo>
                      <a:pt x="351732" y="975966"/>
                      <a:pt x="336492" y="955011"/>
                      <a:pt x="307917" y="1035021"/>
                    </a:cubicBezTo>
                    <a:cubicBezTo>
                      <a:pt x="293630" y="1075026"/>
                      <a:pt x="284105" y="1115031"/>
                      <a:pt x="280295" y="1157893"/>
                    </a:cubicBezTo>
                    <a:cubicBezTo>
                      <a:pt x="267912" y="1306483"/>
                      <a:pt x="265055" y="1427451"/>
                      <a:pt x="247910" y="1575088"/>
                    </a:cubicBezTo>
                    <a:cubicBezTo>
                      <a:pt x="248862" y="1575088"/>
                      <a:pt x="246005" y="1602711"/>
                      <a:pt x="246005" y="1602711"/>
                    </a:cubicBezTo>
                    <a:lnTo>
                      <a:pt x="271722" y="1602711"/>
                    </a:lnTo>
                    <a:cubicBezTo>
                      <a:pt x="269817" y="1688436"/>
                      <a:pt x="277437" y="1773208"/>
                      <a:pt x="275532" y="1858933"/>
                    </a:cubicBezTo>
                    <a:cubicBezTo>
                      <a:pt x="275532" y="1877983"/>
                      <a:pt x="271722" y="1900843"/>
                      <a:pt x="279342" y="1916083"/>
                    </a:cubicBezTo>
                    <a:cubicBezTo>
                      <a:pt x="308870" y="1973233"/>
                      <a:pt x="296487" y="2032288"/>
                      <a:pt x="289820" y="2094201"/>
                    </a:cubicBezTo>
                    <a:cubicBezTo>
                      <a:pt x="286010" y="2130396"/>
                      <a:pt x="294582" y="2167544"/>
                      <a:pt x="326967" y="2193261"/>
                    </a:cubicBezTo>
                    <a:cubicBezTo>
                      <a:pt x="362210" y="2204691"/>
                      <a:pt x="388880" y="2226599"/>
                      <a:pt x="423170" y="2189451"/>
                    </a:cubicBezTo>
                    <a:cubicBezTo>
                      <a:pt x="417455" y="2156113"/>
                      <a:pt x="403167" y="2122776"/>
                      <a:pt x="397452" y="2089438"/>
                    </a:cubicBezTo>
                    <a:cubicBezTo>
                      <a:pt x="388880" y="2058958"/>
                      <a:pt x="394595" y="1957041"/>
                      <a:pt x="403167" y="1921798"/>
                    </a:cubicBezTo>
                    <a:cubicBezTo>
                      <a:pt x="406025" y="1888461"/>
                      <a:pt x="397452" y="1820833"/>
                      <a:pt x="400310" y="1817023"/>
                    </a:cubicBezTo>
                    <a:cubicBezTo>
                      <a:pt x="390785" y="1734156"/>
                      <a:pt x="403167" y="1682721"/>
                      <a:pt x="421265" y="1603663"/>
                    </a:cubicBezTo>
                    <a:lnTo>
                      <a:pt x="470795" y="1603663"/>
                    </a:lnTo>
                    <a:cubicBezTo>
                      <a:pt x="471747" y="1605568"/>
                      <a:pt x="471747" y="1608426"/>
                      <a:pt x="472700" y="1610331"/>
                    </a:cubicBezTo>
                    <a:lnTo>
                      <a:pt x="471747" y="1608426"/>
                    </a:lnTo>
                    <a:cubicBezTo>
                      <a:pt x="491750" y="1692246"/>
                      <a:pt x="464127" y="1767493"/>
                      <a:pt x="473652" y="1851313"/>
                    </a:cubicBezTo>
                    <a:cubicBezTo>
                      <a:pt x="483177" y="1876078"/>
                      <a:pt x="455555" y="1903701"/>
                      <a:pt x="479367" y="1927513"/>
                    </a:cubicBezTo>
                    <a:cubicBezTo>
                      <a:pt x="494607" y="1965613"/>
                      <a:pt x="466032" y="2014191"/>
                      <a:pt x="482225" y="2052291"/>
                    </a:cubicBezTo>
                    <a:cubicBezTo>
                      <a:pt x="482225" y="2060863"/>
                      <a:pt x="482225" y="2078008"/>
                      <a:pt x="482225" y="2086581"/>
                    </a:cubicBezTo>
                    <a:cubicBezTo>
                      <a:pt x="483177" y="2125633"/>
                      <a:pt x="518420" y="2109441"/>
                      <a:pt x="533660" y="2124681"/>
                    </a:cubicBezTo>
                    <a:cubicBezTo>
                      <a:pt x="589857" y="2123728"/>
                      <a:pt x="596525" y="2176116"/>
                      <a:pt x="654627" y="2171353"/>
                    </a:cubicBezTo>
                    <a:cubicBezTo>
                      <a:pt x="671772" y="2169449"/>
                      <a:pt x="695585" y="2178021"/>
                      <a:pt x="704157" y="2158971"/>
                    </a:cubicBezTo>
                    <a:cubicBezTo>
                      <a:pt x="713682" y="2138016"/>
                      <a:pt x="691775" y="2123728"/>
                      <a:pt x="677487" y="2114203"/>
                    </a:cubicBezTo>
                    <a:cubicBezTo>
                      <a:pt x="562235" y="2034193"/>
                      <a:pt x="588905" y="1957993"/>
                      <a:pt x="601287" y="1846551"/>
                    </a:cubicBezTo>
                    <a:cubicBezTo>
                      <a:pt x="608907" y="1775113"/>
                      <a:pt x="611765" y="1703676"/>
                      <a:pt x="614622" y="1631286"/>
                    </a:cubicBezTo>
                    <a:cubicBezTo>
                      <a:pt x="615575" y="1618903"/>
                      <a:pt x="625100" y="1606521"/>
                      <a:pt x="626052" y="1593186"/>
                    </a:cubicBezTo>
                    <a:cubicBezTo>
                      <a:pt x="649865" y="1575088"/>
                      <a:pt x="666057" y="1576041"/>
                      <a:pt x="666057" y="1549371"/>
                    </a:cubicBezTo>
                    <a:cubicBezTo>
                      <a:pt x="666057" y="1383636"/>
                      <a:pt x="655580" y="1188373"/>
                      <a:pt x="634625" y="1023591"/>
                    </a:cubicBezTo>
                    <a:cubicBezTo>
                      <a:pt x="627005" y="965488"/>
                      <a:pt x="634625" y="938818"/>
                      <a:pt x="690822" y="928341"/>
                    </a:cubicBezTo>
                    <a:cubicBezTo>
                      <a:pt x="798455" y="906433"/>
                      <a:pt x="910850" y="865476"/>
                      <a:pt x="1009910" y="814993"/>
                    </a:cubicBezTo>
                    <a:cubicBezTo>
                      <a:pt x="1030865" y="816898"/>
                      <a:pt x="1046105" y="814993"/>
                      <a:pt x="1059440" y="800706"/>
                    </a:cubicBezTo>
                    <a:cubicBezTo>
                      <a:pt x="1093730" y="774036"/>
                      <a:pt x="1078490" y="791181"/>
                      <a:pt x="1115637" y="780703"/>
                    </a:cubicBezTo>
                    <a:cubicBezTo>
                      <a:pt x="1156595" y="759748"/>
                      <a:pt x="1137545" y="749271"/>
                      <a:pt x="1109922" y="750223"/>
                    </a:cubicBezTo>
                    <a:close/>
                    <a:moveTo>
                      <a:pt x="334587" y="871191"/>
                    </a:moveTo>
                    <a:cubicBezTo>
                      <a:pt x="313632" y="896908"/>
                      <a:pt x="173615" y="802611"/>
                      <a:pt x="137420" y="780703"/>
                    </a:cubicBezTo>
                    <a:cubicBezTo>
                      <a:pt x="178377" y="740698"/>
                      <a:pt x="237432" y="658783"/>
                      <a:pt x="278390" y="688311"/>
                    </a:cubicBezTo>
                    <a:cubicBezTo>
                      <a:pt x="307917" y="710218"/>
                      <a:pt x="364115" y="834996"/>
                      <a:pt x="334587" y="871191"/>
                    </a:cubicBez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29D5682-EF49-497F-BDD1-D4E2FFEBD265}"/>
                  </a:ext>
                </a:extLst>
              </p:cNvPr>
              <p:cNvSpPr/>
              <p:nvPr/>
            </p:nvSpPr>
            <p:spPr>
              <a:xfrm>
                <a:off x="872487" y="3756991"/>
                <a:ext cx="551393" cy="1537213"/>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26D5786-7D08-4DB1-992A-602F927BBAD6}"/>
                </a:ext>
              </a:extLst>
            </p:cNvPr>
            <p:cNvSpPr/>
            <p:nvPr/>
          </p:nvSpPr>
          <p:spPr>
            <a:xfrm>
              <a:off x="1666217" y="3867149"/>
              <a:ext cx="521429" cy="319685"/>
            </a:xfrm>
            <a:custGeom>
              <a:avLst/>
              <a:gdLst>
                <a:gd name="connsiteX0" fmla="*/ 266379 w 551393"/>
                <a:gd name="connsiteY0" fmla="*/ 0 h 338056"/>
                <a:gd name="connsiteX1" fmla="*/ 285013 w 551393"/>
                <a:gd name="connsiteY1" fmla="*/ 0 h 338056"/>
                <a:gd name="connsiteX2" fmla="*/ 303894 w 551393"/>
                <a:gd name="connsiteY2" fmla="*/ 18881 h 338056"/>
                <a:gd name="connsiteX3" fmla="*/ 303894 w 551393"/>
                <a:gd name="connsiteY3" fmla="*/ 45787 h 338056"/>
                <a:gd name="connsiteX4" fmla="*/ 331259 w 551393"/>
                <a:gd name="connsiteY4" fmla="*/ 48545 h 338056"/>
                <a:gd name="connsiteX5" fmla="*/ 551393 w 551393"/>
                <a:gd name="connsiteY5" fmla="*/ 318641 h 338056"/>
                <a:gd name="connsiteX6" fmla="*/ 549436 w 551393"/>
                <a:gd name="connsiteY6" fmla="*/ 338056 h 338056"/>
                <a:gd name="connsiteX7" fmla="*/ 1957 w 551393"/>
                <a:gd name="connsiteY7" fmla="*/ 338056 h 338056"/>
                <a:gd name="connsiteX8" fmla="*/ 0 w 551393"/>
                <a:gd name="connsiteY8" fmla="*/ 318641 h 338056"/>
                <a:gd name="connsiteX9" fmla="*/ 220134 w 551393"/>
                <a:gd name="connsiteY9" fmla="*/ 48545 h 338056"/>
                <a:gd name="connsiteX10" fmla="*/ 247498 w 551393"/>
                <a:gd name="connsiteY10" fmla="*/ 45787 h 338056"/>
                <a:gd name="connsiteX11" fmla="*/ 247498 w 551393"/>
                <a:gd name="connsiteY11" fmla="*/ 18881 h 338056"/>
                <a:gd name="connsiteX12" fmla="*/ 266379 w 551393"/>
                <a:gd name="connsiteY12" fmla="*/ 0 h 33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393" h="338056">
                  <a:moveTo>
                    <a:pt x="266379" y="0"/>
                  </a:moveTo>
                  <a:lnTo>
                    <a:pt x="285013" y="0"/>
                  </a:lnTo>
                  <a:cubicBezTo>
                    <a:pt x="295441" y="0"/>
                    <a:pt x="303894" y="8453"/>
                    <a:pt x="303894" y="18881"/>
                  </a:cubicBezTo>
                  <a:lnTo>
                    <a:pt x="303894" y="45787"/>
                  </a:lnTo>
                  <a:lnTo>
                    <a:pt x="331259" y="48545"/>
                  </a:lnTo>
                  <a:cubicBezTo>
                    <a:pt x="456889" y="74253"/>
                    <a:pt x="551393" y="185410"/>
                    <a:pt x="551393" y="318641"/>
                  </a:cubicBezTo>
                  <a:lnTo>
                    <a:pt x="549436" y="338056"/>
                  </a:lnTo>
                  <a:lnTo>
                    <a:pt x="1957" y="338056"/>
                  </a:lnTo>
                  <a:lnTo>
                    <a:pt x="0" y="318641"/>
                  </a:lnTo>
                  <a:cubicBezTo>
                    <a:pt x="0" y="185410"/>
                    <a:pt x="94504" y="74253"/>
                    <a:pt x="220134" y="48545"/>
                  </a:cubicBezTo>
                  <a:lnTo>
                    <a:pt x="247498" y="45787"/>
                  </a:lnTo>
                  <a:lnTo>
                    <a:pt x="247498" y="18881"/>
                  </a:lnTo>
                  <a:cubicBezTo>
                    <a:pt x="247498" y="8453"/>
                    <a:pt x="255951" y="0"/>
                    <a:pt x="2663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5A825F-0EE8-4E3A-83EF-07BE4BC281E3}"/>
              </a:ext>
            </a:extLst>
          </p:cNvPr>
          <p:cNvSpPr/>
          <p:nvPr userDrawn="1"/>
        </p:nvSpPr>
        <p:spPr>
          <a:xfrm rot="8736033">
            <a:off x="47290" y="-101596"/>
            <a:ext cx="2062038" cy="1342703"/>
          </a:xfrm>
          <a:custGeom>
            <a:avLst/>
            <a:gdLst>
              <a:gd name="connsiteX0" fmla="*/ 211797 w 2062038"/>
              <a:gd name="connsiteY0" fmla="*/ 827255 h 1342703"/>
              <a:gd name="connsiteX1" fmla="*/ 0 w 2062038"/>
              <a:gd name="connsiteY1" fmla="*/ 682237 h 1342703"/>
              <a:gd name="connsiteX2" fmla="*/ 2296 w 2062038"/>
              <a:gd name="connsiteY2" fmla="*/ 674390 h 1342703"/>
              <a:gd name="connsiteX3" fmla="*/ 605953 w 2062038"/>
              <a:gd name="connsiteY3" fmla="*/ 352769 h 1342703"/>
              <a:gd name="connsiteX4" fmla="*/ 754394 w 2062038"/>
              <a:gd name="connsiteY4" fmla="*/ 290919 h 1342703"/>
              <a:gd name="connsiteX5" fmla="*/ 1754511 w 2062038"/>
              <a:gd name="connsiteY5" fmla="*/ 137531 h 1342703"/>
              <a:gd name="connsiteX6" fmla="*/ 1987686 w 2062038"/>
              <a:gd name="connsiteY6" fmla="*/ 716449 h 1342703"/>
              <a:gd name="connsiteX7" fmla="*/ 1968512 w 2062038"/>
              <a:gd name="connsiteY7" fmla="*/ 837675 h 1342703"/>
              <a:gd name="connsiteX8" fmla="*/ 2029483 w 2062038"/>
              <a:gd name="connsiteY8" fmla="*/ 1050942 h 1342703"/>
              <a:gd name="connsiteX9" fmla="*/ 2062038 w 2062038"/>
              <a:gd name="connsiteY9" fmla="*/ 1074205 h 1342703"/>
              <a:gd name="connsiteX10" fmla="*/ 1878198 w 2062038"/>
              <a:gd name="connsiteY10" fmla="*/ 1342703 h 1342703"/>
              <a:gd name="connsiteX11" fmla="*/ 1878114 w 2062038"/>
              <a:gd name="connsiteY11" fmla="*/ 1342595 h 1342703"/>
              <a:gd name="connsiteX12" fmla="*/ 1847286 w 2062038"/>
              <a:gd name="connsiteY12" fmla="*/ 1315158 h 1342703"/>
              <a:gd name="connsiteX13" fmla="*/ 1693279 w 2062038"/>
              <a:gd name="connsiteY13" fmla="*/ 1233516 h 1342703"/>
              <a:gd name="connsiteX14" fmla="*/ 1639470 w 2062038"/>
              <a:gd name="connsiteY14" fmla="*/ 953335 h 1342703"/>
              <a:gd name="connsiteX15" fmla="*/ 1646892 w 2062038"/>
              <a:gd name="connsiteY15" fmla="*/ 542031 h 1342703"/>
              <a:gd name="connsiteX16" fmla="*/ 1085910 w 2062038"/>
              <a:gd name="connsiteY16" fmla="*/ 319370 h 1342703"/>
              <a:gd name="connsiteX17" fmla="*/ 879950 w 2062038"/>
              <a:gd name="connsiteY17" fmla="*/ 612540 h 1342703"/>
              <a:gd name="connsiteX18" fmla="*/ 879950 w 2062038"/>
              <a:gd name="connsiteY18" fmla="*/ 619344 h 1342703"/>
              <a:gd name="connsiteX19" fmla="*/ 673370 w 2062038"/>
              <a:gd name="connsiteY19" fmla="*/ 697275 h 1342703"/>
              <a:gd name="connsiteX20" fmla="*/ 274436 w 2062038"/>
              <a:gd name="connsiteY20" fmla="*/ 704697 h 1342703"/>
              <a:gd name="connsiteX21" fmla="*/ 224124 w 2062038"/>
              <a:gd name="connsiteY21" fmla="*/ 786493 h 13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2038" h="1342703">
                <a:moveTo>
                  <a:pt x="211797" y="827255"/>
                </a:moveTo>
                <a:lnTo>
                  <a:pt x="0" y="682237"/>
                </a:lnTo>
                <a:lnTo>
                  <a:pt x="2296" y="674390"/>
                </a:lnTo>
                <a:cubicBezTo>
                  <a:pt x="155684" y="303908"/>
                  <a:pt x="374015" y="338544"/>
                  <a:pt x="605953" y="352769"/>
                </a:cubicBezTo>
                <a:cubicBezTo>
                  <a:pt x="662237" y="355862"/>
                  <a:pt x="717283" y="332977"/>
                  <a:pt x="754394" y="290919"/>
                </a:cubicBezTo>
                <a:cubicBezTo>
                  <a:pt x="969014" y="46611"/>
                  <a:pt x="1336404" y="-138321"/>
                  <a:pt x="1754511" y="137531"/>
                </a:cubicBezTo>
                <a:cubicBezTo>
                  <a:pt x="1902951" y="235254"/>
                  <a:pt x="1999438" y="582852"/>
                  <a:pt x="1987686" y="716449"/>
                </a:cubicBezTo>
                <a:cubicBezTo>
                  <a:pt x="1982738" y="768403"/>
                  <a:pt x="1975316" y="806749"/>
                  <a:pt x="1968512" y="837675"/>
                </a:cubicBezTo>
                <a:cubicBezTo>
                  <a:pt x="1951349" y="916070"/>
                  <a:pt x="1975586" y="996205"/>
                  <a:pt x="2029483" y="1050942"/>
                </a:cubicBezTo>
                <a:lnTo>
                  <a:pt x="2062038" y="1074205"/>
                </a:lnTo>
                <a:lnTo>
                  <a:pt x="1878198" y="1342703"/>
                </a:lnTo>
                <a:lnTo>
                  <a:pt x="1878114" y="1342595"/>
                </a:lnTo>
                <a:cubicBezTo>
                  <a:pt x="1868740" y="1332553"/>
                  <a:pt x="1858419" y="1323353"/>
                  <a:pt x="1847286" y="1315158"/>
                </a:cubicBezTo>
                <a:cubicBezTo>
                  <a:pt x="1797187" y="1278048"/>
                  <a:pt x="1745233" y="1246505"/>
                  <a:pt x="1693279" y="1233516"/>
                </a:cubicBezTo>
                <a:cubicBezTo>
                  <a:pt x="1471237" y="1178469"/>
                  <a:pt x="1427323" y="1103012"/>
                  <a:pt x="1639470" y="953335"/>
                </a:cubicBezTo>
                <a:cubicBezTo>
                  <a:pt x="1810794" y="833345"/>
                  <a:pt x="1722349" y="669442"/>
                  <a:pt x="1646892" y="542031"/>
                </a:cubicBezTo>
                <a:cubicBezTo>
                  <a:pt x="1523191" y="332359"/>
                  <a:pt x="1305479" y="295867"/>
                  <a:pt x="1085910" y="319370"/>
                </a:cubicBezTo>
                <a:cubicBezTo>
                  <a:pt x="923863" y="336070"/>
                  <a:pt x="886135" y="464719"/>
                  <a:pt x="879950" y="612540"/>
                </a:cubicBezTo>
                <a:cubicBezTo>
                  <a:pt x="879950" y="615014"/>
                  <a:pt x="879950" y="616870"/>
                  <a:pt x="879950" y="619344"/>
                </a:cubicBezTo>
                <a:cubicBezTo>
                  <a:pt x="878713" y="726963"/>
                  <a:pt x="746972" y="775206"/>
                  <a:pt x="673370" y="697275"/>
                </a:cubicBezTo>
                <a:cubicBezTo>
                  <a:pt x="584306" y="603263"/>
                  <a:pt x="452565" y="475851"/>
                  <a:pt x="274436" y="704697"/>
                </a:cubicBezTo>
                <a:cubicBezTo>
                  <a:pt x="252789" y="732452"/>
                  <a:pt x="236234" y="759773"/>
                  <a:pt x="224124" y="786493"/>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B54B7C-B64B-465F-BA40-97AA6D6E0E7E}"/>
              </a:ext>
            </a:extLst>
          </p:cNvPr>
          <p:cNvSpPr/>
          <p:nvPr userDrawn="1"/>
        </p:nvSpPr>
        <p:spPr>
          <a:xfrm rot="19928977">
            <a:off x="11013434" y="5741877"/>
            <a:ext cx="1157545" cy="778623"/>
          </a:xfrm>
          <a:custGeom>
            <a:avLst/>
            <a:gdLst>
              <a:gd name="connsiteX0" fmla="*/ 928294 w 1157545"/>
              <a:gd name="connsiteY0" fmla="*/ 31386 h 778623"/>
              <a:gd name="connsiteX1" fmla="*/ 1016454 w 1157545"/>
              <a:gd name="connsiteY1" fmla="*/ 78623 h 778623"/>
              <a:gd name="connsiteX2" fmla="*/ 1149755 w 1157545"/>
              <a:gd name="connsiteY2" fmla="*/ 409578 h 778623"/>
              <a:gd name="connsiteX3" fmla="*/ 1138793 w 1157545"/>
              <a:gd name="connsiteY3" fmla="*/ 478879 h 778623"/>
              <a:gd name="connsiteX4" fmla="*/ 1148739 w 1157545"/>
              <a:gd name="connsiteY4" fmla="*/ 565242 h 778623"/>
              <a:gd name="connsiteX5" fmla="*/ 1157545 w 1157545"/>
              <a:gd name="connsiteY5" fmla="*/ 577813 h 778623"/>
              <a:gd name="connsiteX6" fmla="*/ 1066593 w 1157545"/>
              <a:gd name="connsiteY6" fmla="*/ 749952 h 778623"/>
              <a:gd name="connsiteX7" fmla="*/ 1025869 w 1157545"/>
              <a:gd name="connsiteY7" fmla="*/ 723338 h 778623"/>
              <a:gd name="connsiteX8" fmla="*/ 981449 w 1157545"/>
              <a:gd name="connsiteY8" fmla="*/ 705173 h 778623"/>
              <a:gd name="connsiteX9" fmla="*/ 950688 w 1157545"/>
              <a:gd name="connsiteY9" fmla="*/ 544999 h 778623"/>
              <a:gd name="connsiteX10" fmla="*/ 954930 w 1157545"/>
              <a:gd name="connsiteY10" fmla="*/ 309866 h 778623"/>
              <a:gd name="connsiteX11" fmla="*/ 634231 w 1157545"/>
              <a:gd name="connsiteY11" fmla="*/ 182577 h 778623"/>
              <a:gd name="connsiteX12" fmla="*/ 516488 w 1157545"/>
              <a:gd name="connsiteY12" fmla="*/ 350175 h 778623"/>
              <a:gd name="connsiteX13" fmla="*/ 516488 w 1157545"/>
              <a:gd name="connsiteY13" fmla="*/ 354065 h 778623"/>
              <a:gd name="connsiteX14" fmla="*/ 398391 w 1157545"/>
              <a:gd name="connsiteY14" fmla="*/ 398616 h 778623"/>
              <a:gd name="connsiteX15" fmla="*/ 170330 w 1157545"/>
              <a:gd name="connsiteY15" fmla="*/ 402859 h 778623"/>
              <a:gd name="connsiteX16" fmla="*/ 242461 w 1157545"/>
              <a:gd name="connsiteY16" fmla="*/ 687493 h 778623"/>
              <a:gd name="connsiteX17" fmla="*/ 270107 w 1157545"/>
              <a:gd name="connsiteY17" fmla="*/ 777988 h 778623"/>
              <a:gd name="connsiteX18" fmla="*/ 269524 w 1157545"/>
              <a:gd name="connsiteY18" fmla="*/ 778623 h 778623"/>
              <a:gd name="connsiteX19" fmla="*/ 32151 w 1157545"/>
              <a:gd name="connsiteY19" fmla="*/ 653204 h 778623"/>
              <a:gd name="connsiteX20" fmla="*/ 26776 w 1157545"/>
              <a:gd name="connsiteY20" fmla="*/ 645063 h 778623"/>
              <a:gd name="connsiteX21" fmla="*/ 14753 w 1157545"/>
              <a:gd name="connsiteY21" fmla="*/ 385533 h 778623"/>
              <a:gd name="connsiteX22" fmla="*/ 359851 w 1157545"/>
              <a:gd name="connsiteY22" fmla="*/ 201670 h 778623"/>
              <a:gd name="connsiteX23" fmla="*/ 444710 w 1157545"/>
              <a:gd name="connsiteY23" fmla="*/ 166312 h 778623"/>
              <a:gd name="connsiteX24" fmla="*/ 928294 w 1157545"/>
              <a:gd name="connsiteY24" fmla="*/ 31386 h 77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545" h="778623">
                <a:moveTo>
                  <a:pt x="928294" y="31386"/>
                </a:moveTo>
                <a:cubicBezTo>
                  <a:pt x="957152" y="43315"/>
                  <a:pt x="986576" y="58911"/>
                  <a:pt x="1016454" y="78623"/>
                </a:cubicBezTo>
                <a:cubicBezTo>
                  <a:pt x="1101314" y="134489"/>
                  <a:pt x="1156473" y="333203"/>
                  <a:pt x="1149755" y="409578"/>
                </a:cubicBezTo>
                <a:cubicBezTo>
                  <a:pt x="1146927" y="439278"/>
                  <a:pt x="1142684" y="461200"/>
                  <a:pt x="1138793" y="478879"/>
                </a:cubicBezTo>
                <a:cubicBezTo>
                  <a:pt x="1132253" y="508757"/>
                  <a:pt x="1136230" y="539077"/>
                  <a:pt x="1148739" y="565242"/>
                </a:cubicBezTo>
                <a:lnTo>
                  <a:pt x="1157545" y="577813"/>
                </a:lnTo>
                <a:lnTo>
                  <a:pt x="1066593" y="749952"/>
                </a:lnTo>
                <a:lnTo>
                  <a:pt x="1025869" y="723338"/>
                </a:lnTo>
                <a:cubicBezTo>
                  <a:pt x="1011151" y="715250"/>
                  <a:pt x="996300" y="708885"/>
                  <a:pt x="981449" y="705173"/>
                </a:cubicBezTo>
                <a:cubicBezTo>
                  <a:pt x="854513" y="673704"/>
                  <a:pt x="829409" y="630567"/>
                  <a:pt x="950688" y="544999"/>
                </a:cubicBezTo>
                <a:cubicBezTo>
                  <a:pt x="1048630" y="476404"/>
                  <a:pt x="998068" y="382704"/>
                  <a:pt x="954930" y="309866"/>
                </a:cubicBezTo>
                <a:cubicBezTo>
                  <a:pt x="884215" y="190002"/>
                  <a:pt x="759753" y="169140"/>
                  <a:pt x="634231" y="182577"/>
                </a:cubicBezTo>
                <a:cubicBezTo>
                  <a:pt x="541592" y="192123"/>
                  <a:pt x="520024" y="265669"/>
                  <a:pt x="516488" y="350175"/>
                </a:cubicBezTo>
                <a:cubicBezTo>
                  <a:pt x="516488" y="351590"/>
                  <a:pt x="516488" y="352650"/>
                  <a:pt x="516488" y="354065"/>
                </a:cubicBezTo>
                <a:cubicBezTo>
                  <a:pt x="515781" y="415588"/>
                  <a:pt x="440468" y="443168"/>
                  <a:pt x="398391" y="398616"/>
                </a:cubicBezTo>
                <a:cubicBezTo>
                  <a:pt x="347475" y="344871"/>
                  <a:pt x="272162" y="272033"/>
                  <a:pt x="170330" y="402859"/>
                </a:cubicBezTo>
                <a:cubicBezTo>
                  <a:pt x="71327" y="529795"/>
                  <a:pt x="158662" y="640820"/>
                  <a:pt x="242461" y="687493"/>
                </a:cubicBezTo>
                <a:cubicBezTo>
                  <a:pt x="276140" y="706322"/>
                  <a:pt x="285753" y="747227"/>
                  <a:pt x="270107" y="777988"/>
                </a:cubicBezTo>
                <a:lnTo>
                  <a:pt x="269524" y="778623"/>
                </a:lnTo>
                <a:lnTo>
                  <a:pt x="32151" y="653204"/>
                </a:lnTo>
                <a:lnTo>
                  <a:pt x="26776" y="645063"/>
                </a:lnTo>
                <a:cubicBezTo>
                  <a:pt x="-3986" y="595208"/>
                  <a:pt x="-8583" y="442460"/>
                  <a:pt x="14753" y="385533"/>
                </a:cubicBezTo>
                <a:cubicBezTo>
                  <a:pt x="102442" y="173737"/>
                  <a:pt x="227257" y="193538"/>
                  <a:pt x="359851" y="201670"/>
                </a:cubicBezTo>
                <a:cubicBezTo>
                  <a:pt x="392027" y="203438"/>
                  <a:pt x="423496" y="190356"/>
                  <a:pt x="444710" y="166312"/>
                </a:cubicBezTo>
                <a:cubicBezTo>
                  <a:pt x="552067" y="44105"/>
                  <a:pt x="726289" y="-52114"/>
                  <a:pt x="928294" y="31386"/>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3" name="Graphic 1">
            <a:extLst>
              <a:ext uri="{FF2B5EF4-FFF2-40B4-BE49-F238E27FC236}">
                <a16:creationId xmlns:a16="http://schemas.microsoft.com/office/drawing/2014/main" id="{22076317-9A77-4E39-AE9D-46F30709B4B1}"/>
              </a:ext>
            </a:extLst>
          </p:cNvPr>
          <p:cNvSpPr/>
          <p:nvPr userDrawn="1"/>
        </p:nvSpPr>
        <p:spPr>
          <a:xfrm rot="17307127">
            <a:off x="10163005" y="5715988"/>
            <a:ext cx="842153" cy="797238"/>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4" name="Graphic 1">
            <a:extLst>
              <a:ext uri="{FF2B5EF4-FFF2-40B4-BE49-F238E27FC236}">
                <a16:creationId xmlns:a16="http://schemas.microsoft.com/office/drawing/2014/main" id="{17643AFC-76CD-4508-BA40-5AF32458912A}"/>
              </a:ext>
            </a:extLst>
          </p:cNvPr>
          <p:cNvSpPr/>
          <p:nvPr userDrawn="1"/>
        </p:nvSpPr>
        <p:spPr>
          <a:xfrm rot="20336913">
            <a:off x="10928530" y="5061567"/>
            <a:ext cx="661037" cy="685620"/>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92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35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0" y="0"/>
            <a:ext cx="2790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9B126FC-0C68-4086-B516-E515B98DB12E}"/>
              </a:ext>
            </a:extLst>
          </p:cNvPr>
          <p:cNvGrpSpPr/>
          <p:nvPr userDrawn="1"/>
        </p:nvGrpSpPr>
        <p:grpSpPr>
          <a:xfrm>
            <a:off x="1029916" y="4717956"/>
            <a:ext cx="2400531" cy="1651187"/>
            <a:chOff x="1029916" y="4879881"/>
            <a:chExt cx="2400531" cy="1651187"/>
          </a:xfrm>
        </p:grpSpPr>
        <p:sp>
          <p:nvSpPr>
            <p:cNvPr id="3" name="Freeform: Shape 2">
              <a:extLst>
                <a:ext uri="{FF2B5EF4-FFF2-40B4-BE49-F238E27FC236}">
                  <a16:creationId xmlns:a16="http://schemas.microsoft.com/office/drawing/2014/main" id="{DC9BD590-B57C-46D2-9FDF-5B64473A6DF5}"/>
                </a:ext>
              </a:extLst>
            </p:cNvPr>
            <p:cNvSpPr/>
            <p:nvPr userDrawn="1"/>
          </p:nvSpPr>
          <p:spPr>
            <a:xfrm>
              <a:off x="1029916" y="4879881"/>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56ECE673-DAFB-48FF-BB74-37F0E59D86EA}"/>
                </a:ext>
              </a:extLst>
            </p:cNvPr>
            <p:cNvSpPr/>
            <p:nvPr userDrawn="1"/>
          </p:nvSpPr>
          <p:spPr>
            <a:xfrm>
              <a:off x="2790825" y="5115461"/>
              <a:ext cx="639622" cy="1415607"/>
            </a:xfrm>
            <a:custGeom>
              <a:avLst/>
              <a:gdLst>
                <a:gd name="connsiteX0" fmla="*/ 149080 w 639622"/>
                <a:gd name="connsiteY0" fmla="*/ 0 h 1415607"/>
                <a:gd name="connsiteX1" fmla="*/ 639622 w 639622"/>
                <a:gd name="connsiteY1" fmla="*/ 490545 h 1415607"/>
                <a:gd name="connsiteX2" fmla="*/ 149080 w 639622"/>
                <a:gd name="connsiteY2" fmla="*/ 981087 h 1415607"/>
                <a:gd name="connsiteX3" fmla="*/ 117768 w 639622"/>
                <a:gd name="connsiteY3" fmla="*/ 979597 h 1415607"/>
                <a:gd name="connsiteX4" fmla="*/ 117768 w 639622"/>
                <a:gd name="connsiteY4" fmla="*/ 1415607 h 1415607"/>
                <a:gd name="connsiteX5" fmla="*/ 0 w 639622"/>
                <a:gd name="connsiteY5" fmla="*/ 1415607 h 1415607"/>
                <a:gd name="connsiteX6" fmla="*/ 0 w 639622"/>
                <a:gd name="connsiteY6" fmla="*/ 23276 h 1415607"/>
                <a:gd name="connsiteX7" fmla="*/ 1469 w 639622"/>
                <a:gd name="connsiteY7" fmla="*/ 22552 h 1415607"/>
                <a:gd name="connsiteX8" fmla="*/ 149080 w 639622"/>
                <a:gd name="connsiteY8" fmla="*/ 0 h 1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22" h="1415607">
                  <a:moveTo>
                    <a:pt x="149080" y="0"/>
                  </a:moveTo>
                  <a:cubicBezTo>
                    <a:pt x="420444" y="0"/>
                    <a:pt x="639622" y="219179"/>
                    <a:pt x="639622" y="490545"/>
                  </a:cubicBezTo>
                  <a:cubicBezTo>
                    <a:pt x="639622" y="761908"/>
                    <a:pt x="420444" y="981087"/>
                    <a:pt x="149080" y="981087"/>
                  </a:cubicBezTo>
                  <a:cubicBezTo>
                    <a:pt x="138642" y="981087"/>
                    <a:pt x="128206" y="979597"/>
                    <a:pt x="117768" y="979597"/>
                  </a:cubicBezTo>
                  <a:lnTo>
                    <a:pt x="117768" y="1415607"/>
                  </a:lnTo>
                  <a:lnTo>
                    <a:pt x="0" y="1415607"/>
                  </a:lnTo>
                  <a:lnTo>
                    <a:pt x="0" y="23276"/>
                  </a:lnTo>
                  <a:lnTo>
                    <a:pt x="1469" y="22552"/>
                  </a:lnTo>
                  <a:cubicBezTo>
                    <a:pt x="48063" y="7828"/>
                    <a:pt x="97639" y="0"/>
                    <a:pt x="149080" y="0"/>
                  </a:cubicBezTo>
                  <a:close/>
                </a:path>
              </a:pathLst>
            </a:custGeom>
            <a:noFill/>
            <a:ln w="12700" cap="flat">
              <a:solidFill>
                <a:schemeClr val="accent1"/>
              </a:solidFill>
              <a:prstDash val="solid"/>
              <a:miter/>
            </a:ln>
          </p:spPr>
          <p:txBody>
            <a:bodyPr wrap="square" rtlCol="0" anchor="ctr">
              <a:noAutofit/>
            </a:bodyPr>
            <a:lstStyle/>
            <a:p>
              <a:endParaRPr lang="en-US"/>
            </a:p>
          </p:txBody>
        </p:sp>
      </p:grpSp>
      <p:cxnSp>
        <p:nvCxnSpPr>
          <p:cNvPr id="9" name="Straight Connector 8">
            <a:extLst>
              <a:ext uri="{FF2B5EF4-FFF2-40B4-BE49-F238E27FC236}">
                <a16:creationId xmlns:a16="http://schemas.microsoft.com/office/drawing/2014/main" id="{FB0DB25C-3908-49B8-8330-D766982D609C}"/>
              </a:ext>
            </a:extLst>
          </p:cNvPr>
          <p:cNvCxnSpPr>
            <a:cxnSpLocks/>
          </p:cNvCxnSpPr>
          <p:nvPr userDrawn="1"/>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DD2D7E0-30C5-4740-8D9D-4194355DA4AE}"/>
              </a:ext>
            </a:extLst>
          </p:cNvPr>
          <p:cNvGrpSpPr/>
          <p:nvPr userDrawn="1"/>
        </p:nvGrpSpPr>
        <p:grpSpPr>
          <a:xfrm>
            <a:off x="597820" y="443746"/>
            <a:ext cx="1595184" cy="1395672"/>
            <a:chOff x="816657" y="415244"/>
            <a:chExt cx="3074373" cy="2689860"/>
          </a:xfrm>
          <a:solidFill>
            <a:schemeClr val="accent1">
              <a:lumMod val="20000"/>
              <a:lumOff val="80000"/>
            </a:schemeClr>
          </a:solidFill>
        </p:grpSpPr>
        <p:grpSp>
          <p:nvGrpSpPr>
            <p:cNvPr id="11" name="Group 10">
              <a:extLst>
                <a:ext uri="{FF2B5EF4-FFF2-40B4-BE49-F238E27FC236}">
                  <a16:creationId xmlns:a16="http://schemas.microsoft.com/office/drawing/2014/main" id="{9077B057-2C05-41CF-9F38-B79D3E03F7DD}"/>
                </a:ext>
              </a:extLst>
            </p:cNvPr>
            <p:cNvGrpSpPr/>
            <p:nvPr/>
          </p:nvGrpSpPr>
          <p:grpSpPr>
            <a:xfrm rot="10800000">
              <a:off x="816657" y="415244"/>
              <a:ext cx="647700" cy="2689860"/>
              <a:chOff x="6144030" y="3897930"/>
              <a:chExt cx="647700" cy="2689860"/>
            </a:xfrm>
            <a:grpFill/>
          </p:grpSpPr>
          <p:sp>
            <p:nvSpPr>
              <p:cNvPr id="21" name="Freeform: Shape 20">
                <a:extLst>
                  <a:ext uri="{FF2B5EF4-FFF2-40B4-BE49-F238E27FC236}">
                    <a16:creationId xmlns:a16="http://schemas.microsoft.com/office/drawing/2014/main" id="{966B02FD-8FFC-4CFA-AE4A-30A0BDC78823}"/>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19CC5F8-5AA0-41C7-A2B7-B97D457337E3}"/>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93ACF4D-F98F-4827-ACDC-38BE0E410480}"/>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3F4354B-C550-4789-B557-94685CDB0EA0}"/>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749E54BD-5EA8-4ECB-8A56-551F12BE1BFA}"/>
                </a:ext>
              </a:extLst>
            </p:cNvPr>
            <p:cNvGrpSpPr/>
            <p:nvPr/>
          </p:nvGrpSpPr>
          <p:grpSpPr>
            <a:xfrm rot="10800000">
              <a:off x="2407238" y="415244"/>
              <a:ext cx="723900" cy="2683192"/>
              <a:chOff x="7734611" y="3897930"/>
              <a:chExt cx="723900" cy="2683192"/>
            </a:xfrm>
            <a:grpFill/>
          </p:grpSpPr>
          <p:sp>
            <p:nvSpPr>
              <p:cNvPr id="18" name="Freeform: Shape 17">
                <a:extLst>
                  <a:ext uri="{FF2B5EF4-FFF2-40B4-BE49-F238E27FC236}">
                    <a16:creationId xmlns:a16="http://schemas.microsoft.com/office/drawing/2014/main" id="{6F169C83-E1FF-486F-9F11-7B80E6F2B230}"/>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7555D03-7D6C-46DC-8565-4885822011D2}"/>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746E9E-6FBA-478F-BE85-6BA0AFD7B31B}"/>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D7CD0883-DCCE-4649-A99C-02A0B0A318C4}"/>
                </a:ext>
              </a:extLst>
            </p:cNvPr>
            <p:cNvGrpSpPr/>
            <p:nvPr/>
          </p:nvGrpSpPr>
          <p:grpSpPr>
            <a:xfrm rot="10800000">
              <a:off x="1655809" y="415244"/>
              <a:ext cx="533400" cy="2638425"/>
              <a:chOff x="6983182" y="3979845"/>
              <a:chExt cx="533400" cy="2638425"/>
            </a:xfrm>
            <a:grpFill/>
          </p:grpSpPr>
          <p:sp>
            <p:nvSpPr>
              <p:cNvPr id="15" name="Freeform: Shape 14">
                <a:extLst>
                  <a:ext uri="{FF2B5EF4-FFF2-40B4-BE49-F238E27FC236}">
                    <a16:creationId xmlns:a16="http://schemas.microsoft.com/office/drawing/2014/main" id="{A8034E3B-FD29-438A-A262-9914F9E755FE}"/>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1E142C0-AB95-4D74-9F8D-E7FFA715A3E8}"/>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A684E84-0829-43BF-8CA6-8ACEBC56CA07}"/>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FEA8D620-8F79-4792-A11F-E8FF3FEAA333}"/>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cxnSp>
        <p:nvCxnSpPr>
          <p:cNvPr id="26" name="Straight Connector 25">
            <a:extLst>
              <a:ext uri="{FF2B5EF4-FFF2-40B4-BE49-F238E27FC236}">
                <a16:creationId xmlns:a16="http://schemas.microsoft.com/office/drawing/2014/main" id="{A491A3DB-0DEB-4365-BEEA-65B859A0ED0E}"/>
              </a:ext>
            </a:extLst>
          </p:cNvPr>
          <p:cNvCxnSpPr>
            <a:cxnSpLocks/>
          </p:cNvCxnSpPr>
          <p:nvPr userDrawn="1"/>
        </p:nvCxnSpPr>
        <p:spPr>
          <a:xfrm>
            <a:off x="0" y="6376284"/>
            <a:ext cx="15811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07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1" y="0"/>
            <a:ext cx="26955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7FEC436-0D57-4B71-B32B-1C8F9F3FC32A}"/>
              </a:ext>
            </a:extLst>
          </p:cNvPr>
          <p:cNvSpPr/>
          <p:nvPr/>
        </p:nvSpPr>
        <p:spPr>
          <a:xfrm>
            <a:off x="1642273" y="2198638"/>
            <a:ext cx="1053301" cy="4479111"/>
          </a:xfrm>
          <a:custGeom>
            <a:avLst/>
            <a:gdLst>
              <a:gd name="connsiteX0" fmla="*/ 531483 w 1053301"/>
              <a:gd name="connsiteY0" fmla="*/ 1382472 h 4479111"/>
              <a:gd name="connsiteX1" fmla="*/ 278496 w 1053301"/>
              <a:gd name="connsiteY1" fmla="*/ 1582175 h 4479111"/>
              <a:gd name="connsiteX2" fmla="*/ 678075 w 1053301"/>
              <a:gd name="connsiteY2" fmla="*/ 1765558 h 4479111"/>
              <a:gd name="connsiteX3" fmla="*/ 564186 w 1053301"/>
              <a:gd name="connsiteY3" fmla="*/ 1394933 h 4479111"/>
              <a:gd name="connsiteX4" fmla="*/ 531483 w 1053301"/>
              <a:gd name="connsiteY4" fmla="*/ 1382472 h 4479111"/>
              <a:gd name="connsiteX5" fmla="*/ 1002286 w 1053301"/>
              <a:gd name="connsiteY5" fmla="*/ 651 h 4479111"/>
              <a:gd name="connsiteX6" fmla="*/ 1053301 w 1053301"/>
              <a:gd name="connsiteY6" fmla="*/ 13297 h 4479111"/>
              <a:gd name="connsiteX7" fmla="*/ 1053301 w 1053301"/>
              <a:gd name="connsiteY7" fmla="*/ 4292319 h 4479111"/>
              <a:gd name="connsiteX8" fmla="*/ 1052472 w 1053301"/>
              <a:gd name="connsiteY8" fmla="*/ 4291920 h 4479111"/>
              <a:gd name="connsiteX9" fmla="*/ 977279 w 1053301"/>
              <a:gd name="connsiteY9" fmla="*/ 4228671 h 4479111"/>
              <a:gd name="connsiteX10" fmla="*/ 977279 w 1053301"/>
              <a:gd name="connsiteY10" fmla="*/ 4159179 h 4479111"/>
              <a:gd name="connsiteX11" fmla="*/ 971487 w 1053301"/>
              <a:gd name="connsiteY11" fmla="*/ 3906303 h 4479111"/>
              <a:gd name="connsiteX12" fmla="*/ 959905 w 1053301"/>
              <a:gd name="connsiteY12" fmla="*/ 3751876 h 4479111"/>
              <a:gd name="connsiteX13" fmla="*/ 956044 w 1053301"/>
              <a:gd name="connsiteY13" fmla="*/ 3259641 h 4479111"/>
              <a:gd name="connsiteX14" fmla="*/ 957975 w 1053301"/>
              <a:gd name="connsiteY14" fmla="*/ 3263502 h 4479111"/>
              <a:gd name="connsiteX15" fmla="*/ 954115 w 1053301"/>
              <a:gd name="connsiteY15" fmla="*/ 3249988 h 4479111"/>
              <a:gd name="connsiteX16" fmla="*/ 853737 w 1053301"/>
              <a:gd name="connsiteY16" fmla="*/ 3249988 h 4479111"/>
              <a:gd name="connsiteX17" fmla="*/ 811270 w 1053301"/>
              <a:gd name="connsiteY17" fmla="*/ 3682384 h 4479111"/>
              <a:gd name="connsiteX18" fmla="*/ 817060 w 1053301"/>
              <a:gd name="connsiteY18" fmla="*/ 3894721 h 4479111"/>
              <a:gd name="connsiteX19" fmla="*/ 805478 w 1053301"/>
              <a:gd name="connsiteY19" fmla="*/ 4234461 h 4479111"/>
              <a:gd name="connsiteX20" fmla="*/ 857598 w 1053301"/>
              <a:gd name="connsiteY20" fmla="*/ 4437148 h 4479111"/>
              <a:gd name="connsiteX21" fmla="*/ 662633 w 1053301"/>
              <a:gd name="connsiteY21" fmla="*/ 4444869 h 4479111"/>
              <a:gd name="connsiteX22" fmla="*/ 587350 w 1053301"/>
              <a:gd name="connsiteY22" fmla="*/ 4244114 h 4479111"/>
              <a:gd name="connsiteX23" fmla="*/ 566116 w 1053301"/>
              <a:gd name="connsiteY23" fmla="*/ 3883139 h 4479111"/>
              <a:gd name="connsiteX24" fmla="*/ 558394 w 1053301"/>
              <a:gd name="connsiteY24" fmla="*/ 3767319 h 4479111"/>
              <a:gd name="connsiteX25" fmla="*/ 550673 w 1053301"/>
              <a:gd name="connsiteY25" fmla="*/ 3248059 h 4479111"/>
              <a:gd name="connsiteX26" fmla="*/ 498555 w 1053301"/>
              <a:gd name="connsiteY26" fmla="*/ 3248059 h 4479111"/>
              <a:gd name="connsiteX27" fmla="*/ 502415 w 1053301"/>
              <a:gd name="connsiteY27" fmla="*/ 3192078 h 4479111"/>
              <a:gd name="connsiteX28" fmla="*/ 568047 w 1053301"/>
              <a:gd name="connsiteY28" fmla="*/ 2346589 h 4479111"/>
              <a:gd name="connsiteX29" fmla="*/ 624026 w 1053301"/>
              <a:gd name="connsiteY29" fmla="*/ 2097577 h 4479111"/>
              <a:gd name="connsiteX30" fmla="*/ 558394 w 1053301"/>
              <a:gd name="connsiteY30" fmla="*/ 1904543 h 4479111"/>
              <a:gd name="connsiteX31" fmla="*/ 54576 w 1053301"/>
              <a:gd name="connsiteY31" fmla="*/ 1682553 h 4479111"/>
              <a:gd name="connsiteX32" fmla="*/ 41063 w 1053301"/>
              <a:gd name="connsiteY32" fmla="*/ 1520404 h 4479111"/>
              <a:gd name="connsiteX33" fmla="*/ 649121 w 1053301"/>
              <a:gd name="connsiteY33" fmla="*/ 997283 h 4479111"/>
              <a:gd name="connsiteX34" fmla="*/ 813199 w 1053301"/>
              <a:gd name="connsiteY34" fmla="*/ 852507 h 4479111"/>
              <a:gd name="connsiteX35" fmla="*/ 753359 w 1053301"/>
              <a:gd name="connsiteY35" fmla="*/ 682637 h 4479111"/>
              <a:gd name="connsiteX36" fmla="*/ 820920 w 1053301"/>
              <a:gd name="connsiteY36" fmla="*/ 358340 h 4479111"/>
              <a:gd name="connsiteX37" fmla="*/ 878831 w 1053301"/>
              <a:gd name="connsiteY37" fmla="*/ 176888 h 4479111"/>
              <a:gd name="connsiteX38" fmla="*/ 1002286 w 1053301"/>
              <a:gd name="connsiteY38" fmla="*/ 651 h 447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3301" h="4479111">
                <a:moveTo>
                  <a:pt x="531483" y="1382472"/>
                </a:moveTo>
                <a:cubicBezTo>
                  <a:pt x="451833" y="1375267"/>
                  <a:pt x="351124" y="1511235"/>
                  <a:pt x="278496" y="1582175"/>
                </a:cubicBezTo>
                <a:cubicBezTo>
                  <a:pt x="351849" y="1626574"/>
                  <a:pt x="635608" y="1817677"/>
                  <a:pt x="678075" y="1765558"/>
                </a:cubicBezTo>
                <a:cubicBezTo>
                  <a:pt x="737917" y="1692205"/>
                  <a:pt x="624026" y="1439330"/>
                  <a:pt x="564186" y="1394933"/>
                </a:cubicBezTo>
                <a:cubicBezTo>
                  <a:pt x="553810" y="1387453"/>
                  <a:pt x="542862" y="1383502"/>
                  <a:pt x="531483" y="1382472"/>
                </a:cubicBezTo>
                <a:close/>
                <a:moveTo>
                  <a:pt x="1002286" y="651"/>
                </a:moveTo>
                <a:lnTo>
                  <a:pt x="1053301" y="13297"/>
                </a:lnTo>
                <a:lnTo>
                  <a:pt x="1053301" y="4292319"/>
                </a:lnTo>
                <a:lnTo>
                  <a:pt x="1052472" y="4291920"/>
                </a:lnTo>
                <a:cubicBezTo>
                  <a:pt x="1019264" y="4284409"/>
                  <a:pt x="978726" y="4288029"/>
                  <a:pt x="977279" y="4228671"/>
                </a:cubicBezTo>
                <a:cubicBezTo>
                  <a:pt x="977279" y="4211297"/>
                  <a:pt x="977279" y="4176551"/>
                  <a:pt x="977279" y="4159179"/>
                </a:cubicBezTo>
                <a:cubicBezTo>
                  <a:pt x="944462" y="4081965"/>
                  <a:pt x="1002372" y="3983517"/>
                  <a:pt x="971487" y="3906303"/>
                </a:cubicBezTo>
                <a:cubicBezTo>
                  <a:pt x="923229" y="3858046"/>
                  <a:pt x="979208" y="3802065"/>
                  <a:pt x="959905" y="3751876"/>
                </a:cubicBezTo>
                <a:cubicBezTo>
                  <a:pt x="940601" y="3582006"/>
                  <a:pt x="996582" y="3429511"/>
                  <a:pt x="956044" y="3259641"/>
                </a:cubicBezTo>
                <a:lnTo>
                  <a:pt x="957975" y="3263502"/>
                </a:lnTo>
                <a:cubicBezTo>
                  <a:pt x="956044" y="3259641"/>
                  <a:pt x="956044" y="3253849"/>
                  <a:pt x="954115" y="3249988"/>
                </a:cubicBezTo>
                <a:lnTo>
                  <a:pt x="853737" y="3249988"/>
                </a:lnTo>
                <a:cubicBezTo>
                  <a:pt x="817060" y="3410207"/>
                  <a:pt x="791966" y="3514446"/>
                  <a:pt x="811270" y="3682384"/>
                </a:cubicBezTo>
                <a:cubicBezTo>
                  <a:pt x="805478" y="3690105"/>
                  <a:pt x="822852" y="3827161"/>
                  <a:pt x="817060" y="3894721"/>
                </a:cubicBezTo>
                <a:cubicBezTo>
                  <a:pt x="799688" y="3966145"/>
                  <a:pt x="788106" y="4172690"/>
                  <a:pt x="805478" y="4234461"/>
                </a:cubicBezTo>
                <a:cubicBezTo>
                  <a:pt x="817060" y="4302024"/>
                  <a:pt x="846016" y="4369585"/>
                  <a:pt x="857598" y="4437148"/>
                </a:cubicBezTo>
                <a:cubicBezTo>
                  <a:pt x="788106" y="4512432"/>
                  <a:pt x="734056" y="4468033"/>
                  <a:pt x="662633" y="4444869"/>
                </a:cubicBezTo>
                <a:cubicBezTo>
                  <a:pt x="597001" y="4392751"/>
                  <a:pt x="579629" y="4317467"/>
                  <a:pt x="587350" y="4244114"/>
                </a:cubicBezTo>
                <a:cubicBezTo>
                  <a:pt x="600862" y="4118641"/>
                  <a:pt x="625957" y="3998960"/>
                  <a:pt x="566116" y="3883139"/>
                </a:cubicBezTo>
                <a:cubicBezTo>
                  <a:pt x="550673" y="3852254"/>
                  <a:pt x="558394" y="3805926"/>
                  <a:pt x="558394" y="3767319"/>
                </a:cubicBezTo>
                <a:cubicBezTo>
                  <a:pt x="562255" y="3593589"/>
                  <a:pt x="546812" y="3421789"/>
                  <a:pt x="550673" y="3248059"/>
                </a:cubicBezTo>
                <a:lnTo>
                  <a:pt x="498555" y="3248059"/>
                </a:lnTo>
                <a:cubicBezTo>
                  <a:pt x="498555" y="3248059"/>
                  <a:pt x="504345" y="3192078"/>
                  <a:pt x="502415" y="3192078"/>
                </a:cubicBezTo>
                <a:cubicBezTo>
                  <a:pt x="537161" y="2892876"/>
                  <a:pt x="542951" y="2647722"/>
                  <a:pt x="568047" y="2346589"/>
                </a:cubicBezTo>
                <a:cubicBezTo>
                  <a:pt x="575768" y="2259725"/>
                  <a:pt x="595072" y="2178651"/>
                  <a:pt x="624026" y="2097577"/>
                </a:cubicBezTo>
                <a:cubicBezTo>
                  <a:pt x="681936" y="1935428"/>
                  <a:pt x="712821" y="1977896"/>
                  <a:pt x="558394" y="1904543"/>
                </a:cubicBezTo>
                <a:cubicBezTo>
                  <a:pt x="392385" y="1825398"/>
                  <a:pt x="234097" y="1796444"/>
                  <a:pt x="54576" y="1682553"/>
                </a:cubicBezTo>
                <a:cubicBezTo>
                  <a:pt x="-18777" y="1636225"/>
                  <a:pt x="-12987" y="1580246"/>
                  <a:pt x="41063" y="1520404"/>
                </a:cubicBezTo>
                <a:cubicBezTo>
                  <a:pt x="230236" y="1309998"/>
                  <a:pt x="361499" y="1062915"/>
                  <a:pt x="649121" y="997283"/>
                </a:cubicBezTo>
                <a:cubicBezTo>
                  <a:pt x="840224" y="954816"/>
                  <a:pt x="803548" y="908488"/>
                  <a:pt x="813199" y="852507"/>
                </a:cubicBezTo>
                <a:cubicBezTo>
                  <a:pt x="803548" y="846717"/>
                  <a:pt x="774592" y="744408"/>
                  <a:pt x="753359" y="682637"/>
                </a:cubicBezTo>
                <a:cubicBezTo>
                  <a:pt x="712821" y="568748"/>
                  <a:pt x="807409" y="470300"/>
                  <a:pt x="820920" y="358340"/>
                </a:cubicBezTo>
                <a:cubicBezTo>
                  <a:pt x="830573" y="290779"/>
                  <a:pt x="865319" y="244451"/>
                  <a:pt x="878831" y="176888"/>
                </a:cubicBezTo>
                <a:cubicBezTo>
                  <a:pt x="905373" y="35733"/>
                  <a:pt x="935685" y="-5891"/>
                  <a:pt x="1002286" y="651"/>
                </a:cubicBezTo>
                <a:close/>
              </a:path>
            </a:pathLst>
          </a:custGeom>
          <a:noFill/>
          <a:ln w="12700" cap="flat">
            <a:solidFill>
              <a:schemeClr val="bg1"/>
            </a:solid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D2D5F715-899F-400B-90E1-F117546DDB6F}"/>
              </a:ext>
            </a:extLst>
          </p:cNvPr>
          <p:cNvSpPr/>
          <p:nvPr/>
        </p:nvSpPr>
        <p:spPr>
          <a:xfrm>
            <a:off x="2310378" y="3162486"/>
            <a:ext cx="681329" cy="1899457"/>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4331726-1EAE-40B0-B620-41FEF0406411}"/>
              </a:ext>
            </a:extLst>
          </p:cNvPr>
          <p:cNvCxnSpPr>
            <a:cxnSpLocks/>
          </p:cNvCxnSpPr>
          <p:nvPr/>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6DAC51-E01D-484C-B69C-CA0EC3886008}"/>
              </a:ext>
            </a:extLst>
          </p:cNvPr>
          <p:cNvGrpSpPr/>
          <p:nvPr/>
        </p:nvGrpSpPr>
        <p:grpSpPr>
          <a:xfrm>
            <a:off x="597820" y="443746"/>
            <a:ext cx="1595184" cy="1395672"/>
            <a:chOff x="816657" y="415244"/>
            <a:chExt cx="3074373" cy="2689860"/>
          </a:xfrm>
          <a:solidFill>
            <a:schemeClr val="accent1">
              <a:lumMod val="20000"/>
              <a:lumOff val="80000"/>
            </a:schemeClr>
          </a:solidFill>
        </p:grpSpPr>
        <p:grpSp>
          <p:nvGrpSpPr>
            <p:cNvPr id="16" name="Group 15">
              <a:extLst>
                <a:ext uri="{FF2B5EF4-FFF2-40B4-BE49-F238E27FC236}">
                  <a16:creationId xmlns:a16="http://schemas.microsoft.com/office/drawing/2014/main" id="{CDEAF5AC-9819-47B9-BCCF-648558BE1747}"/>
                </a:ext>
              </a:extLst>
            </p:cNvPr>
            <p:cNvGrpSpPr/>
            <p:nvPr/>
          </p:nvGrpSpPr>
          <p:grpSpPr>
            <a:xfrm rot="10800000">
              <a:off x="816657" y="415244"/>
              <a:ext cx="647700" cy="2689860"/>
              <a:chOff x="6144030" y="3897930"/>
              <a:chExt cx="647700" cy="2689860"/>
            </a:xfrm>
            <a:grpFill/>
          </p:grpSpPr>
          <p:sp>
            <p:nvSpPr>
              <p:cNvPr id="26" name="Freeform: Shape 25">
                <a:extLst>
                  <a:ext uri="{FF2B5EF4-FFF2-40B4-BE49-F238E27FC236}">
                    <a16:creationId xmlns:a16="http://schemas.microsoft.com/office/drawing/2014/main" id="{B8F314AF-5129-401F-AC9F-11E726A07D97}"/>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BDB8F9-FCC3-4A3A-9018-80B3B525263B}"/>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1A9296A-9838-4D46-920E-6E633AA936C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113F410-3823-4D87-9139-7BAB2DE564EE}"/>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B0D68BC1-B386-4BFD-BF44-B0114410FEC1}"/>
                </a:ext>
              </a:extLst>
            </p:cNvPr>
            <p:cNvGrpSpPr/>
            <p:nvPr/>
          </p:nvGrpSpPr>
          <p:grpSpPr>
            <a:xfrm rot="10800000">
              <a:off x="2407238" y="415244"/>
              <a:ext cx="723900" cy="2683192"/>
              <a:chOff x="7734611" y="3897930"/>
              <a:chExt cx="723900" cy="2683192"/>
            </a:xfrm>
            <a:grpFill/>
          </p:grpSpPr>
          <p:sp>
            <p:nvSpPr>
              <p:cNvPr id="23" name="Freeform: Shape 22">
                <a:extLst>
                  <a:ext uri="{FF2B5EF4-FFF2-40B4-BE49-F238E27FC236}">
                    <a16:creationId xmlns:a16="http://schemas.microsoft.com/office/drawing/2014/main" id="{20E8AAEA-6237-49F5-9465-AE37BA12BABD}"/>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6664059-7407-4B8B-8AFC-D9866FF2945B}"/>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E1C716F-6CF0-4CEC-9DD0-63D2C7AB768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C17468CC-5AAA-49F6-9D8C-5C743518DA08}"/>
                </a:ext>
              </a:extLst>
            </p:cNvPr>
            <p:cNvGrpSpPr/>
            <p:nvPr/>
          </p:nvGrpSpPr>
          <p:grpSpPr>
            <a:xfrm rot="10800000">
              <a:off x="1655809" y="415244"/>
              <a:ext cx="533400" cy="2638425"/>
              <a:chOff x="6983182" y="3979845"/>
              <a:chExt cx="533400" cy="2638425"/>
            </a:xfrm>
            <a:grpFill/>
          </p:grpSpPr>
          <p:sp>
            <p:nvSpPr>
              <p:cNvPr id="20" name="Freeform: Shape 19">
                <a:extLst>
                  <a:ext uri="{FF2B5EF4-FFF2-40B4-BE49-F238E27FC236}">
                    <a16:creationId xmlns:a16="http://schemas.microsoft.com/office/drawing/2014/main" id="{0AB3B993-7FC7-4C35-8900-AB076B7CA9B2}"/>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9205162-2A87-4120-9961-3C3F42F91540}"/>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EFCE1D3-5244-49DE-94FB-55EACF2B50B9}"/>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883F173E-558F-4B78-809C-BE6234EDC426}"/>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sp>
        <p:nvSpPr>
          <p:cNvPr id="34" name="Freeform: Shape 33">
            <a:extLst>
              <a:ext uri="{FF2B5EF4-FFF2-40B4-BE49-F238E27FC236}">
                <a16:creationId xmlns:a16="http://schemas.microsoft.com/office/drawing/2014/main" id="{C5CCA54F-C814-4612-84B0-84DBE1A150AB}"/>
              </a:ext>
            </a:extLst>
          </p:cNvPr>
          <p:cNvSpPr/>
          <p:nvPr userDrawn="1"/>
        </p:nvSpPr>
        <p:spPr>
          <a:xfrm>
            <a:off x="2695574" y="2208163"/>
            <a:ext cx="1255610" cy="4387835"/>
          </a:xfrm>
          <a:custGeom>
            <a:avLst/>
            <a:gdLst>
              <a:gd name="connsiteX0" fmla="*/ 906841 w 1255610"/>
              <a:gd name="connsiteY0" fmla="*/ 1086668 h 4387835"/>
              <a:gd name="connsiteX1" fmla="*/ 928614 w 1255610"/>
              <a:gd name="connsiteY1" fmla="*/ 1086668 h 4387835"/>
              <a:gd name="connsiteX2" fmla="*/ 950677 w 1255610"/>
              <a:gd name="connsiteY2" fmla="*/ 1108731 h 4387835"/>
              <a:gd name="connsiteX3" fmla="*/ 950677 w 1255610"/>
              <a:gd name="connsiteY3" fmla="*/ 1140170 h 4387835"/>
              <a:gd name="connsiteX4" fmla="*/ 982653 w 1255610"/>
              <a:gd name="connsiteY4" fmla="*/ 1143393 h 4387835"/>
              <a:gd name="connsiteX5" fmla="*/ 1239880 w 1255610"/>
              <a:gd name="connsiteY5" fmla="*/ 1459001 h 4387835"/>
              <a:gd name="connsiteX6" fmla="*/ 1237593 w 1255610"/>
              <a:gd name="connsiteY6" fmla="*/ 1481687 h 4387835"/>
              <a:gd name="connsiteX7" fmla="*/ 597863 w 1255610"/>
              <a:gd name="connsiteY7" fmla="*/ 1481687 h 4387835"/>
              <a:gd name="connsiteX8" fmla="*/ 595576 w 1255610"/>
              <a:gd name="connsiteY8" fmla="*/ 1459001 h 4387835"/>
              <a:gd name="connsiteX9" fmla="*/ 852803 w 1255610"/>
              <a:gd name="connsiteY9" fmla="*/ 1143393 h 4387835"/>
              <a:gd name="connsiteX10" fmla="*/ 884778 w 1255610"/>
              <a:gd name="connsiteY10" fmla="*/ 1140170 h 4387835"/>
              <a:gd name="connsiteX11" fmla="*/ 884778 w 1255610"/>
              <a:gd name="connsiteY11" fmla="*/ 1108731 h 4387835"/>
              <a:gd name="connsiteX12" fmla="*/ 906841 w 1255610"/>
              <a:gd name="connsiteY12" fmla="*/ 1086668 h 4387835"/>
              <a:gd name="connsiteX13" fmla="*/ 0 w 1255610"/>
              <a:gd name="connsiteY13" fmla="*/ 0 h 4387835"/>
              <a:gd name="connsiteX14" fmla="*/ 19601 w 1255610"/>
              <a:gd name="connsiteY14" fmla="*/ 4859 h 4387835"/>
              <a:gd name="connsiteX15" fmla="*/ 115080 w 1255610"/>
              <a:gd name="connsiteY15" fmla="*/ 40050 h 4387835"/>
              <a:gd name="connsiteX16" fmla="*/ 155619 w 1255610"/>
              <a:gd name="connsiteY16" fmla="*/ 97961 h 4387835"/>
              <a:gd name="connsiteX17" fmla="*/ 132455 w 1255610"/>
              <a:gd name="connsiteY17" fmla="*/ 632666 h 4387835"/>
              <a:gd name="connsiteX18" fmla="*/ 95777 w 1255610"/>
              <a:gd name="connsiteY18" fmla="*/ 763929 h 4387835"/>
              <a:gd name="connsiteX19" fmla="*/ 78405 w 1255610"/>
              <a:gd name="connsiteY19" fmla="*/ 789022 h 4387835"/>
              <a:gd name="connsiteX20" fmla="*/ 6981 w 1255610"/>
              <a:gd name="connsiteY20" fmla="*/ 883610 h 4387835"/>
              <a:gd name="connsiteX21" fmla="*/ 5052 w 1255610"/>
              <a:gd name="connsiteY21" fmla="*/ 883610 h 4387835"/>
              <a:gd name="connsiteX22" fmla="*/ 134384 w 1255610"/>
              <a:gd name="connsiteY22" fmla="*/ 1047688 h 4387835"/>
              <a:gd name="connsiteX23" fmla="*/ 250204 w 1255610"/>
              <a:gd name="connsiteY23" fmla="*/ 1472362 h 4387835"/>
              <a:gd name="connsiteX24" fmla="*/ 530104 w 1255610"/>
              <a:gd name="connsiteY24" fmla="*/ 1673117 h 4387835"/>
              <a:gd name="connsiteX25" fmla="*/ 734720 w 1255610"/>
              <a:gd name="connsiteY25" fmla="*/ 1607486 h 4387835"/>
              <a:gd name="connsiteX26" fmla="*/ 580293 w 1255610"/>
              <a:gd name="connsiteY26" fmla="*/ 1514830 h 4387835"/>
              <a:gd name="connsiteX27" fmla="*/ 1196071 w 1255610"/>
              <a:gd name="connsiteY27" fmla="*/ 1507108 h 4387835"/>
              <a:gd name="connsiteX28" fmla="*/ 1207653 w 1255610"/>
              <a:gd name="connsiteY28" fmla="*/ 1568879 h 4387835"/>
              <a:gd name="connsiteX29" fmla="*/ 1093764 w 1255610"/>
              <a:gd name="connsiteY29" fmla="*/ 1609417 h 4387835"/>
              <a:gd name="connsiteX30" fmla="*/ 993386 w 1255610"/>
              <a:gd name="connsiteY30" fmla="*/ 1638371 h 4387835"/>
              <a:gd name="connsiteX31" fmla="*/ 346721 w 1255610"/>
              <a:gd name="connsiteY31" fmla="*/ 1868083 h 4387835"/>
              <a:gd name="connsiteX32" fmla="*/ 232832 w 1255610"/>
              <a:gd name="connsiteY32" fmla="*/ 2061117 h 4387835"/>
              <a:gd name="connsiteX33" fmla="*/ 296532 w 1255610"/>
              <a:gd name="connsiteY33" fmla="*/ 3126664 h 4387835"/>
              <a:gd name="connsiteX34" fmla="*/ 215458 w 1255610"/>
              <a:gd name="connsiteY34" fmla="*/ 3215459 h 4387835"/>
              <a:gd name="connsiteX35" fmla="*/ 192294 w 1255610"/>
              <a:gd name="connsiteY35" fmla="*/ 3292673 h 4387835"/>
              <a:gd name="connsiteX36" fmla="*/ 165269 w 1255610"/>
              <a:gd name="connsiteY36" fmla="*/ 3728930 h 4387835"/>
              <a:gd name="connsiteX37" fmla="*/ 319696 w 1255610"/>
              <a:gd name="connsiteY37" fmla="*/ 4271354 h 4387835"/>
              <a:gd name="connsiteX38" fmla="*/ 373746 w 1255610"/>
              <a:gd name="connsiteY38" fmla="*/ 4362081 h 4387835"/>
              <a:gd name="connsiteX39" fmla="*/ 273368 w 1255610"/>
              <a:gd name="connsiteY39" fmla="*/ 4387174 h 4387835"/>
              <a:gd name="connsiteX40" fmla="*/ 28216 w 1255610"/>
              <a:gd name="connsiteY40" fmla="*/ 4292589 h 4387835"/>
              <a:gd name="connsiteX41" fmla="*/ 0 w 1255610"/>
              <a:gd name="connsiteY41" fmla="*/ 4279023 h 438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55610" h="4387835">
                <a:moveTo>
                  <a:pt x="906841" y="1086668"/>
                </a:moveTo>
                <a:lnTo>
                  <a:pt x="928614" y="1086668"/>
                </a:lnTo>
                <a:cubicBezTo>
                  <a:pt x="940800" y="1086668"/>
                  <a:pt x="950677" y="1096545"/>
                  <a:pt x="950677" y="1108731"/>
                </a:cubicBezTo>
                <a:lnTo>
                  <a:pt x="950677" y="1140170"/>
                </a:lnTo>
                <a:lnTo>
                  <a:pt x="982653" y="1143393"/>
                </a:lnTo>
                <a:cubicBezTo>
                  <a:pt x="1129452" y="1173433"/>
                  <a:pt x="1239880" y="1303320"/>
                  <a:pt x="1239880" y="1459001"/>
                </a:cubicBezTo>
                <a:lnTo>
                  <a:pt x="1237593" y="1481687"/>
                </a:lnTo>
                <a:lnTo>
                  <a:pt x="597863" y="1481687"/>
                </a:lnTo>
                <a:lnTo>
                  <a:pt x="595576" y="1459001"/>
                </a:lnTo>
                <a:cubicBezTo>
                  <a:pt x="595576" y="1303320"/>
                  <a:pt x="706004" y="1173433"/>
                  <a:pt x="852803" y="1143393"/>
                </a:cubicBezTo>
                <a:lnTo>
                  <a:pt x="884778" y="1140170"/>
                </a:lnTo>
                <a:lnTo>
                  <a:pt x="884778" y="1108731"/>
                </a:lnTo>
                <a:cubicBezTo>
                  <a:pt x="884778" y="1096545"/>
                  <a:pt x="894655" y="1086668"/>
                  <a:pt x="906841" y="1086668"/>
                </a:cubicBezTo>
                <a:close/>
                <a:moveTo>
                  <a:pt x="0" y="0"/>
                </a:moveTo>
                <a:lnTo>
                  <a:pt x="19601" y="4859"/>
                </a:lnTo>
                <a:cubicBezTo>
                  <a:pt x="46991" y="14104"/>
                  <a:pt x="78525" y="26297"/>
                  <a:pt x="115080" y="40050"/>
                </a:cubicBezTo>
                <a:cubicBezTo>
                  <a:pt x="144037" y="51632"/>
                  <a:pt x="159479" y="69006"/>
                  <a:pt x="155619" y="97961"/>
                </a:cubicBezTo>
                <a:cubicBezTo>
                  <a:pt x="134384" y="279412"/>
                  <a:pt x="186504" y="422258"/>
                  <a:pt x="132455" y="632666"/>
                </a:cubicBezTo>
                <a:cubicBezTo>
                  <a:pt x="126663" y="677062"/>
                  <a:pt x="128594" y="721461"/>
                  <a:pt x="95777" y="763929"/>
                </a:cubicBezTo>
                <a:cubicBezTo>
                  <a:pt x="89987" y="771650"/>
                  <a:pt x="84195" y="781301"/>
                  <a:pt x="78405" y="789022"/>
                </a:cubicBezTo>
                <a:cubicBezTo>
                  <a:pt x="59102" y="825700"/>
                  <a:pt x="10842" y="856585"/>
                  <a:pt x="6981" y="883610"/>
                </a:cubicBezTo>
                <a:cubicBezTo>
                  <a:pt x="6981" y="883610"/>
                  <a:pt x="5052" y="883610"/>
                  <a:pt x="5052" y="883610"/>
                </a:cubicBezTo>
                <a:cubicBezTo>
                  <a:pt x="-740" y="949241"/>
                  <a:pt x="8913" y="1014873"/>
                  <a:pt x="134384" y="1047688"/>
                </a:cubicBezTo>
                <a:cubicBezTo>
                  <a:pt x="331279" y="1097876"/>
                  <a:pt x="259857" y="1304424"/>
                  <a:pt x="250204" y="1472362"/>
                </a:cubicBezTo>
                <a:cubicBezTo>
                  <a:pt x="232832" y="1742610"/>
                  <a:pt x="261786" y="1713656"/>
                  <a:pt x="530104" y="1673117"/>
                </a:cubicBezTo>
                <a:cubicBezTo>
                  <a:pt x="605387" y="1661535"/>
                  <a:pt x="672950" y="1686631"/>
                  <a:pt x="734720" y="1607486"/>
                </a:cubicBezTo>
                <a:cubicBezTo>
                  <a:pt x="701904" y="1553436"/>
                  <a:pt x="626621" y="1619068"/>
                  <a:pt x="580293" y="1514830"/>
                </a:cubicBezTo>
                <a:cubicBezTo>
                  <a:pt x="726999" y="1514830"/>
                  <a:pt x="1087972" y="1512900"/>
                  <a:pt x="1196071" y="1507108"/>
                </a:cubicBezTo>
                <a:cubicBezTo>
                  <a:pt x="1252051" y="1505179"/>
                  <a:pt x="1290658" y="1526412"/>
                  <a:pt x="1207653" y="1568879"/>
                </a:cubicBezTo>
                <a:cubicBezTo>
                  <a:pt x="1132370" y="1590114"/>
                  <a:pt x="1163256" y="1555368"/>
                  <a:pt x="1093764" y="1609417"/>
                </a:cubicBezTo>
                <a:cubicBezTo>
                  <a:pt x="1066739" y="1638371"/>
                  <a:pt x="1035853" y="1642232"/>
                  <a:pt x="993386" y="1638371"/>
                </a:cubicBezTo>
                <a:cubicBezTo>
                  <a:pt x="792631" y="1740680"/>
                  <a:pt x="564851" y="1823684"/>
                  <a:pt x="346721" y="1868083"/>
                </a:cubicBezTo>
                <a:cubicBezTo>
                  <a:pt x="232832" y="1889315"/>
                  <a:pt x="217389" y="1943365"/>
                  <a:pt x="232832" y="2061117"/>
                </a:cubicBezTo>
                <a:cubicBezTo>
                  <a:pt x="275300" y="2395064"/>
                  <a:pt x="296532" y="2790785"/>
                  <a:pt x="296532" y="3126664"/>
                </a:cubicBezTo>
                <a:cubicBezTo>
                  <a:pt x="296532" y="3180713"/>
                  <a:pt x="263718" y="3178782"/>
                  <a:pt x="215458" y="3215459"/>
                </a:cubicBezTo>
                <a:cubicBezTo>
                  <a:pt x="213529" y="3242484"/>
                  <a:pt x="194225" y="3267578"/>
                  <a:pt x="192294" y="3292673"/>
                </a:cubicBezTo>
                <a:cubicBezTo>
                  <a:pt x="186504" y="3439379"/>
                  <a:pt x="180712" y="3584153"/>
                  <a:pt x="165269" y="3728930"/>
                </a:cubicBezTo>
                <a:cubicBezTo>
                  <a:pt x="140176" y="3954778"/>
                  <a:pt x="86126" y="4109205"/>
                  <a:pt x="319696" y="4271354"/>
                </a:cubicBezTo>
                <a:cubicBezTo>
                  <a:pt x="348653" y="4290657"/>
                  <a:pt x="393049" y="4319614"/>
                  <a:pt x="373746" y="4362081"/>
                </a:cubicBezTo>
                <a:cubicBezTo>
                  <a:pt x="356374" y="4400688"/>
                  <a:pt x="308114" y="4383316"/>
                  <a:pt x="273368" y="4387174"/>
                </a:cubicBezTo>
                <a:cubicBezTo>
                  <a:pt x="155619" y="4396827"/>
                  <a:pt x="142105" y="4290657"/>
                  <a:pt x="28216" y="4292589"/>
                </a:cubicBezTo>
                <a:lnTo>
                  <a:pt x="0" y="4279023"/>
                </a:lnTo>
                <a:close/>
              </a:path>
            </a:pathLst>
          </a:custGeom>
          <a:solidFill>
            <a:schemeClr val="bg1"/>
          </a:solidFill>
          <a:ln w="9525" cap="flat">
            <a:solidFill>
              <a:schemeClr val="accent1"/>
            </a:solid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D5C4CF52-4FC9-4897-9919-48A24ADE6677}"/>
              </a:ext>
            </a:extLst>
          </p:cNvPr>
          <p:cNvSpPr/>
          <p:nvPr userDrawn="1"/>
        </p:nvSpPr>
        <p:spPr>
          <a:xfrm>
            <a:off x="2695574" y="3248470"/>
            <a:ext cx="296134" cy="1813473"/>
          </a:xfrm>
          <a:custGeom>
            <a:avLst/>
            <a:gdLst>
              <a:gd name="connsiteX0" fmla="*/ 87559 w 296134"/>
              <a:gd name="connsiteY0" fmla="*/ 0 h 1813473"/>
              <a:gd name="connsiteX1" fmla="*/ 135353 w 296134"/>
              <a:gd name="connsiteY1" fmla="*/ 13762 h 1813473"/>
              <a:gd name="connsiteX2" fmla="*/ 185810 w 296134"/>
              <a:gd name="connsiteY2" fmla="*/ 292975 h 1813473"/>
              <a:gd name="connsiteX3" fmla="*/ 187288 w 296134"/>
              <a:gd name="connsiteY3" fmla="*/ 673400 h 1813473"/>
              <a:gd name="connsiteX4" fmla="*/ 292939 w 296134"/>
              <a:gd name="connsiteY4" fmla="*/ 1809492 h 1813473"/>
              <a:gd name="connsiteX5" fmla="*/ 0 w 296134"/>
              <a:gd name="connsiteY5" fmla="*/ 1813473 h 1813473"/>
              <a:gd name="connsiteX6" fmla="*/ 0 w 296134"/>
              <a:gd name="connsiteY6" fmla="*/ 249769 h 1813473"/>
              <a:gd name="connsiteX7" fmla="*/ 132542 w 296134"/>
              <a:gd name="connsiteY7" fmla="*/ 249769 h 181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134" h="1813473">
                <a:moveTo>
                  <a:pt x="87559" y="0"/>
                </a:moveTo>
                <a:lnTo>
                  <a:pt x="135353" y="13762"/>
                </a:lnTo>
                <a:lnTo>
                  <a:pt x="185810" y="292975"/>
                </a:lnTo>
                <a:cubicBezTo>
                  <a:pt x="199005" y="374554"/>
                  <a:pt x="200062" y="563584"/>
                  <a:pt x="187288" y="673400"/>
                </a:cubicBezTo>
                <a:cubicBezTo>
                  <a:pt x="235772" y="1106526"/>
                  <a:pt x="312766" y="1481523"/>
                  <a:pt x="292939" y="1809492"/>
                </a:cubicBezTo>
                <a:lnTo>
                  <a:pt x="0" y="1813473"/>
                </a:lnTo>
                <a:lnTo>
                  <a:pt x="0" y="249769"/>
                </a:lnTo>
                <a:lnTo>
                  <a:pt x="132542" y="2497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33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7E149-0019-4BAE-99F4-5FEDC22766C4}"/>
              </a:ext>
            </a:extLst>
          </p:cNvPr>
          <p:cNvSpPr/>
          <p:nvPr userDrawn="1"/>
        </p:nvSpPr>
        <p:spPr>
          <a:xfrm>
            <a:off x="0" y="0"/>
            <a:ext cx="26757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aphic 1">
            <a:extLst>
              <a:ext uri="{FF2B5EF4-FFF2-40B4-BE49-F238E27FC236}">
                <a16:creationId xmlns:a16="http://schemas.microsoft.com/office/drawing/2014/main" id="{7F46D745-EC50-426E-9C33-ECA49B02649C}"/>
              </a:ext>
            </a:extLst>
          </p:cNvPr>
          <p:cNvGrpSpPr/>
          <p:nvPr userDrawn="1"/>
        </p:nvGrpSpPr>
        <p:grpSpPr>
          <a:xfrm>
            <a:off x="1594180" y="2831526"/>
            <a:ext cx="1713558" cy="3796191"/>
            <a:chOff x="9812203" y="1631958"/>
            <a:chExt cx="1857375" cy="4114800"/>
          </a:xfrm>
        </p:grpSpPr>
        <p:sp>
          <p:nvSpPr>
            <p:cNvPr id="4" name="Freeform: Shape 3">
              <a:extLst>
                <a:ext uri="{FF2B5EF4-FFF2-40B4-BE49-F238E27FC236}">
                  <a16:creationId xmlns:a16="http://schemas.microsoft.com/office/drawing/2014/main" id="{A6C1DC64-DC93-4A12-8BD9-CB8D0D9778E6}"/>
                </a:ext>
              </a:extLst>
            </p:cNvPr>
            <p:cNvSpPr/>
            <p:nvPr/>
          </p:nvSpPr>
          <p:spPr>
            <a:xfrm>
              <a:off x="10906626" y="2996891"/>
              <a:ext cx="762000" cy="161925"/>
            </a:xfrm>
            <a:custGeom>
              <a:avLst/>
              <a:gdLst>
                <a:gd name="connsiteX0" fmla="*/ 763905 w 762000"/>
                <a:gd name="connsiteY0" fmla="*/ 63817 h 161925"/>
                <a:gd name="connsiteX1" fmla="*/ 699135 w 762000"/>
                <a:gd name="connsiteY1" fmla="*/ 42863 h 161925"/>
                <a:gd name="connsiteX2" fmla="*/ 248602 w 762000"/>
                <a:gd name="connsiteY2" fmla="*/ 41910 h 161925"/>
                <a:gd name="connsiteX3" fmla="*/ 232410 w 762000"/>
                <a:gd name="connsiteY3" fmla="*/ 45720 h 161925"/>
                <a:gd name="connsiteX4" fmla="*/ 6667 w 762000"/>
                <a:gd name="connsiteY4" fmla="*/ 0 h 161925"/>
                <a:gd name="connsiteX5" fmla="*/ 0 w 762000"/>
                <a:gd name="connsiteY5" fmla="*/ 32385 h 161925"/>
                <a:gd name="connsiteX6" fmla="*/ 211455 w 762000"/>
                <a:gd name="connsiteY6" fmla="*/ 75247 h 161925"/>
                <a:gd name="connsiteX7" fmla="*/ 216218 w 762000"/>
                <a:gd name="connsiteY7" fmla="*/ 98108 h 161925"/>
                <a:gd name="connsiteX8" fmla="*/ 261937 w 762000"/>
                <a:gd name="connsiteY8" fmla="*/ 151447 h 161925"/>
                <a:gd name="connsiteX9" fmla="*/ 731520 w 762000"/>
                <a:gd name="connsiteY9" fmla="*/ 153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61925">
                  <a:moveTo>
                    <a:pt x="763905" y="63817"/>
                  </a:moveTo>
                  <a:cubicBezTo>
                    <a:pt x="756285" y="27622"/>
                    <a:pt x="721043" y="42863"/>
                    <a:pt x="699135" y="42863"/>
                  </a:cubicBezTo>
                  <a:cubicBezTo>
                    <a:pt x="550545" y="41910"/>
                    <a:pt x="402907" y="41910"/>
                    <a:pt x="248602" y="41910"/>
                  </a:cubicBezTo>
                  <a:cubicBezTo>
                    <a:pt x="242887" y="41910"/>
                    <a:pt x="237173" y="42863"/>
                    <a:pt x="232410" y="45720"/>
                  </a:cubicBezTo>
                  <a:lnTo>
                    <a:pt x="6667" y="0"/>
                  </a:lnTo>
                  <a:lnTo>
                    <a:pt x="0" y="32385"/>
                  </a:lnTo>
                  <a:lnTo>
                    <a:pt x="211455" y="75247"/>
                  </a:lnTo>
                  <a:cubicBezTo>
                    <a:pt x="210502" y="82867"/>
                    <a:pt x="212407" y="90488"/>
                    <a:pt x="216218" y="98108"/>
                  </a:cubicBezTo>
                  <a:cubicBezTo>
                    <a:pt x="232410" y="124777"/>
                    <a:pt x="245745" y="129540"/>
                    <a:pt x="261937" y="151447"/>
                  </a:cubicBezTo>
                  <a:cubicBezTo>
                    <a:pt x="275273" y="170497"/>
                    <a:pt x="715328" y="171450"/>
                    <a:pt x="731520" y="153352"/>
                  </a:cubicBezTo>
                </a:path>
              </a:pathLst>
            </a:custGeom>
            <a:solidFill>
              <a:schemeClr val="accent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009136D-19FF-42AD-808C-E2286EE5E511}"/>
                </a:ext>
              </a:extLst>
            </p:cNvPr>
            <p:cNvSpPr/>
            <p:nvPr/>
          </p:nvSpPr>
          <p:spPr>
            <a:xfrm>
              <a:off x="9811908" y="1863837"/>
              <a:ext cx="1181100" cy="3876675"/>
            </a:xfrm>
            <a:custGeom>
              <a:avLst/>
              <a:gdLst>
                <a:gd name="connsiteX0" fmla="*/ 1172823 w 1181100"/>
                <a:gd name="connsiteY0" fmla="*/ 1146388 h 3876675"/>
                <a:gd name="connsiteX1" fmla="*/ 937555 w 1181100"/>
                <a:gd name="connsiteY1" fmla="*/ 1054948 h 3876675"/>
                <a:gd name="connsiteX2" fmla="*/ 515598 w 1181100"/>
                <a:gd name="connsiteY2" fmla="*/ 1173058 h 3876675"/>
                <a:gd name="connsiteX3" fmla="*/ 494643 w 1181100"/>
                <a:gd name="connsiteY3" fmla="*/ 765388 h 3876675"/>
                <a:gd name="connsiteX4" fmla="*/ 431778 w 1181100"/>
                <a:gd name="connsiteY4" fmla="*/ 642516 h 3876675"/>
                <a:gd name="connsiteX5" fmla="*/ 526075 w 1181100"/>
                <a:gd name="connsiteY5" fmla="*/ 503451 h 3876675"/>
                <a:gd name="connsiteX6" fmla="*/ 573700 w 1181100"/>
                <a:gd name="connsiteY6" fmla="*/ 507261 h 3876675"/>
                <a:gd name="connsiteX7" fmla="*/ 591798 w 1181100"/>
                <a:gd name="connsiteY7" fmla="*/ 444396 h 3876675"/>
                <a:gd name="connsiteX8" fmla="*/ 583225 w 1181100"/>
                <a:gd name="connsiteY8" fmla="*/ 423441 h 3876675"/>
                <a:gd name="connsiteX9" fmla="*/ 625135 w 1181100"/>
                <a:gd name="connsiteY9" fmla="*/ 387246 h 3876675"/>
                <a:gd name="connsiteX10" fmla="*/ 684190 w 1181100"/>
                <a:gd name="connsiteY10" fmla="*/ 376768 h 3876675"/>
                <a:gd name="connsiteX11" fmla="*/ 662283 w 1181100"/>
                <a:gd name="connsiteY11" fmla="*/ 264373 h 3876675"/>
                <a:gd name="connsiteX12" fmla="*/ 681333 w 1181100"/>
                <a:gd name="connsiteY12" fmla="*/ 171028 h 3876675"/>
                <a:gd name="connsiteX13" fmla="*/ 276520 w 1181100"/>
                <a:gd name="connsiteY13" fmla="*/ 131976 h 3876675"/>
                <a:gd name="connsiteX14" fmla="*/ 275568 w 1181100"/>
                <a:gd name="connsiteY14" fmla="*/ 418678 h 3876675"/>
                <a:gd name="connsiteX15" fmla="*/ 244135 w 1181100"/>
                <a:gd name="connsiteY15" fmla="*/ 465351 h 3876675"/>
                <a:gd name="connsiteX16" fmla="*/ 215560 w 1181100"/>
                <a:gd name="connsiteY16" fmla="*/ 468208 h 3876675"/>
                <a:gd name="connsiteX17" fmla="*/ 15535 w 1181100"/>
                <a:gd name="connsiteY17" fmla="*/ 733003 h 3876675"/>
                <a:gd name="connsiteX18" fmla="*/ 33633 w 1181100"/>
                <a:gd name="connsiteY18" fmla="*/ 1037803 h 3876675"/>
                <a:gd name="connsiteX19" fmla="*/ 94593 w 1181100"/>
                <a:gd name="connsiteY19" fmla="*/ 1377846 h 3876675"/>
                <a:gd name="connsiteX20" fmla="*/ 97450 w 1181100"/>
                <a:gd name="connsiteY20" fmla="*/ 1392133 h 3876675"/>
                <a:gd name="connsiteX21" fmla="*/ 105070 w 1181100"/>
                <a:gd name="connsiteY21" fmla="*/ 1425471 h 3876675"/>
                <a:gd name="connsiteX22" fmla="*/ 108880 w 1181100"/>
                <a:gd name="connsiteY22" fmla="*/ 1445473 h 3876675"/>
                <a:gd name="connsiteX23" fmla="*/ 106975 w 1181100"/>
                <a:gd name="connsiteY23" fmla="*/ 1477858 h 3876675"/>
                <a:gd name="connsiteX24" fmla="*/ 75543 w 1181100"/>
                <a:gd name="connsiteY24" fmla="*/ 1863621 h 3876675"/>
                <a:gd name="connsiteX25" fmla="*/ 236515 w 1181100"/>
                <a:gd name="connsiteY25" fmla="*/ 2414166 h 3876675"/>
                <a:gd name="connsiteX26" fmla="*/ 246993 w 1181100"/>
                <a:gd name="connsiteY26" fmla="*/ 2647528 h 3876675"/>
                <a:gd name="connsiteX27" fmla="*/ 226990 w 1181100"/>
                <a:gd name="connsiteY27" fmla="*/ 3627651 h 3876675"/>
                <a:gd name="connsiteX28" fmla="*/ 264138 w 1181100"/>
                <a:gd name="connsiteY28" fmla="*/ 3871491 h 3876675"/>
                <a:gd name="connsiteX29" fmla="*/ 493690 w 1181100"/>
                <a:gd name="connsiteY29" fmla="*/ 3861966 h 3876675"/>
                <a:gd name="connsiteX30" fmla="*/ 762295 w 1181100"/>
                <a:gd name="connsiteY30" fmla="*/ 3870539 h 3876675"/>
                <a:gd name="connsiteX31" fmla="*/ 823255 w 1181100"/>
                <a:gd name="connsiteY31" fmla="*/ 3848631 h 3876675"/>
                <a:gd name="connsiteX32" fmla="*/ 880405 w 1181100"/>
                <a:gd name="connsiteY32" fmla="*/ 3768621 h 3876675"/>
                <a:gd name="connsiteX33" fmla="*/ 807063 w 1181100"/>
                <a:gd name="connsiteY33" fmla="*/ 3721948 h 3876675"/>
                <a:gd name="connsiteX34" fmla="*/ 726100 w 1181100"/>
                <a:gd name="connsiteY34" fmla="*/ 3718139 h 3876675"/>
                <a:gd name="connsiteX35" fmla="*/ 791823 w 1181100"/>
                <a:gd name="connsiteY35" fmla="*/ 3644796 h 3876675"/>
                <a:gd name="connsiteX36" fmla="*/ 662283 w 1181100"/>
                <a:gd name="connsiteY36" fmla="*/ 3598123 h 3876675"/>
                <a:gd name="connsiteX37" fmla="*/ 594655 w 1181100"/>
                <a:gd name="connsiteY37" fmla="*/ 3426673 h 3876675"/>
                <a:gd name="connsiteX38" fmla="*/ 636565 w 1181100"/>
                <a:gd name="connsiteY38" fmla="*/ 2896131 h 3876675"/>
                <a:gd name="connsiteX39" fmla="*/ 652758 w 1181100"/>
                <a:gd name="connsiteY39" fmla="*/ 2598951 h 3876675"/>
                <a:gd name="connsiteX40" fmla="*/ 635613 w 1181100"/>
                <a:gd name="connsiteY40" fmla="*/ 2478936 h 3876675"/>
                <a:gd name="connsiteX41" fmla="*/ 628945 w 1181100"/>
                <a:gd name="connsiteY41" fmla="*/ 2319868 h 3876675"/>
                <a:gd name="connsiteX42" fmla="*/ 578463 w 1181100"/>
                <a:gd name="connsiteY42" fmla="*/ 1615018 h 3876675"/>
                <a:gd name="connsiteX43" fmla="*/ 549888 w 1181100"/>
                <a:gd name="connsiteY43" fmla="*/ 1316886 h 3876675"/>
                <a:gd name="connsiteX44" fmla="*/ 683238 w 1181100"/>
                <a:gd name="connsiteY44" fmla="*/ 1259736 h 3876675"/>
                <a:gd name="connsiteX45" fmla="*/ 915648 w 1181100"/>
                <a:gd name="connsiteY45" fmla="*/ 1219731 h 3876675"/>
                <a:gd name="connsiteX46" fmla="*/ 1159488 w 1181100"/>
                <a:gd name="connsiteY46" fmla="*/ 1194966 h 3876675"/>
                <a:gd name="connsiteX47" fmla="*/ 1172823 w 1181100"/>
                <a:gd name="connsiteY47" fmla="*/ 1146388 h 387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81100" h="3876675">
                  <a:moveTo>
                    <a:pt x="1172823" y="1146388"/>
                  </a:moveTo>
                  <a:cubicBezTo>
                    <a:pt x="1055665" y="1125433"/>
                    <a:pt x="1019470" y="1063521"/>
                    <a:pt x="937555" y="1054948"/>
                  </a:cubicBezTo>
                  <a:cubicBezTo>
                    <a:pt x="807063" y="1082571"/>
                    <a:pt x="629898" y="1163533"/>
                    <a:pt x="515598" y="1173058"/>
                  </a:cubicBezTo>
                  <a:cubicBezTo>
                    <a:pt x="505120" y="1074951"/>
                    <a:pt x="541315" y="893976"/>
                    <a:pt x="494643" y="765388"/>
                  </a:cubicBezTo>
                  <a:cubicBezTo>
                    <a:pt x="481308" y="728241"/>
                    <a:pt x="456543" y="678711"/>
                    <a:pt x="431778" y="642516"/>
                  </a:cubicBezTo>
                  <a:cubicBezTo>
                    <a:pt x="431778" y="642516"/>
                    <a:pt x="432730" y="470113"/>
                    <a:pt x="526075" y="503451"/>
                  </a:cubicBezTo>
                  <a:cubicBezTo>
                    <a:pt x="541315" y="509166"/>
                    <a:pt x="563223" y="522501"/>
                    <a:pt x="573700" y="507261"/>
                  </a:cubicBezTo>
                  <a:cubicBezTo>
                    <a:pt x="579415" y="498688"/>
                    <a:pt x="578463" y="457731"/>
                    <a:pt x="591798" y="444396"/>
                  </a:cubicBezTo>
                  <a:cubicBezTo>
                    <a:pt x="603228" y="432966"/>
                    <a:pt x="592750" y="431061"/>
                    <a:pt x="583225" y="423441"/>
                  </a:cubicBezTo>
                  <a:cubicBezTo>
                    <a:pt x="612753" y="427251"/>
                    <a:pt x="617515" y="424393"/>
                    <a:pt x="625135" y="387246"/>
                  </a:cubicBezTo>
                  <a:cubicBezTo>
                    <a:pt x="642280" y="375816"/>
                    <a:pt x="670855" y="389151"/>
                    <a:pt x="684190" y="376768"/>
                  </a:cubicBezTo>
                  <a:cubicBezTo>
                    <a:pt x="683238" y="356766"/>
                    <a:pt x="660378" y="313903"/>
                    <a:pt x="662283" y="264373"/>
                  </a:cubicBezTo>
                  <a:cubicBezTo>
                    <a:pt x="669903" y="235798"/>
                    <a:pt x="688000" y="198651"/>
                    <a:pt x="681333" y="171028"/>
                  </a:cubicBezTo>
                  <a:cubicBezTo>
                    <a:pt x="640375" y="-33759"/>
                    <a:pt x="348910" y="-64239"/>
                    <a:pt x="276520" y="131976"/>
                  </a:cubicBezTo>
                  <a:cubicBezTo>
                    <a:pt x="240325" y="236751"/>
                    <a:pt x="334623" y="321523"/>
                    <a:pt x="275568" y="418678"/>
                  </a:cubicBezTo>
                  <a:cubicBezTo>
                    <a:pt x="275568" y="418678"/>
                    <a:pt x="245088" y="466303"/>
                    <a:pt x="244135" y="465351"/>
                  </a:cubicBezTo>
                  <a:cubicBezTo>
                    <a:pt x="223180" y="454873"/>
                    <a:pt x="231753" y="454873"/>
                    <a:pt x="215560" y="468208"/>
                  </a:cubicBezTo>
                  <a:cubicBezTo>
                    <a:pt x="126025" y="542503"/>
                    <a:pt x="66018" y="637753"/>
                    <a:pt x="15535" y="733003"/>
                  </a:cubicBezTo>
                  <a:cubicBezTo>
                    <a:pt x="-21612" y="834921"/>
                    <a:pt x="17440" y="930171"/>
                    <a:pt x="33633" y="1037803"/>
                  </a:cubicBezTo>
                  <a:cubicBezTo>
                    <a:pt x="57445" y="1164486"/>
                    <a:pt x="94593" y="1247353"/>
                    <a:pt x="94593" y="1377846"/>
                  </a:cubicBezTo>
                  <a:cubicBezTo>
                    <a:pt x="94593" y="1382608"/>
                    <a:pt x="95545" y="1387371"/>
                    <a:pt x="97450" y="1392133"/>
                  </a:cubicBezTo>
                  <a:cubicBezTo>
                    <a:pt x="101260" y="1400706"/>
                    <a:pt x="92688" y="1417851"/>
                    <a:pt x="105070" y="1425471"/>
                  </a:cubicBezTo>
                  <a:lnTo>
                    <a:pt x="108880" y="1445473"/>
                  </a:lnTo>
                  <a:cubicBezTo>
                    <a:pt x="104118" y="1447378"/>
                    <a:pt x="111738" y="1475953"/>
                    <a:pt x="106975" y="1477858"/>
                  </a:cubicBezTo>
                  <a:cubicBezTo>
                    <a:pt x="77448" y="1624543"/>
                    <a:pt x="33633" y="1714078"/>
                    <a:pt x="75543" y="1863621"/>
                  </a:cubicBezTo>
                  <a:cubicBezTo>
                    <a:pt x="116500" y="2007448"/>
                    <a:pt x="189843" y="2273196"/>
                    <a:pt x="236515" y="2414166"/>
                  </a:cubicBezTo>
                  <a:cubicBezTo>
                    <a:pt x="258423" y="2479889"/>
                    <a:pt x="258423" y="2578948"/>
                    <a:pt x="246993" y="2647528"/>
                  </a:cubicBezTo>
                  <a:cubicBezTo>
                    <a:pt x="186033" y="3006621"/>
                    <a:pt x="177460" y="3269511"/>
                    <a:pt x="226990" y="3627651"/>
                  </a:cubicBezTo>
                  <a:cubicBezTo>
                    <a:pt x="236515" y="3697183"/>
                    <a:pt x="162220" y="3837201"/>
                    <a:pt x="264138" y="3871491"/>
                  </a:cubicBezTo>
                  <a:cubicBezTo>
                    <a:pt x="291760" y="3881016"/>
                    <a:pt x="465115" y="3863871"/>
                    <a:pt x="493690" y="3861966"/>
                  </a:cubicBezTo>
                  <a:cubicBezTo>
                    <a:pt x="577510" y="3889589"/>
                    <a:pt x="677523" y="3885778"/>
                    <a:pt x="762295" y="3870539"/>
                  </a:cubicBezTo>
                  <a:cubicBezTo>
                    <a:pt x="776583" y="3862918"/>
                    <a:pt x="809920" y="3856251"/>
                    <a:pt x="823255" y="3848631"/>
                  </a:cubicBezTo>
                  <a:cubicBezTo>
                    <a:pt x="855640" y="3831486"/>
                    <a:pt x="885168" y="3813389"/>
                    <a:pt x="880405" y="3768621"/>
                  </a:cubicBezTo>
                  <a:cubicBezTo>
                    <a:pt x="874690" y="3720996"/>
                    <a:pt x="835638" y="3729568"/>
                    <a:pt x="807063" y="3721948"/>
                  </a:cubicBezTo>
                  <a:cubicBezTo>
                    <a:pt x="773725" y="3713376"/>
                    <a:pt x="761343" y="3729568"/>
                    <a:pt x="726100" y="3718139"/>
                  </a:cubicBezTo>
                  <a:cubicBezTo>
                    <a:pt x="752770" y="3688611"/>
                    <a:pt x="808015" y="3695278"/>
                    <a:pt x="791823" y="3644796"/>
                  </a:cubicBezTo>
                  <a:cubicBezTo>
                    <a:pt x="773725" y="3587646"/>
                    <a:pt x="701335" y="3596218"/>
                    <a:pt x="662283" y="3598123"/>
                  </a:cubicBezTo>
                  <a:cubicBezTo>
                    <a:pt x="558460" y="3603839"/>
                    <a:pt x="594655" y="3531448"/>
                    <a:pt x="594655" y="3426673"/>
                  </a:cubicBezTo>
                  <a:cubicBezTo>
                    <a:pt x="595608" y="3242841"/>
                    <a:pt x="614658" y="3076153"/>
                    <a:pt x="636565" y="2896131"/>
                  </a:cubicBezTo>
                  <a:cubicBezTo>
                    <a:pt x="657520" y="2771353"/>
                    <a:pt x="647995" y="2723728"/>
                    <a:pt x="652758" y="2598951"/>
                  </a:cubicBezTo>
                  <a:cubicBezTo>
                    <a:pt x="653710" y="2573233"/>
                    <a:pt x="643233" y="2502748"/>
                    <a:pt x="635613" y="2478936"/>
                  </a:cubicBezTo>
                  <a:cubicBezTo>
                    <a:pt x="619420" y="2427501"/>
                    <a:pt x="632755" y="2373208"/>
                    <a:pt x="628945" y="2319868"/>
                  </a:cubicBezTo>
                  <a:cubicBezTo>
                    <a:pt x="609895" y="2036976"/>
                    <a:pt x="633708" y="1896006"/>
                    <a:pt x="578463" y="1615018"/>
                  </a:cubicBezTo>
                  <a:cubicBezTo>
                    <a:pt x="573700" y="1590253"/>
                    <a:pt x="504168" y="1335936"/>
                    <a:pt x="549888" y="1316886"/>
                  </a:cubicBezTo>
                  <a:cubicBezTo>
                    <a:pt x="607038" y="1293073"/>
                    <a:pt x="615610" y="1277833"/>
                    <a:pt x="683238" y="1259736"/>
                  </a:cubicBezTo>
                  <a:cubicBezTo>
                    <a:pt x="761343" y="1237828"/>
                    <a:pt x="821350" y="1171153"/>
                    <a:pt x="915648" y="1219731"/>
                  </a:cubicBezTo>
                  <a:cubicBezTo>
                    <a:pt x="1008040" y="1267356"/>
                    <a:pt x="1075668" y="1186393"/>
                    <a:pt x="1159488" y="1194966"/>
                  </a:cubicBezTo>
                  <a:cubicBezTo>
                    <a:pt x="1179490" y="1198776"/>
                    <a:pt x="1208065" y="1153056"/>
                    <a:pt x="1172823" y="1146388"/>
                  </a:cubicBezTo>
                  <a:close/>
                </a:path>
              </a:pathLst>
            </a:custGeom>
            <a:solidFill>
              <a:schemeClr val="accent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4313569-F47A-4AC8-B133-D5A1778DAB38}"/>
                </a:ext>
              </a:extLst>
            </p:cNvPr>
            <p:cNvSpPr/>
            <p:nvPr/>
          </p:nvSpPr>
          <p:spPr>
            <a:xfrm>
              <a:off x="10033518" y="1631854"/>
              <a:ext cx="581025" cy="409575"/>
            </a:xfrm>
            <a:custGeom>
              <a:avLst/>
              <a:gdLst>
                <a:gd name="connsiteX0" fmla="*/ 54910 w 581025"/>
                <a:gd name="connsiteY0" fmla="*/ 363959 h 409575"/>
                <a:gd name="connsiteX1" fmla="*/ 13000 w 581025"/>
                <a:gd name="connsiteY1" fmla="*/ 176317 h 409575"/>
                <a:gd name="connsiteX2" fmla="*/ 136825 w 581025"/>
                <a:gd name="connsiteY2" fmla="*/ 2009 h 409575"/>
                <a:gd name="connsiteX3" fmla="*/ 342565 w 581025"/>
                <a:gd name="connsiteY3" fmla="*/ 36299 h 409575"/>
                <a:gd name="connsiteX4" fmla="*/ 485440 w 581025"/>
                <a:gd name="connsiteY4" fmla="*/ 74399 h 409575"/>
                <a:gd name="connsiteX5" fmla="*/ 582595 w 581025"/>
                <a:gd name="connsiteY5" fmla="*/ 143932 h 409575"/>
                <a:gd name="connsiteX6" fmla="*/ 528302 w 581025"/>
                <a:gd name="connsiteY6" fmla="*/ 289664 h 409575"/>
                <a:gd name="connsiteX7" fmla="*/ 460675 w 581025"/>
                <a:gd name="connsiteY7" fmla="*/ 417299 h 409575"/>
                <a:gd name="connsiteX8" fmla="*/ 393047 w 581025"/>
                <a:gd name="connsiteY8" fmla="*/ 409679 h 409575"/>
                <a:gd name="connsiteX9" fmla="*/ 54910 w 581025"/>
                <a:gd name="connsiteY9" fmla="*/ 36395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025" h="409575">
                  <a:moveTo>
                    <a:pt x="54910" y="363959"/>
                  </a:moveTo>
                  <a:cubicBezTo>
                    <a:pt x="60625" y="282997"/>
                    <a:pt x="93962" y="247754"/>
                    <a:pt x="13000" y="176317"/>
                  </a:cubicBezTo>
                  <a:cubicBezTo>
                    <a:pt x="-31768" y="137264"/>
                    <a:pt x="46337" y="7724"/>
                    <a:pt x="136825" y="2009"/>
                  </a:cubicBezTo>
                  <a:cubicBezTo>
                    <a:pt x="207310" y="-2753"/>
                    <a:pt x="276842" y="-1801"/>
                    <a:pt x="342565" y="36299"/>
                  </a:cubicBezTo>
                  <a:cubicBezTo>
                    <a:pt x="389237" y="63922"/>
                    <a:pt x="433052" y="67732"/>
                    <a:pt x="485440" y="74399"/>
                  </a:cubicBezTo>
                  <a:cubicBezTo>
                    <a:pt x="535922" y="81067"/>
                    <a:pt x="572117" y="87734"/>
                    <a:pt x="582595" y="143932"/>
                  </a:cubicBezTo>
                  <a:cubicBezTo>
                    <a:pt x="593072" y="200129"/>
                    <a:pt x="572117" y="260137"/>
                    <a:pt x="528302" y="289664"/>
                  </a:cubicBezTo>
                  <a:cubicBezTo>
                    <a:pt x="484487" y="320144"/>
                    <a:pt x="454007" y="349672"/>
                    <a:pt x="460675" y="417299"/>
                  </a:cubicBezTo>
                  <a:cubicBezTo>
                    <a:pt x="438767" y="415394"/>
                    <a:pt x="409240" y="414442"/>
                    <a:pt x="393047" y="409679"/>
                  </a:cubicBezTo>
                  <a:cubicBezTo>
                    <a:pt x="276842" y="375389"/>
                    <a:pt x="176830" y="372532"/>
                    <a:pt x="54910" y="363959"/>
                  </a:cubicBez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EC118D1-EB99-4E4C-92DB-281E668E88EB}"/>
                </a:ext>
              </a:extLst>
            </p:cNvPr>
            <p:cNvSpPr/>
            <p:nvPr/>
          </p:nvSpPr>
          <p:spPr>
            <a:xfrm>
              <a:off x="10056043" y="2303471"/>
              <a:ext cx="342900" cy="733425"/>
            </a:xfrm>
            <a:custGeom>
              <a:avLst/>
              <a:gdLst>
                <a:gd name="connsiteX0" fmla="*/ 78105 w 342900"/>
                <a:gd name="connsiteY0" fmla="*/ 97155 h 733425"/>
                <a:gd name="connsiteX1" fmla="*/ 260033 w 342900"/>
                <a:gd name="connsiteY1" fmla="*/ 388620 h 733425"/>
                <a:gd name="connsiteX2" fmla="*/ 267653 w 342900"/>
                <a:gd name="connsiteY2" fmla="*/ 738188 h 733425"/>
                <a:gd name="connsiteX3" fmla="*/ 350520 w 342900"/>
                <a:gd name="connsiteY3" fmla="*/ 719138 h 733425"/>
                <a:gd name="connsiteX4" fmla="*/ 338137 w 342900"/>
                <a:gd name="connsiteY4" fmla="*/ 559118 h 733425"/>
                <a:gd name="connsiteX5" fmla="*/ 199073 w 342900"/>
                <a:gd name="connsiteY5" fmla="*/ 198120 h 733425"/>
                <a:gd name="connsiteX6" fmla="*/ 18097 w 342900"/>
                <a:gd name="connsiteY6" fmla="*/ 0 h 733425"/>
                <a:gd name="connsiteX7" fmla="*/ 0 w 342900"/>
                <a:gd name="connsiteY7" fmla="*/ 25717 h 733425"/>
                <a:gd name="connsiteX8" fmla="*/ 78105 w 342900"/>
                <a:gd name="connsiteY8" fmla="*/ 9715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733425">
                  <a:moveTo>
                    <a:pt x="78105" y="97155"/>
                  </a:moveTo>
                  <a:cubicBezTo>
                    <a:pt x="170498" y="200025"/>
                    <a:pt x="240983" y="327660"/>
                    <a:pt x="260033" y="388620"/>
                  </a:cubicBezTo>
                  <a:cubicBezTo>
                    <a:pt x="267653" y="412433"/>
                    <a:pt x="266700" y="595313"/>
                    <a:pt x="267653" y="738188"/>
                  </a:cubicBezTo>
                  <a:lnTo>
                    <a:pt x="350520" y="719138"/>
                  </a:lnTo>
                  <a:cubicBezTo>
                    <a:pt x="345758" y="633413"/>
                    <a:pt x="343853" y="578168"/>
                    <a:pt x="338137" y="559118"/>
                  </a:cubicBezTo>
                  <a:cubicBezTo>
                    <a:pt x="325755" y="517208"/>
                    <a:pt x="283845" y="329565"/>
                    <a:pt x="199073" y="198120"/>
                  </a:cubicBezTo>
                  <a:cubicBezTo>
                    <a:pt x="145733" y="123825"/>
                    <a:pt x="92392" y="67627"/>
                    <a:pt x="18097" y="0"/>
                  </a:cubicBezTo>
                  <a:cubicBezTo>
                    <a:pt x="10478" y="7620"/>
                    <a:pt x="7620" y="18098"/>
                    <a:pt x="0" y="25717"/>
                  </a:cubicBezTo>
                  <a:cubicBezTo>
                    <a:pt x="13335" y="39052"/>
                    <a:pt x="66675" y="82867"/>
                    <a:pt x="78105" y="97155"/>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29B797D-41C9-4E1F-8C6A-9CBCF1B81876}"/>
                </a:ext>
              </a:extLst>
            </p:cNvPr>
            <p:cNvSpPr/>
            <p:nvPr/>
          </p:nvSpPr>
          <p:spPr>
            <a:xfrm>
              <a:off x="9913846" y="3155958"/>
              <a:ext cx="647700" cy="1152525"/>
            </a:xfrm>
            <a:custGeom>
              <a:avLst/>
              <a:gdLst>
                <a:gd name="connsiteX0" fmla="*/ 593682 w 647700"/>
                <a:gd name="connsiteY0" fmla="*/ 383858 h 1152525"/>
                <a:gd name="connsiteX1" fmla="*/ 508910 w 647700"/>
                <a:gd name="connsiteY1" fmla="*/ 80963 h 1152525"/>
                <a:gd name="connsiteX2" fmla="*/ 501290 w 647700"/>
                <a:gd name="connsiteY2" fmla="*/ 0 h 1152525"/>
                <a:gd name="connsiteX3" fmla="*/ 415565 w 647700"/>
                <a:gd name="connsiteY3" fmla="*/ 26670 h 1152525"/>
                <a:gd name="connsiteX4" fmla="*/ 415565 w 647700"/>
                <a:gd name="connsiteY4" fmla="*/ 50483 h 1152525"/>
                <a:gd name="connsiteX5" fmla="*/ 241257 w 647700"/>
                <a:gd name="connsiteY5" fmla="*/ 66675 h 1152525"/>
                <a:gd name="connsiteX6" fmla="*/ 257450 w 647700"/>
                <a:gd name="connsiteY6" fmla="*/ 150495 h 1152525"/>
                <a:gd name="connsiteX7" fmla="*/ 275 w 647700"/>
                <a:gd name="connsiteY7" fmla="*/ 150495 h 1152525"/>
                <a:gd name="connsiteX8" fmla="*/ 275 w 647700"/>
                <a:gd name="connsiteY8" fmla="*/ 185738 h 1152525"/>
                <a:gd name="connsiteX9" fmla="*/ 269832 w 647700"/>
                <a:gd name="connsiteY9" fmla="*/ 192405 h 1152525"/>
                <a:gd name="connsiteX10" fmla="*/ 270785 w 647700"/>
                <a:gd name="connsiteY10" fmla="*/ 193358 h 1152525"/>
                <a:gd name="connsiteX11" fmla="*/ 411755 w 647700"/>
                <a:gd name="connsiteY11" fmla="*/ 1161098 h 1152525"/>
                <a:gd name="connsiteX12" fmla="*/ 647975 w 647700"/>
                <a:gd name="connsiteY12" fmla="*/ 1137285 h 1152525"/>
                <a:gd name="connsiteX13" fmla="*/ 593682 w 647700"/>
                <a:gd name="connsiteY13" fmla="*/ 383858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7700" h="1152525">
                  <a:moveTo>
                    <a:pt x="593682" y="383858"/>
                  </a:moveTo>
                  <a:cubicBezTo>
                    <a:pt x="567965" y="262890"/>
                    <a:pt x="541295" y="220028"/>
                    <a:pt x="508910" y="80963"/>
                  </a:cubicBezTo>
                  <a:cubicBezTo>
                    <a:pt x="505100" y="69533"/>
                    <a:pt x="504147" y="59055"/>
                    <a:pt x="501290" y="0"/>
                  </a:cubicBezTo>
                  <a:lnTo>
                    <a:pt x="415565" y="26670"/>
                  </a:lnTo>
                  <a:cubicBezTo>
                    <a:pt x="415565" y="39053"/>
                    <a:pt x="415565" y="50483"/>
                    <a:pt x="415565" y="50483"/>
                  </a:cubicBezTo>
                  <a:cubicBezTo>
                    <a:pt x="386037" y="54292"/>
                    <a:pt x="271737" y="69533"/>
                    <a:pt x="241257" y="66675"/>
                  </a:cubicBezTo>
                  <a:cubicBezTo>
                    <a:pt x="245067" y="88583"/>
                    <a:pt x="250782" y="122872"/>
                    <a:pt x="257450" y="150495"/>
                  </a:cubicBezTo>
                  <a:cubicBezTo>
                    <a:pt x="176487" y="150495"/>
                    <a:pt x="77427" y="150495"/>
                    <a:pt x="275" y="150495"/>
                  </a:cubicBezTo>
                  <a:cubicBezTo>
                    <a:pt x="1227" y="165735"/>
                    <a:pt x="-678" y="171450"/>
                    <a:pt x="275" y="185738"/>
                  </a:cubicBezTo>
                  <a:cubicBezTo>
                    <a:pt x="84095" y="180975"/>
                    <a:pt x="181250" y="193358"/>
                    <a:pt x="269832" y="192405"/>
                  </a:cubicBezTo>
                  <a:cubicBezTo>
                    <a:pt x="269832" y="192405"/>
                    <a:pt x="269832" y="193358"/>
                    <a:pt x="270785" y="193358"/>
                  </a:cubicBezTo>
                  <a:cubicBezTo>
                    <a:pt x="333650" y="536258"/>
                    <a:pt x="406992" y="1118235"/>
                    <a:pt x="411755" y="1161098"/>
                  </a:cubicBezTo>
                  <a:cubicBezTo>
                    <a:pt x="448902" y="1164907"/>
                    <a:pt x="605112" y="1151573"/>
                    <a:pt x="647975" y="1137285"/>
                  </a:cubicBezTo>
                  <a:cubicBezTo>
                    <a:pt x="647975" y="882968"/>
                    <a:pt x="646070" y="632460"/>
                    <a:pt x="593682" y="383858"/>
                  </a:cubicBezTo>
                  <a:close/>
                </a:path>
              </a:pathLst>
            </a:custGeom>
            <a:solidFill>
              <a:schemeClr val="bg1"/>
            </a:solidFill>
            <a:ln w="9525" cap="flat">
              <a:noFill/>
              <a:prstDash val="solid"/>
              <a:miter/>
            </a:ln>
          </p:spPr>
          <p:txBody>
            <a:bodyPr rtlCol="0" anchor="ctr"/>
            <a:lstStyle/>
            <a:p>
              <a:endParaRPr lang="en-US"/>
            </a:p>
          </p:txBody>
        </p:sp>
      </p:grpSp>
      <p:cxnSp>
        <p:nvCxnSpPr>
          <p:cNvPr id="9" name="Straight Connector 8">
            <a:extLst>
              <a:ext uri="{FF2B5EF4-FFF2-40B4-BE49-F238E27FC236}">
                <a16:creationId xmlns:a16="http://schemas.microsoft.com/office/drawing/2014/main" id="{A8A8461F-B776-44EA-9D8F-0966DABD003E}"/>
              </a:ext>
            </a:extLst>
          </p:cNvPr>
          <p:cNvCxnSpPr>
            <a:cxnSpLocks/>
          </p:cNvCxnSpPr>
          <p:nvPr userDrawn="1"/>
        </p:nvCxnSpPr>
        <p:spPr>
          <a:xfrm>
            <a:off x="0" y="1021908"/>
            <a:ext cx="26757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816DFFA-59FF-44BD-A1F3-48C36181E7B5}"/>
              </a:ext>
            </a:extLst>
          </p:cNvPr>
          <p:cNvGrpSpPr/>
          <p:nvPr userDrawn="1"/>
        </p:nvGrpSpPr>
        <p:grpSpPr>
          <a:xfrm>
            <a:off x="540304" y="996196"/>
            <a:ext cx="1595184" cy="1395672"/>
            <a:chOff x="816657" y="415244"/>
            <a:chExt cx="3074373" cy="2689860"/>
          </a:xfrm>
        </p:grpSpPr>
        <p:grpSp>
          <p:nvGrpSpPr>
            <p:cNvPr id="11" name="Group 10">
              <a:extLst>
                <a:ext uri="{FF2B5EF4-FFF2-40B4-BE49-F238E27FC236}">
                  <a16:creationId xmlns:a16="http://schemas.microsoft.com/office/drawing/2014/main" id="{E54C30FD-A646-45DE-BABA-38ED48BEE883}"/>
                </a:ext>
              </a:extLst>
            </p:cNvPr>
            <p:cNvGrpSpPr/>
            <p:nvPr/>
          </p:nvGrpSpPr>
          <p:grpSpPr>
            <a:xfrm rot="10800000">
              <a:off x="816657" y="415244"/>
              <a:ext cx="647700" cy="2689860"/>
              <a:chOff x="6144030" y="3897930"/>
              <a:chExt cx="647700" cy="2689860"/>
            </a:xfrm>
            <a:solidFill>
              <a:schemeClr val="bg1"/>
            </a:solidFill>
          </p:grpSpPr>
          <p:sp>
            <p:nvSpPr>
              <p:cNvPr id="21" name="Freeform: Shape 20">
                <a:extLst>
                  <a:ext uri="{FF2B5EF4-FFF2-40B4-BE49-F238E27FC236}">
                    <a16:creationId xmlns:a16="http://schemas.microsoft.com/office/drawing/2014/main" id="{2681CFF3-570D-4C3E-AAD8-0315297321E5}"/>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D2C409A-200F-4867-A6AE-A4078FE3D666}"/>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1A3C20-21E3-45C1-81EC-1BA065DEFD5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D87F3F-3A3D-4204-BD5B-D20B7BAA6B48}"/>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A1341CCE-0A8D-4558-85F8-F68CE5F0A8D8}"/>
                </a:ext>
              </a:extLst>
            </p:cNvPr>
            <p:cNvGrpSpPr/>
            <p:nvPr/>
          </p:nvGrpSpPr>
          <p:grpSpPr>
            <a:xfrm rot="10800000">
              <a:off x="2407238" y="415244"/>
              <a:ext cx="723900" cy="2683192"/>
              <a:chOff x="7734611" y="3897930"/>
              <a:chExt cx="723900" cy="2683192"/>
            </a:xfrm>
            <a:solidFill>
              <a:schemeClr val="bg1"/>
            </a:solidFill>
          </p:grpSpPr>
          <p:sp>
            <p:nvSpPr>
              <p:cNvPr id="18" name="Freeform: Shape 17">
                <a:extLst>
                  <a:ext uri="{FF2B5EF4-FFF2-40B4-BE49-F238E27FC236}">
                    <a16:creationId xmlns:a16="http://schemas.microsoft.com/office/drawing/2014/main" id="{C8A738ED-C902-4FE6-91AA-8C9A378FFF74}"/>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E314126-E379-444B-BE5B-C0B3698B609A}"/>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AA9A9A6-F500-406B-9499-024EE74356A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7B059450-701F-418E-AFD1-E1BF5F032E3C}"/>
                </a:ext>
              </a:extLst>
            </p:cNvPr>
            <p:cNvGrpSpPr/>
            <p:nvPr/>
          </p:nvGrpSpPr>
          <p:grpSpPr>
            <a:xfrm rot="10800000">
              <a:off x="1655809" y="415244"/>
              <a:ext cx="533400" cy="2638425"/>
              <a:chOff x="6983182" y="3979845"/>
              <a:chExt cx="533400" cy="2638425"/>
            </a:xfrm>
            <a:solidFill>
              <a:schemeClr val="bg1"/>
            </a:solidFill>
          </p:grpSpPr>
          <p:sp>
            <p:nvSpPr>
              <p:cNvPr id="15" name="Freeform: Shape 14">
                <a:extLst>
                  <a:ext uri="{FF2B5EF4-FFF2-40B4-BE49-F238E27FC236}">
                    <a16:creationId xmlns:a16="http://schemas.microsoft.com/office/drawing/2014/main" id="{16C7D440-F99A-4290-B8A1-27A3802CC3DF}"/>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6D1067-B4D8-4C20-BCE0-F0C4E6B7BE7D}"/>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38EF706-AE42-4633-9431-16326407BBAE}"/>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6FE3D9DA-E9D6-43AD-BCC6-402FF1EEC2B2}"/>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bg1"/>
            </a:solidFill>
            <a:ln w="9525" cap="flat">
              <a:noFill/>
              <a:prstDash val="solid"/>
              <a:miter/>
            </a:ln>
          </p:spPr>
          <p:txBody>
            <a:bodyPr rtlCol="0" anchor="ctr"/>
            <a:lstStyle/>
            <a:p>
              <a:endParaRPr lang="en-US"/>
            </a:p>
          </p:txBody>
        </p:sp>
      </p:grpSp>
      <p:sp>
        <p:nvSpPr>
          <p:cNvPr id="25" name="Title 1">
            <a:extLst>
              <a:ext uri="{FF2B5EF4-FFF2-40B4-BE49-F238E27FC236}">
                <a16:creationId xmlns:a16="http://schemas.microsoft.com/office/drawing/2014/main" id="{D9DB3492-99E1-42F2-A935-5C9A8AD099DA}"/>
              </a:ext>
            </a:extLst>
          </p:cNvPr>
          <p:cNvSpPr txBox="1">
            <a:spLocks/>
          </p:cNvSpPr>
          <p:nvPr userDrawn="1"/>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endParaRPr lang="en-US" altLang="ko-KR">
              <a:solidFill>
                <a:schemeClr val="accent2"/>
              </a:solidFill>
            </a:endParaRPr>
          </a:p>
        </p:txBody>
      </p:sp>
    </p:spTree>
    <p:extLst>
      <p:ext uri="{BB962C8B-B14F-4D97-AF65-F5344CB8AC3E}">
        <p14:creationId xmlns:p14="http://schemas.microsoft.com/office/powerpoint/2010/main" val="3675412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7" r:id="rId2"/>
    <p:sldLayoutId id="2147483680" r:id="rId3"/>
    <p:sldLayoutId id="2147483658" r:id="rId4"/>
    <p:sldLayoutId id="2147483678" r:id="rId5"/>
    <p:sldLayoutId id="2147483679" r:id="rId6"/>
    <p:sldLayoutId id="2147483676"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B030F607-5141-4D85-835E-B603C1B0EC57}"/>
              </a:ext>
            </a:extLst>
          </p:cNvPr>
          <p:cNvSpPr/>
          <p:nvPr/>
        </p:nvSpPr>
        <p:spPr>
          <a:xfrm rot="3091287">
            <a:off x="8531544" y="2459893"/>
            <a:ext cx="2315926" cy="294289"/>
          </a:xfrm>
          <a:custGeom>
            <a:avLst/>
            <a:gdLst>
              <a:gd name="connsiteX0" fmla="*/ 1708547 w 1724025"/>
              <a:gd name="connsiteY0" fmla="*/ 62865 h 219075"/>
              <a:gd name="connsiteX1" fmla="*/ 1722834 w 1724025"/>
              <a:gd name="connsiteY1" fmla="*/ 143828 h 219075"/>
              <a:gd name="connsiteX2" fmla="*/ 1680924 w 1724025"/>
              <a:gd name="connsiteY2" fmla="*/ 160973 h 219075"/>
              <a:gd name="connsiteX3" fmla="*/ 1538049 w 1724025"/>
              <a:gd name="connsiteY3" fmla="*/ 160973 h 219075"/>
              <a:gd name="connsiteX4" fmla="*/ 1498044 w 1724025"/>
              <a:gd name="connsiteY4" fmla="*/ 148590 h 219075"/>
              <a:gd name="connsiteX5" fmla="*/ 1467564 w 1724025"/>
              <a:gd name="connsiteY5" fmla="*/ 148590 h 219075"/>
              <a:gd name="connsiteX6" fmla="*/ 1403747 w 1724025"/>
              <a:gd name="connsiteY6" fmla="*/ 162878 h 219075"/>
              <a:gd name="connsiteX7" fmla="*/ 1396127 w 1724025"/>
              <a:gd name="connsiteY7" fmla="*/ 179070 h 219075"/>
              <a:gd name="connsiteX8" fmla="*/ 1352312 w 1724025"/>
              <a:gd name="connsiteY8" fmla="*/ 222885 h 219075"/>
              <a:gd name="connsiteX9" fmla="*/ 1298972 w 1724025"/>
              <a:gd name="connsiteY9" fmla="*/ 223837 h 219075"/>
              <a:gd name="connsiteX10" fmla="*/ 408384 w 1724025"/>
              <a:gd name="connsiteY10" fmla="*/ 223837 h 219075"/>
              <a:gd name="connsiteX11" fmla="*/ 382667 w 1724025"/>
              <a:gd name="connsiteY11" fmla="*/ 222885 h 219075"/>
              <a:gd name="connsiteX12" fmla="*/ 338852 w 1724025"/>
              <a:gd name="connsiteY12" fmla="*/ 179070 h 219075"/>
              <a:gd name="connsiteX13" fmla="*/ 331232 w 1724025"/>
              <a:gd name="connsiteY13" fmla="*/ 162878 h 219075"/>
              <a:gd name="connsiteX14" fmla="*/ 267414 w 1724025"/>
              <a:gd name="connsiteY14" fmla="*/ 148590 h 219075"/>
              <a:gd name="connsiteX15" fmla="*/ 236934 w 1724025"/>
              <a:gd name="connsiteY15" fmla="*/ 153353 h 219075"/>
              <a:gd name="connsiteX16" fmla="*/ 41672 w 1724025"/>
              <a:gd name="connsiteY16" fmla="*/ 160973 h 219075"/>
              <a:gd name="connsiteX17" fmla="*/ 714 w 1724025"/>
              <a:gd name="connsiteY17" fmla="*/ 126682 h 219075"/>
              <a:gd name="connsiteX18" fmla="*/ 3572 w 1724025"/>
              <a:gd name="connsiteY18" fmla="*/ 80963 h 219075"/>
              <a:gd name="connsiteX19" fmla="*/ 26432 w 1724025"/>
              <a:gd name="connsiteY19" fmla="*/ 62865 h 219075"/>
              <a:gd name="connsiteX20" fmla="*/ 211217 w 1724025"/>
              <a:gd name="connsiteY20" fmla="*/ 63817 h 219075"/>
              <a:gd name="connsiteX21" fmla="*/ 327422 w 1724025"/>
              <a:gd name="connsiteY21" fmla="*/ 63817 h 219075"/>
              <a:gd name="connsiteX22" fmla="*/ 335042 w 1724025"/>
              <a:gd name="connsiteY22" fmla="*/ 51435 h 219075"/>
              <a:gd name="connsiteX23" fmla="*/ 397907 w 1724025"/>
              <a:gd name="connsiteY23" fmla="*/ 0 h 219075"/>
              <a:gd name="connsiteX24" fmla="*/ 1334214 w 1724025"/>
              <a:gd name="connsiteY24" fmla="*/ 0 h 219075"/>
              <a:gd name="connsiteX25" fmla="*/ 1393269 w 1724025"/>
              <a:gd name="connsiteY25" fmla="*/ 52388 h 219075"/>
              <a:gd name="connsiteX26" fmla="*/ 1400889 w 1724025"/>
              <a:gd name="connsiteY26" fmla="*/ 63817 h 219075"/>
              <a:gd name="connsiteX27" fmla="*/ 1521857 w 1724025"/>
              <a:gd name="connsiteY27" fmla="*/ 62865 h 219075"/>
              <a:gd name="connsiteX28" fmla="*/ 1545669 w 1724025"/>
              <a:gd name="connsiteY28" fmla="*/ 60007 h 219075"/>
              <a:gd name="connsiteX29" fmla="*/ 1544717 w 1724025"/>
              <a:gd name="connsiteY29" fmla="*/ 60007 h 219075"/>
              <a:gd name="connsiteX30" fmla="*/ 1660922 w 1724025"/>
              <a:gd name="connsiteY30" fmla="*/ 61913 h 219075"/>
              <a:gd name="connsiteX31" fmla="*/ 1708547 w 1724025"/>
              <a:gd name="connsiteY31" fmla="*/ 6286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4025" h="219075">
                <a:moveTo>
                  <a:pt x="1708547" y="62865"/>
                </a:moveTo>
                <a:cubicBezTo>
                  <a:pt x="1733312" y="79057"/>
                  <a:pt x="1733312" y="120967"/>
                  <a:pt x="1722834" y="143828"/>
                </a:cubicBezTo>
                <a:cubicBezTo>
                  <a:pt x="1717119" y="156210"/>
                  <a:pt x="1695212" y="161925"/>
                  <a:pt x="1680924" y="160973"/>
                </a:cubicBezTo>
                <a:cubicBezTo>
                  <a:pt x="1633299" y="160973"/>
                  <a:pt x="1585674" y="160973"/>
                  <a:pt x="1538049" y="160973"/>
                </a:cubicBezTo>
                <a:cubicBezTo>
                  <a:pt x="1524714" y="160973"/>
                  <a:pt x="1511380" y="150495"/>
                  <a:pt x="1498044" y="148590"/>
                </a:cubicBezTo>
                <a:cubicBezTo>
                  <a:pt x="1487567" y="144780"/>
                  <a:pt x="1478042" y="144780"/>
                  <a:pt x="1467564" y="148590"/>
                </a:cubicBezTo>
                <a:cubicBezTo>
                  <a:pt x="1445657" y="146685"/>
                  <a:pt x="1423749" y="154305"/>
                  <a:pt x="1403747" y="162878"/>
                </a:cubicBezTo>
                <a:cubicBezTo>
                  <a:pt x="1395174" y="165735"/>
                  <a:pt x="1398032" y="173355"/>
                  <a:pt x="1396127" y="179070"/>
                </a:cubicBezTo>
                <a:cubicBezTo>
                  <a:pt x="1389459" y="200978"/>
                  <a:pt x="1374219" y="215265"/>
                  <a:pt x="1352312" y="222885"/>
                </a:cubicBezTo>
                <a:cubicBezTo>
                  <a:pt x="1335167" y="226695"/>
                  <a:pt x="1317069" y="223837"/>
                  <a:pt x="1298972" y="223837"/>
                </a:cubicBezTo>
                <a:cubicBezTo>
                  <a:pt x="1001792" y="223837"/>
                  <a:pt x="705564" y="223837"/>
                  <a:pt x="408384" y="223837"/>
                </a:cubicBezTo>
                <a:cubicBezTo>
                  <a:pt x="399812" y="223837"/>
                  <a:pt x="391239" y="224790"/>
                  <a:pt x="382667" y="222885"/>
                </a:cubicBezTo>
                <a:cubicBezTo>
                  <a:pt x="358854" y="218123"/>
                  <a:pt x="344567" y="202883"/>
                  <a:pt x="338852" y="179070"/>
                </a:cubicBezTo>
                <a:cubicBezTo>
                  <a:pt x="336947" y="173355"/>
                  <a:pt x="339804" y="165735"/>
                  <a:pt x="331232" y="162878"/>
                </a:cubicBezTo>
                <a:cubicBezTo>
                  <a:pt x="310277" y="160020"/>
                  <a:pt x="289322" y="146685"/>
                  <a:pt x="267414" y="148590"/>
                </a:cubicBezTo>
                <a:cubicBezTo>
                  <a:pt x="256937" y="144780"/>
                  <a:pt x="247412" y="150495"/>
                  <a:pt x="236934" y="153353"/>
                </a:cubicBezTo>
                <a:cubicBezTo>
                  <a:pt x="175974" y="167640"/>
                  <a:pt x="103584" y="159067"/>
                  <a:pt x="41672" y="160973"/>
                </a:cubicBezTo>
                <a:cubicBezTo>
                  <a:pt x="17859" y="161925"/>
                  <a:pt x="1667" y="150495"/>
                  <a:pt x="714" y="126682"/>
                </a:cubicBezTo>
                <a:cubicBezTo>
                  <a:pt x="714" y="111442"/>
                  <a:pt x="-2143" y="96203"/>
                  <a:pt x="3572" y="80963"/>
                </a:cubicBezTo>
                <a:cubicBezTo>
                  <a:pt x="6429" y="70485"/>
                  <a:pt x="16907" y="65723"/>
                  <a:pt x="26432" y="62865"/>
                </a:cubicBezTo>
                <a:cubicBezTo>
                  <a:pt x="84534" y="60960"/>
                  <a:pt x="153114" y="60007"/>
                  <a:pt x="211217" y="63817"/>
                </a:cubicBezTo>
                <a:cubicBezTo>
                  <a:pt x="250269" y="80010"/>
                  <a:pt x="288369" y="75248"/>
                  <a:pt x="327422" y="63817"/>
                </a:cubicBezTo>
                <a:cubicBezTo>
                  <a:pt x="332184" y="61913"/>
                  <a:pt x="334089" y="57150"/>
                  <a:pt x="335042" y="51435"/>
                </a:cubicBezTo>
                <a:cubicBezTo>
                  <a:pt x="342662" y="14288"/>
                  <a:pt x="359807" y="0"/>
                  <a:pt x="397907" y="0"/>
                </a:cubicBezTo>
                <a:cubicBezTo>
                  <a:pt x="710327" y="0"/>
                  <a:pt x="1021794" y="0"/>
                  <a:pt x="1334214" y="0"/>
                </a:cubicBezTo>
                <a:cubicBezTo>
                  <a:pt x="1369457" y="0"/>
                  <a:pt x="1388507" y="17145"/>
                  <a:pt x="1393269" y="52388"/>
                </a:cubicBezTo>
                <a:cubicBezTo>
                  <a:pt x="1394222" y="58103"/>
                  <a:pt x="1394222" y="61913"/>
                  <a:pt x="1400889" y="63817"/>
                </a:cubicBezTo>
                <a:cubicBezTo>
                  <a:pt x="1441847" y="75248"/>
                  <a:pt x="1481852" y="80963"/>
                  <a:pt x="1521857" y="62865"/>
                </a:cubicBezTo>
                <a:cubicBezTo>
                  <a:pt x="1529477" y="60960"/>
                  <a:pt x="1538049" y="63817"/>
                  <a:pt x="1545669" y="60007"/>
                </a:cubicBezTo>
                <a:lnTo>
                  <a:pt x="1544717" y="60007"/>
                </a:lnTo>
                <a:cubicBezTo>
                  <a:pt x="1582817" y="64770"/>
                  <a:pt x="1621869" y="60960"/>
                  <a:pt x="1660922" y="61913"/>
                </a:cubicBezTo>
                <a:cubicBezTo>
                  <a:pt x="1674257" y="62865"/>
                  <a:pt x="1696164" y="60960"/>
                  <a:pt x="1708547" y="62865"/>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76" name="Rectangle 75">
            <a:extLst>
              <a:ext uri="{FF2B5EF4-FFF2-40B4-BE49-F238E27FC236}">
                <a16:creationId xmlns:a16="http://schemas.microsoft.com/office/drawing/2014/main" id="{766A4824-C2B5-4DE7-9D20-B5B96CEEC676}"/>
              </a:ext>
            </a:extLst>
          </p:cNvPr>
          <p:cNvSpPr/>
          <p:nvPr/>
        </p:nvSpPr>
        <p:spPr>
          <a:xfrm>
            <a:off x="0" y="3269615"/>
            <a:ext cx="12191852" cy="35883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11890A1C-3EF2-4A71-B080-5425A8A39906}"/>
              </a:ext>
            </a:extLst>
          </p:cNvPr>
          <p:cNvSpPr/>
          <p:nvPr/>
        </p:nvSpPr>
        <p:spPr>
          <a:xfrm rot="1527593">
            <a:off x="10867709" y="1515086"/>
            <a:ext cx="1301529" cy="1066826"/>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B33006F-9E85-49B1-9543-7807AD385C8D}"/>
              </a:ext>
            </a:extLst>
          </p:cNvPr>
          <p:cNvSpPr/>
          <p:nvPr/>
        </p:nvSpPr>
        <p:spPr>
          <a:xfrm>
            <a:off x="8983296" y="-169373"/>
            <a:ext cx="2102606" cy="1104418"/>
          </a:xfrm>
          <a:custGeom>
            <a:avLst/>
            <a:gdLst>
              <a:gd name="connsiteX0" fmla="*/ 46837 w 2024361"/>
              <a:gd name="connsiteY0" fmla="*/ 969645 h 1063319"/>
              <a:gd name="connsiteX1" fmla="*/ 1977524 w 2024361"/>
              <a:gd name="connsiteY1" fmla="*/ 969645 h 1063319"/>
              <a:gd name="connsiteX2" fmla="*/ 2024361 w 2024361"/>
              <a:gd name="connsiteY2" fmla="*/ 1016482 h 1063319"/>
              <a:gd name="connsiteX3" fmla="*/ 1977524 w 2024361"/>
              <a:gd name="connsiteY3" fmla="*/ 1063319 h 1063319"/>
              <a:gd name="connsiteX4" fmla="*/ 46837 w 2024361"/>
              <a:gd name="connsiteY4" fmla="*/ 1063319 h 1063319"/>
              <a:gd name="connsiteX5" fmla="*/ 0 w 2024361"/>
              <a:gd name="connsiteY5" fmla="*/ 1016482 h 1063319"/>
              <a:gd name="connsiteX6" fmla="*/ 46837 w 2024361"/>
              <a:gd name="connsiteY6" fmla="*/ 969645 h 1063319"/>
              <a:gd name="connsiteX7" fmla="*/ 902931 w 2024361"/>
              <a:gd name="connsiteY7" fmla="*/ 0 h 1063319"/>
              <a:gd name="connsiteX8" fmla="*/ 1107028 w 2024361"/>
              <a:gd name="connsiteY8" fmla="*/ 0 h 1063319"/>
              <a:gd name="connsiteX9" fmla="*/ 1174137 w 2024361"/>
              <a:gd name="connsiteY9" fmla="*/ 67109 h 1063319"/>
              <a:gd name="connsiteX10" fmla="*/ 1174137 w 2024361"/>
              <a:gd name="connsiteY10" fmla="*/ 87756 h 1063319"/>
              <a:gd name="connsiteX11" fmla="*/ 1107028 w 2024361"/>
              <a:gd name="connsiteY11" fmla="*/ 154865 h 1063319"/>
              <a:gd name="connsiteX12" fmla="*/ 1093042 w 2024361"/>
              <a:gd name="connsiteY12" fmla="*/ 154865 h 1063319"/>
              <a:gd name="connsiteX13" fmla="*/ 1093042 w 2024361"/>
              <a:gd name="connsiteY13" fmla="*/ 226671 h 1063319"/>
              <a:gd name="connsiteX14" fmla="*/ 1124230 w 2024361"/>
              <a:gd name="connsiteY14" fmla="*/ 227657 h 1063319"/>
              <a:gd name="connsiteX15" fmla="*/ 1535959 w 2024361"/>
              <a:gd name="connsiteY15" fmla="*/ 359320 h 1063319"/>
              <a:gd name="connsiteX16" fmla="*/ 1955449 w 2024361"/>
              <a:gd name="connsiteY16" fmla="*/ 899670 h 1063319"/>
              <a:gd name="connsiteX17" fmla="*/ 1959031 w 2024361"/>
              <a:gd name="connsiteY17" fmla="*/ 914250 h 1063319"/>
              <a:gd name="connsiteX18" fmla="*/ 65332 w 2024361"/>
              <a:gd name="connsiteY18" fmla="*/ 914250 h 1063319"/>
              <a:gd name="connsiteX19" fmla="*/ 73185 w 2024361"/>
              <a:gd name="connsiteY19" fmla="*/ 887918 h 1063319"/>
              <a:gd name="connsiteX20" fmla="*/ 474022 w 2024361"/>
              <a:gd name="connsiteY20" fmla="*/ 359305 h 1063319"/>
              <a:gd name="connsiteX21" fmla="*/ 835976 w 2024361"/>
              <a:gd name="connsiteY21" fmla="*/ 235471 h 1063319"/>
              <a:gd name="connsiteX22" fmla="*/ 916917 w 2024361"/>
              <a:gd name="connsiteY22" fmla="*/ 228413 h 1063319"/>
              <a:gd name="connsiteX23" fmla="*/ 916917 w 2024361"/>
              <a:gd name="connsiteY23" fmla="*/ 154865 h 1063319"/>
              <a:gd name="connsiteX24" fmla="*/ 902931 w 2024361"/>
              <a:gd name="connsiteY24" fmla="*/ 154865 h 1063319"/>
              <a:gd name="connsiteX25" fmla="*/ 835822 w 2024361"/>
              <a:gd name="connsiteY25" fmla="*/ 87756 h 1063319"/>
              <a:gd name="connsiteX26" fmla="*/ 835822 w 2024361"/>
              <a:gd name="connsiteY26" fmla="*/ 67109 h 1063319"/>
              <a:gd name="connsiteX27" fmla="*/ 902931 w 2024361"/>
              <a:gd name="connsiteY27" fmla="*/ 0 h 106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24361" h="1063319">
                <a:moveTo>
                  <a:pt x="46837" y="969645"/>
                </a:moveTo>
                <a:lnTo>
                  <a:pt x="1977524" y="969645"/>
                </a:lnTo>
                <a:cubicBezTo>
                  <a:pt x="2003391" y="969645"/>
                  <a:pt x="2024361" y="990615"/>
                  <a:pt x="2024361" y="1016482"/>
                </a:cubicBezTo>
                <a:cubicBezTo>
                  <a:pt x="2024361" y="1042349"/>
                  <a:pt x="2003391" y="1063319"/>
                  <a:pt x="1977524" y="1063319"/>
                </a:cubicBezTo>
                <a:lnTo>
                  <a:pt x="46837" y="1063319"/>
                </a:lnTo>
                <a:cubicBezTo>
                  <a:pt x="20970" y="1063319"/>
                  <a:pt x="0" y="1042349"/>
                  <a:pt x="0" y="1016482"/>
                </a:cubicBezTo>
                <a:cubicBezTo>
                  <a:pt x="0" y="990615"/>
                  <a:pt x="20970" y="969645"/>
                  <a:pt x="46837" y="969645"/>
                </a:cubicBezTo>
                <a:close/>
                <a:moveTo>
                  <a:pt x="902931" y="0"/>
                </a:moveTo>
                <a:lnTo>
                  <a:pt x="1107028" y="0"/>
                </a:lnTo>
                <a:cubicBezTo>
                  <a:pt x="1144091" y="0"/>
                  <a:pt x="1174137" y="30046"/>
                  <a:pt x="1174137" y="67109"/>
                </a:cubicBezTo>
                <a:lnTo>
                  <a:pt x="1174137" y="87756"/>
                </a:lnTo>
                <a:cubicBezTo>
                  <a:pt x="1174137" y="124819"/>
                  <a:pt x="1144091" y="154865"/>
                  <a:pt x="1107028" y="154865"/>
                </a:cubicBezTo>
                <a:lnTo>
                  <a:pt x="1093042" y="154865"/>
                </a:lnTo>
                <a:lnTo>
                  <a:pt x="1093042" y="226671"/>
                </a:lnTo>
                <a:lnTo>
                  <a:pt x="1124230" y="227657"/>
                </a:lnTo>
                <a:cubicBezTo>
                  <a:pt x="1270157" y="241304"/>
                  <a:pt x="1414232" y="282847"/>
                  <a:pt x="1535959" y="359320"/>
                </a:cubicBezTo>
                <a:cubicBezTo>
                  <a:pt x="1738838" y="486775"/>
                  <a:pt x="1884893" y="679811"/>
                  <a:pt x="1955449" y="899670"/>
                </a:cubicBezTo>
                <a:lnTo>
                  <a:pt x="1959031" y="914250"/>
                </a:lnTo>
                <a:lnTo>
                  <a:pt x="65332" y="914250"/>
                </a:lnTo>
                <a:lnTo>
                  <a:pt x="73185" y="887918"/>
                </a:lnTo>
                <a:cubicBezTo>
                  <a:pt x="158267" y="658940"/>
                  <a:pt x="315388" y="458958"/>
                  <a:pt x="474022" y="359305"/>
                </a:cubicBezTo>
                <a:cubicBezTo>
                  <a:pt x="569202" y="299514"/>
                  <a:pt x="696685" y="255890"/>
                  <a:pt x="835976" y="235471"/>
                </a:cubicBezTo>
                <a:lnTo>
                  <a:pt x="916917" y="228413"/>
                </a:lnTo>
                <a:lnTo>
                  <a:pt x="916917" y="154865"/>
                </a:lnTo>
                <a:lnTo>
                  <a:pt x="902931" y="154865"/>
                </a:lnTo>
                <a:cubicBezTo>
                  <a:pt x="865868" y="154865"/>
                  <a:pt x="835822" y="124819"/>
                  <a:pt x="835822" y="87756"/>
                </a:cubicBezTo>
                <a:lnTo>
                  <a:pt x="835822" y="67109"/>
                </a:lnTo>
                <a:cubicBezTo>
                  <a:pt x="835822" y="30046"/>
                  <a:pt x="865868" y="0"/>
                  <a:pt x="902931"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2" name="Freeform: Shape 41">
            <a:extLst>
              <a:ext uri="{FF2B5EF4-FFF2-40B4-BE49-F238E27FC236}">
                <a16:creationId xmlns:a16="http://schemas.microsoft.com/office/drawing/2014/main" id="{288A094A-5DC6-4D04-813B-D0198039EDE6}"/>
              </a:ext>
            </a:extLst>
          </p:cNvPr>
          <p:cNvSpPr/>
          <p:nvPr/>
        </p:nvSpPr>
        <p:spPr>
          <a:xfrm rot="19901219">
            <a:off x="1406405" y="2369715"/>
            <a:ext cx="187146" cy="1195958"/>
          </a:xfrm>
          <a:custGeom>
            <a:avLst/>
            <a:gdLst>
              <a:gd name="connsiteX0" fmla="*/ 42360 w 283914"/>
              <a:gd name="connsiteY0" fmla="*/ 0 h 1814359"/>
              <a:gd name="connsiteX1" fmla="*/ 54179 w 283914"/>
              <a:gd name="connsiteY1" fmla="*/ 4263 h 1814359"/>
              <a:gd name="connsiteX2" fmla="*/ 58533 w 283914"/>
              <a:gd name="connsiteY2" fmla="*/ 13419 h 1814359"/>
              <a:gd name="connsiteX3" fmla="*/ 58533 w 283914"/>
              <a:gd name="connsiteY3" fmla="*/ 386942 h 1814359"/>
              <a:gd name="connsiteX4" fmla="*/ 76160 w 283914"/>
              <a:gd name="connsiteY4" fmla="*/ 402293 h 1814359"/>
              <a:gd name="connsiteX5" fmla="*/ 93787 w 283914"/>
              <a:gd name="connsiteY5" fmla="*/ 386942 h 1814359"/>
              <a:gd name="connsiteX6" fmla="*/ 93787 w 283914"/>
              <a:gd name="connsiteY6" fmla="*/ 14507 h 1814359"/>
              <a:gd name="connsiteX7" fmla="*/ 98658 w 283914"/>
              <a:gd name="connsiteY7" fmla="*/ 4263 h 1814359"/>
              <a:gd name="connsiteX8" fmla="*/ 110477 w 283914"/>
              <a:gd name="connsiteY8" fmla="*/ 0 h 1814359"/>
              <a:gd name="connsiteX9" fmla="*/ 122295 w 283914"/>
              <a:gd name="connsiteY9" fmla="*/ 4263 h 1814359"/>
              <a:gd name="connsiteX10" fmla="*/ 126028 w 283914"/>
              <a:gd name="connsiteY10" fmla="*/ 12112 h 1814359"/>
              <a:gd name="connsiteX11" fmla="*/ 126027 w 283914"/>
              <a:gd name="connsiteY11" fmla="*/ 386789 h 1814359"/>
              <a:gd name="connsiteX12" fmla="*/ 143654 w 283914"/>
              <a:gd name="connsiteY12" fmla="*/ 402141 h 1814359"/>
              <a:gd name="connsiteX13" fmla="*/ 161281 w 283914"/>
              <a:gd name="connsiteY13" fmla="*/ 386789 h 1814359"/>
              <a:gd name="connsiteX14" fmla="*/ 161281 w 283914"/>
              <a:gd name="connsiteY14" fmla="*/ 12671 h 1814359"/>
              <a:gd name="connsiteX15" fmla="*/ 165280 w 283914"/>
              <a:gd name="connsiteY15" fmla="*/ 4263 h 1814359"/>
              <a:gd name="connsiteX16" fmla="*/ 177098 w 283914"/>
              <a:gd name="connsiteY16" fmla="*/ 0 h 1814359"/>
              <a:gd name="connsiteX17" fmla="*/ 188917 w 283914"/>
              <a:gd name="connsiteY17" fmla="*/ 4263 h 1814359"/>
              <a:gd name="connsiteX18" fmla="*/ 193523 w 283914"/>
              <a:gd name="connsiteY18" fmla="*/ 13949 h 1814359"/>
              <a:gd name="connsiteX19" fmla="*/ 193523 w 283914"/>
              <a:gd name="connsiteY19" fmla="*/ 383300 h 1814359"/>
              <a:gd name="connsiteX20" fmla="*/ 211150 w 283914"/>
              <a:gd name="connsiteY20" fmla="*/ 398651 h 1814359"/>
              <a:gd name="connsiteX21" fmla="*/ 228777 w 283914"/>
              <a:gd name="connsiteY21" fmla="*/ 383300 h 1814359"/>
              <a:gd name="connsiteX22" fmla="*/ 228777 w 283914"/>
              <a:gd name="connsiteY22" fmla="*/ 13976 h 1814359"/>
              <a:gd name="connsiteX23" fmla="*/ 233396 w 283914"/>
              <a:gd name="connsiteY23" fmla="*/ 4263 h 1814359"/>
              <a:gd name="connsiteX24" fmla="*/ 245215 w 283914"/>
              <a:gd name="connsiteY24" fmla="*/ 0 h 1814359"/>
              <a:gd name="connsiteX25" fmla="*/ 261928 w 283914"/>
              <a:gd name="connsiteY25" fmla="*/ 14556 h 1814359"/>
              <a:gd name="connsiteX26" fmla="*/ 283914 w 283914"/>
              <a:gd name="connsiteY26" fmla="*/ 553277 h 1814359"/>
              <a:gd name="connsiteX27" fmla="*/ 181505 w 283914"/>
              <a:gd name="connsiteY27" fmla="*/ 706175 h 1814359"/>
              <a:gd name="connsiteX28" fmla="*/ 181723 w 283914"/>
              <a:gd name="connsiteY28" fmla="*/ 706175 h 1814359"/>
              <a:gd name="connsiteX29" fmla="*/ 202579 w 283914"/>
              <a:gd name="connsiteY29" fmla="*/ 1752609 h 1814359"/>
              <a:gd name="connsiteX30" fmla="*/ 202348 w 283914"/>
              <a:gd name="connsiteY30" fmla="*/ 1752609 h 1814359"/>
              <a:gd name="connsiteX31" fmla="*/ 202579 w 283914"/>
              <a:gd name="connsiteY31" fmla="*/ 1753752 h 1814359"/>
              <a:gd name="connsiteX32" fmla="*/ 141972 w 283914"/>
              <a:gd name="connsiteY32" fmla="*/ 1814359 h 1814359"/>
              <a:gd name="connsiteX33" fmla="*/ 81365 w 283914"/>
              <a:gd name="connsiteY33" fmla="*/ 1753752 h 1814359"/>
              <a:gd name="connsiteX34" fmla="*/ 81596 w 283914"/>
              <a:gd name="connsiteY34" fmla="*/ 1752609 h 1814359"/>
              <a:gd name="connsiteX35" fmla="*/ 81365 w 283914"/>
              <a:gd name="connsiteY35" fmla="*/ 1752609 h 1814359"/>
              <a:gd name="connsiteX36" fmla="*/ 102221 w 283914"/>
              <a:gd name="connsiteY36" fmla="*/ 706175 h 1814359"/>
              <a:gd name="connsiteX37" fmla="*/ 102440 w 283914"/>
              <a:gd name="connsiteY37" fmla="*/ 706175 h 1814359"/>
              <a:gd name="connsiteX38" fmla="*/ 32 w 283914"/>
              <a:gd name="connsiteY38" fmla="*/ 553277 h 1814359"/>
              <a:gd name="connsiteX39" fmla="*/ 25647 w 283914"/>
              <a:gd name="connsiteY39" fmla="*/ 14556 h 1814359"/>
              <a:gd name="connsiteX40" fmla="*/ 42360 w 283914"/>
              <a:gd name="connsiteY40" fmla="*/ 0 h 18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3914" h="1814359">
                <a:moveTo>
                  <a:pt x="42360" y="0"/>
                </a:moveTo>
                <a:cubicBezTo>
                  <a:pt x="46976" y="0"/>
                  <a:pt x="51154" y="1630"/>
                  <a:pt x="54179" y="4263"/>
                </a:cubicBezTo>
                <a:lnTo>
                  <a:pt x="58533" y="13419"/>
                </a:lnTo>
                <a:cubicBezTo>
                  <a:pt x="58533" y="137926"/>
                  <a:pt x="58533" y="262434"/>
                  <a:pt x="58533" y="386942"/>
                </a:cubicBezTo>
                <a:cubicBezTo>
                  <a:pt x="58533" y="395420"/>
                  <a:pt x="66424" y="402293"/>
                  <a:pt x="76160" y="402293"/>
                </a:cubicBezTo>
                <a:cubicBezTo>
                  <a:pt x="85895" y="402293"/>
                  <a:pt x="93787" y="395420"/>
                  <a:pt x="93787" y="386942"/>
                </a:cubicBezTo>
                <a:lnTo>
                  <a:pt x="93787" y="14507"/>
                </a:lnTo>
                <a:lnTo>
                  <a:pt x="98658" y="4263"/>
                </a:lnTo>
                <a:cubicBezTo>
                  <a:pt x="101683" y="1630"/>
                  <a:pt x="105861" y="0"/>
                  <a:pt x="110477" y="0"/>
                </a:cubicBezTo>
                <a:cubicBezTo>
                  <a:pt x="115092" y="0"/>
                  <a:pt x="119271" y="1630"/>
                  <a:pt x="122295" y="4263"/>
                </a:cubicBezTo>
                <a:lnTo>
                  <a:pt x="126028" y="12112"/>
                </a:lnTo>
                <a:cubicBezTo>
                  <a:pt x="126028" y="137004"/>
                  <a:pt x="126027" y="261897"/>
                  <a:pt x="126027" y="386789"/>
                </a:cubicBezTo>
                <a:cubicBezTo>
                  <a:pt x="126027" y="395267"/>
                  <a:pt x="133919" y="402141"/>
                  <a:pt x="143654" y="402141"/>
                </a:cubicBezTo>
                <a:cubicBezTo>
                  <a:pt x="153389" y="402141"/>
                  <a:pt x="161281" y="395267"/>
                  <a:pt x="161281" y="386789"/>
                </a:cubicBezTo>
                <a:lnTo>
                  <a:pt x="161281" y="12671"/>
                </a:lnTo>
                <a:lnTo>
                  <a:pt x="165280" y="4263"/>
                </a:lnTo>
                <a:cubicBezTo>
                  <a:pt x="168305" y="1630"/>
                  <a:pt x="172483" y="0"/>
                  <a:pt x="177098" y="0"/>
                </a:cubicBezTo>
                <a:cubicBezTo>
                  <a:pt x="181714" y="0"/>
                  <a:pt x="185892" y="1630"/>
                  <a:pt x="188917" y="4263"/>
                </a:cubicBezTo>
                <a:lnTo>
                  <a:pt x="193523" y="13949"/>
                </a:lnTo>
                <a:cubicBezTo>
                  <a:pt x="193523" y="137066"/>
                  <a:pt x="193523" y="260183"/>
                  <a:pt x="193523" y="383300"/>
                </a:cubicBezTo>
                <a:cubicBezTo>
                  <a:pt x="193523" y="391778"/>
                  <a:pt x="201415" y="398651"/>
                  <a:pt x="211150" y="398651"/>
                </a:cubicBezTo>
                <a:cubicBezTo>
                  <a:pt x="220885" y="398651"/>
                  <a:pt x="228777" y="391778"/>
                  <a:pt x="228777" y="383300"/>
                </a:cubicBezTo>
                <a:lnTo>
                  <a:pt x="228777" y="13976"/>
                </a:lnTo>
                <a:lnTo>
                  <a:pt x="233396" y="4263"/>
                </a:lnTo>
                <a:cubicBezTo>
                  <a:pt x="236421" y="1630"/>
                  <a:pt x="240599" y="0"/>
                  <a:pt x="245215" y="0"/>
                </a:cubicBezTo>
                <a:cubicBezTo>
                  <a:pt x="254446" y="0"/>
                  <a:pt x="261928" y="6517"/>
                  <a:pt x="261928" y="14556"/>
                </a:cubicBezTo>
                <a:lnTo>
                  <a:pt x="283914" y="553277"/>
                </a:lnTo>
                <a:cubicBezTo>
                  <a:pt x="284158" y="583414"/>
                  <a:pt x="215641" y="655209"/>
                  <a:pt x="181505" y="706175"/>
                </a:cubicBezTo>
                <a:lnTo>
                  <a:pt x="181723" y="706175"/>
                </a:lnTo>
                <a:lnTo>
                  <a:pt x="202579" y="1752609"/>
                </a:lnTo>
                <a:lnTo>
                  <a:pt x="202348" y="1752609"/>
                </a:lnTo>
                <a:lnTo>
                  <a:pt x="202579" y="1753752"/>
                </a:lnTo>
                <a:cubicBezTo>
                  <a:pt x="202579" y="1787224"/>
                  <a:pt x="175444" y="1814359"/>
                  <a:pt x="141972" y="1814359"/>
                </a:cubicBezTo>
                <a:cubicBezTo>
                  <a:pt x="108500" y="1814359"/>
                  <a:pt x="81365" y="1787224"/>
                  <a:pt x="81365" y="1753752"/>
                </a:cubicBezTo>
                <a:lnTo>
                  <a:pt x="81596" y="1752609"/>
                </a:lnTo>
                <a:lnTo>
                  <a:pt x="81365" y="1752609"/>
                </a:lnTo>
                <a:lnTo>
                  <a:pt x="102221" y="706175"/>
                </a:lnTo>
                <a:lnTo>
                  <a:pt x="102440" y="706175"/>
                </a:lnTo>
                <a:cubicBezTo>
                  <a:pt x="68304" y="655209"/>
                  <a:pt x="-1708" y="580810"/>
                  <a:pt x="32" y="553277"/>
                </a:cubicBezTo>
                <a:lnTo>
                  <a:pt x="25647" y="14556"/>
                </a:lnTo>
                <a:cubicBezTo>
                  <a:pt x="25647" y="6517"/>
                  <a:pt x="33130" y="0"/>
                  <a:pt x="42360" y="0"/>
                </a:cubicBezTo>
                <a:close/>
              </a:path>
            </a:pathLst>
          </a:custGeom>
          <a:solidFill>
            <a:schemeClr val="accent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3" name="Freeform: Shape 42">
            <a:extLst>
              <a:ext uri="{FF2B5EF4-FFF2-40B4-BE49-F238E27FC236}">
                <a16:creationId xmlns:a16="http://schemas.microsoft.com/office/drawing/2014/main" id="{B8A0CAA7-AF68-4782-9D2C-C75609AF5131}"/>
              </a:ext>
            </a:extLst>
          </p:cNvPr>
          <p:cNvSpPr/>
          <p:nvPr/>
        </p:nvSpPr>
        <p:spPr>
          <a:xfrm rot="892310">
            <a:off x="1510740" y="2215931"/>
            <a:ext cx="135813" cy="1297557"/>
          </a:xfrm>
          <a:custGeom>
            <a:avLst/>
            <a:gdLst>
              <a:gd name="connsiteX0" fmla="*/ 99980 w 206039"/>
              <a:gd name="connsiteY0" fmla="*/ 933584 h 1968492"/>
              <a:gd name="connsiteX1" fmla="*/ 183997 w 206039"/>
              <a:gd name="connsiteY1" fmla="*/ 933584 h 1968492"/>
              <a:gd name="connsiteX2" fmla="*/ 206038 w 206039"/>
              <a:gd name="connsiteY2" fmla="*/ 1910824 h 1968492"/>
              <a:gd name="connsiteX3" fmla="*/ 205795 w 206039"/>
              <a:gd name="connsiteY3" fmla="*/ 1910824 h 1968492"/>
              <a:gd name="connsiteX4" fmla="*/ 206039 w 206039"/>
              <a:gd name="connsiteY4" fmla="*/ 1911892 h 1968492"/>
              <a:gd name="connsiteX5" fmla="*/ 141989 w 206039"/>
              <a:gd name="connsiteY5" fmla="*/ 1968492 h 1968492"/>
              <a:gd name="connsiteX6" fmla="*/ 77939 w 206039"/>
              <a:gd name="connsiteY6" fmla="*/ 1911892 h 1968492"/>
              <a:gd name="connsiteX7" fmla="*/ 78183 w 206039"/>
              <a:gd name="connsiteY7" fmla="*/ 1910824 h 1968492"/>
              <a:gd name="connsiteX8" fmla="*/ 77939 w 206039"/>
              <a:gd name="connsiteY8" fmla="*/ 1910824 h 1968492"/>
              <a:gd name="connsiteX9" fmla="*/ 187276 w 206039"/>
              <a:gd name="connsiteY9" fmla="*/ 0 h 1968492"/>
              <a:gd name="connsiteX10" fmla="*/ 183816 w 206039"/>
              <a:gd name="connsiteY10" fmla="*/ 932812 h 1968492"/>
              <a:gd name="connsiteX11" fmla="*/ 3899 w 206039"/>
              <a:gd name="connsiteY11" fmla="*/ 929933 h 1968492"/>
              <a:gd name="connsiteX12" fmla="*/ 187276 w 206039"/>
              <a:gd name="connsiteY12" fmla="*/ 0 h 19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039" h="1968492">
                <a:moveTo>
                  <a:pt x="99980" y="933584"/>
                </a:moveTo>
                <a:lnTo>
                  <a:pt x="183997" y="933584"/>
                </a:lnTo>
                <a:lnTo>
                  <a:pt x="206038" y="1910824"/>
                </a:lnTo>
                <a:lnTo>
                  <a:pt x="205795" y="1910824"/>
                </a:lnTo>
                <a:lnTo>
                  <a:pt x="206039" y="1911892"/>
                </a:lnTo>
                <a:cubicBezTo>
                  <a:pt x="206039" y="1943151"/>
                  <a:pt x="177363" y="1968492"/>
                  <a:pt x="141989" y="1968492"/>
                </a:cubicBezTo>
                <a:cubicBezTo>
                  <a:pt x="106615" y="1968492"/>
                  <a:pt x="77939" y="1943151"/>
                  <a:pt x="77939" y="1911892"/>
                </a:cubicBezTo>
                <a:lnTo>
                  <a:pt x="78183" y="1910824"/>
                </a:lnTo>
                <a:lnTo>
                  <a:pt x="77939" y="1910824"/>
                </a:lnTo>
                <a:close/>
                <a:moveTo>
                  <a:pt x="187276" y="0"/>
                </a:moveTo>
                <a:cubicBezTo>
                  <a:pt x="198810" y="2879"/>
                  <a:pt x="193043" y="587326"/>
                  <a:pt x="183816" y="932812"/>
                </a:cubicBezTo>
                <a:cubicBezTo>
                  <a:pt x="126151" y="931852"/>
                  <a:pt x="58105" y="936651"/>
                  <a:pt x="3899" y="929933"/>
                </a:cubicBezTo>
                <a:cubicBezTo>
                  <a:pt x="-16861" y="524947"/>
                  <a:pt x="45419" y="4798"/>
                  <a:pt x="187276"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1" name="Freeform: Shape 30">
            <a:extLst>
              <a:ext uri="{FF2B5EF4-FFF2-40B4-BE49-F238E27FC236}">
                <a16:creationId xmlns:a16="http://schemas.microsoft.com/office/drawing/2014/main" id="{64F4F042-E481-4884-88C2-4952BE65B8E3}"/>
              </a:ext>
            </a:extLst>
          </p:cNvPr>
          <p:cNvSpPr/>
          <p:nvPr/>
        </p:nvSpPr>
        <p:spPr>
          <a:xfrm rot="1421008">
            <a:off x="9434214" y="1487394"/>
            <a:ext cx="462147" cy="1702532"/>
          </a:xfrm>
          <a:custGeom>
            <a:avLst/>
            <a:gdLst>
              <a:gd name="connsiteX0" fmla="*/ 354423 w 728344"/>
              <a:gd name="connsiteY0" fmla="*/ 2536507 h 2683192"/>
              <a:gd name="connsiteX1" fmla="*/ 331563 w 728344"/>
              <a:gd name="connsiteY1" fmla="*/ 2585085 h 2683192"/>
              <a:gd name="connsiteX2" fmla="*/ 380140 w 728344"/>
              <a:gd name="connsiteY2" fmla="*/ 2607944 h 2683192"/>
              <a:gd name="connsiteX3" fmla="*/ 403001 w 728344"/>
              <a:gd name="connsiteY3" fmla="*/ 2559367 h 2683192"/>
              <a:gd name="connsiteX4" fmla="*/ 354423 w 728344"/>
              <a:gd name="connsiteY4" fmla="*/ 2536507 h 2683192"/>
              <a:gd name="connsiteX5" fmla="*/ 590643 w 728344"/>
              <a:gd name="connsiteY5" fmla="*/ 141923 h 2683192"/>
              <a:gd name="connsiteX6" fmla="*/ 562068 w 728344"/>
              <a:gd name="connsiteY6" fmla="*/ 165735 h 2683192"/>
              <a:gd name="connsiteX7" fmla="*/ 562068 w 728344"/>
              <a:gd name="connsiteY7" fmla="*/ 782955 h 2683192"/>
              <a:gd name="connsiteX8" fmla="*/ 590643 w 728344"/>
              <a:gd name="connsiteY8" fmla="*/ 806768 h 2683192"/>
              <a:gd name="connsiteX9" fmla="*/ 619218 w 728344"/>
              <a:gd name="connsiteY9" fmla="*/ 782955 h 2683192"/>
              <a:gd name="connsiteX10" fmla="*/ 619218 w 728344"/>
              <a:gd name="connsiteY10" fmla="*/ 165735 h 2683192"/>
              <a:gd name="connsiteX11" fmla="*/ 590643 w 728344"/>
              <a:gd name="connsiteY11" fmla="*/ 141923 h 2683192"/>
              <a:gd name="connsiteX12" fmla="*/ 479201 w 728344"/>
              <a:gd name="connsiteY12" fmla="*/ 141923 h 2683192"/>
              <a:gd name="connsiteX13" fmla="*/ 450626 w 728344"/>
              <a:gd name="connsiteY13" fmla="*/ 165735 h 2683192"/>
              <a:gd name="connsiteX14" fmla="*/ 450626 w 728344"/>
              <a:gd name="connsiteY14" fmla="*/ 782955 h 2683192"/>
              <a:gd name="connsiteX15" fmla="*/ 479201 w 728344"/>
              <a:gd name="connsiteY15" fmla="*/ 806768 h 2683192"/>
              <a:gd name="connsiteX16" fmla="*/ 507776 w 728344"/>
              <a:gd name="connsiteY16" fmla="*/ 782955 h 2683192"/>
              <a:gd name="connsiteX17" fmla="*/ 507776 w 728344"/>
              <a:gd name="connsiteY17" fmla="*/ 165735 h 2683192"/>
              <a:gd name="connsiteX18" fmla="*/ 479201 w 728344"/>
              <a:gd name="connsiteY18" fmla="*/ 141923 h 2683192"/>
              <a:gd name="connsiteX19" fmla="*/ 367758 w 728344"/>
              <a:gd name="connsiteY19" fmla="*/ 141923 h 2683192"/>
              <a:gd name="connsiteX20" fmla="*/ 339183 w 728344"/>
              <a:gd name="connsiteY20" fmla="*/ 165735 h 2683192"/>
              <a:gd name="connsiteX21" fmla="*/ 339183 w 728344"/>
              <a:gd name="connsiteY21" fmla="*/ 782955 h 2683192"/>
              <a:gd name="connsiteX22" fmla="*/ 367758 w 728344"/>
              <a:gd name="connsiteY22" fmla="*/ 806768 h 2683192"/>
              <a:gd name="connsiteX23" fmla="*/ 396333 w 728344"/>
              <a:gd name="connsiteY23" fmla="*/ 782955 h 2683192"/>
              <a:gd name="connsiteX24" fmla="*/ 396333 w 728344"/>
              <a:gd name="connsiteY24" fmla="*/ 165735 h 2683192"/>
              <a:gd name="connsiteX25" fmla="*/ 367758 w 728344"/>
              <a:gd name="connsiteY25" fmla="*/ 141923 h 2683192"/>
              <a:gd name="connsiteX26" fmla="*/ 256315 w 728344"/>
              <a:gd name="connsiteY26" fmla="*/ 141923 h 2683192"/>
              <a:gd name="connsiteX27" fmla="*/ 227740 w 728344"/>
              <a:gd name="connsiteY27" fmla="*/ 165735 h 2683192"/>
              <a:gd name="connsiteX28" fmla="*/ 227740 w 728344"/>
              <a:gd name="connsiteY28" fmla="*/ 782955 h 2683192"/>
              <a:gd name="connsiteX29" fmla="*/ 256315 w 728344"/>
              <a:gd name="connsiteY29" fmla="*/ 806768 h 2683192"/>
              <a:gd name="connsiteX30" fmla="*/ 284890 w 728344"/>
              <a:gd name="connsiteY30" fmla="*/ 782955 h 2683192"/>
              <a:gd name="connsiteX31" fmla="*/ 284890 w 728344"/>
              <a:gd name="connsiteY31" fmla="*/ 165735 h 2683192"/>
              <a:gd name="connsiteX32" fmla="*/ 256315 w 728344"/>
              <a:gd name="connsiteY32" fmla="*/ 141923 h 2683192"/>
              <a:gd name="connsiteX33" fmla="*/ 144873 w 728344"/>
              <a:gd name="connsiteY33" fmla="*/ 141923 h 2683192"/>
              <a:gd name="connsiteX34" fmla="*/ 116298 w 728344"/>
              <a:gd name="connsiteY34" fmla="*/ 165735 h 2683192"/>
              <a:gd name="connsiteX35" fmla="*/ 116298 w 728344"/>
              <a:gd name="connsiteY35" fmla="*/ 782955 h 2683192"/>
              <a:gd name="connsiteX36" fmla="*/ 144873 w 728344"/>
              <a:gd name="connsiteY36" fmla="*/ 806768 h 2683192"/>
              <a:gd name="connsiteX37" fmla="*/ 173448 w 728344"/>
              <a:gd name="connsiteY37" fmla="*/ 782955 h 2683192"/>
              <a:gd name="connsiteX38" fmla="*/ 173448 w 728344"/>
              <a:gd name="connsiteY38" fmla="*/ 165735 h 2683192"/>
              <a:gd name="connsiteX39" fmla="*/ 144873 w 728344"/>
              <a:gd name="connsiteY39" fmla="*/ 141923 h 2683192"/>
              <a:gd name="connsiteX40" fmla="*/ 229646 w 728344"/>
              <a:gd name="connsiteY40" fmla="*/ 0 h 2683192"/>
              <a:gd name="connsiteX41" fmla="*/ 499203 w 728344"/>
              <a:gd name="connsiteY41" fmla="*/ 0 h 2683192"/>
              <a:gd name="connsiteX42" fmla="*/ 726851 w 728344"/>
              <a:gd name="connsiteY42" fmla="*/ 228600 h 2683192"/>
              <a:gd name="connsiteX43" fmla="*/ 688751 w 728344"/>
              <a:gd name="connsiteY43" fmla="*/ 783908 h 2683192"/>
              <a:gd name="connsiteX44" fmla="*/ 583976 w 728344"/>
              <a:gd name="connsiteY44" fmla="*/ 888683 h 2683192"/>
              <a:gd name="connsiteX45" fmla="*/ 412526 w 728344"/>
              <a:gd name="connsiteY45" fmla="*/ 888683 h 2683192"/>
              <a:gd name="connsiteX46" fmla="*/ 412526 w 728344"/>
              <a:gd name="connsiteY46" fmla="*/ 1535079 h 2683192"/>
              <a:gd name="connsiteX47" fmla="*/ 430981 w 728344"/>
              <a:gd name="connsiteY47" fmla="*/ 1547455 h 2683192"/>
              <a:gd name="connsiteX48" fmla="*/ 457293 w 728344"/>
              <a:gd name="connsiteY48" fmla="*/ 1611630 h 2683192"/>
              <a:gd name="connsiteX49" fmla="*/ 457293 w 728344"/>
              <a:gd name="connsiteY49" fmla="*/ 2592705 h 2683192"/>
              <a:gd name="connsiteX50" fmla="*/ 366806 w 728344"/>
              <a:gd name="connsiteY50" fmla="*/ 2683192 h 2683192"/>
              <a:gd name="connsiteX51" fmla="*/ 276318 w 728344"/>
              <a:gd name="connsiteY51" fmla="*/ 2592705 h 2683192"/>
              <a:gd name="connsiteX52" fmla="*/ 276318 w 728344"/>
              <a:gd name="connsiteY52" fmla="*/ 1611630 h 2683192"/>
              <a:gd name="connsiteX53" fmla="*/ 302989 w 728344"/>
              <a:gd name="connsiteY53" fmla="*/ 1547813 h 2683192"/>
              <a:gd name="connsiteX54" fmla="*/ 322038 w 728344"/>
              <a:gd name="connsiteY54" fmla="*/ 1534909 h 2683192"/>
              <a:gd name="connsiteX55" fmla="*/ 322038 w 728344"/>
              <a:gd name="connsiteY55" fmla="*/ 888683 h 2683192"/>
              <a:gd name="connsiteX56" fmla="*/ 143921 w 728344"/>
              <a:gd name="connsiteY56" fmla="*/ 888683 h 2683192"/>
              <a:gd name="connsiteX57" fmla="*/ 39146 w 728344"/>
              <a:gd name="connsiteY57" fmla="*/ 783908 h 2683192"/>
              <a:gd name="connsiteX58" fmla="*/ 1046 w 728344"/>
              <a:gd name="connsiteY58" fmla="*/ 228600 h 2683192"/>
              <a:gd name="connsiteX59" fmla="*/ 229646 w 728344"/>
              <a:gd name="connsiteY59" fmla="*/ 0 h 268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28344" h="2683192">
                <a:moveTo>
                  <a:pt x="354423" y="2536507"/>
                </a:moveTo>
                <a:cubicBezTo>
                  <a:pt x="334421" y="2543175"/>
                  <a:pt x="323943" y="2565082"/>
                  <a:pt x="331563" y="2585085"/>
                </a:cubicBezTo>
                <a:cubicBezTo>
                  <a:pt x="338231" y="2605087"/>
                  <a:pt x="360138" y="2615565"/>
                  <a:pt x="380140" y="2607944"/>
                </a:cubicBezTo>
                <a:cubicBezTo>
                  <a:pt x="400143" y="2601277"/>
                  <a:pt x="410621" y="2579369"/>
                  <a:pt x="403001" y="2559367"/>
                </a:cubicBezTo>
                <a:cubicBezTo>
                  <a:pt x="396333" y="2539365"/>
                  <a:pt x="374426" y="2529840"/>
                  <a:pt x="354423" y="2536507"/>
                </a:cubicBezTo>
                <a:close/>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535079"/>
                </a:lnTo>
                <a:lnTo>
                  <a:pt x="430981" y="1547455"/>
                </a:lnTo>
                <a:cubicBezTo>
                  <a:pt x="447292" y="1563767"/>
                  <a:pt x="457293" y="1586389"/>
                  <a:pt x="457293" y="1611630"/>
                </a:cubicBezTo>
                <a:lnTo>
                  <a:pt x="457293" y="2592705"/>
                </a:lnTo>
                <a:cubicBezTo>
                  <a:pt x="457293" y="2642235"/>
                  <a:pt x="416335" y="2683192"/>
                  <a:pt x="366806" y="2683192"/>
                </a:cubicBezTo>
                <a:cubicBezTo>
                  <a:pt x="317276" y="2683192"/>
                  <a:pt x="276318" y="2642235"/>
                  <a:pt x="276318" y="2592705"/>
                </a:cubicBezTo>
                <a:lnTo>
                  <a:pt x="276318" y="1611630"/>
                </a:lnTo>
                <a:cubicBezTo>
                  <a:pt x="276318" y="1586865"/>
                  <a:pt x="286558" y="1564243"/>
                  <a:pt x="302989" y="1547813"/>
                </a:cubicBezTo>
                <a:lnTo>
                  <a:pt x="322038" y="1534909"/>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1">
              <a:alpha val="5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DECFF2A7-7812-4E9C-BA72-44B3AD4EE1F5}"/>
              </a:ext>
            </a:extLst>
          </p:cNvPr>
          <p:cNvSpPr/>
          <p:nvPr/>
        </p:nvSpPr>
        <p:spPr>
          <a:xfrm rot="9000000">
            <a:off x="1583490" y="799438"/>
            <a:ext cx="1611640" cy="2795518"/>
          </a:xfrm>
          <a:custGeom>
            <a:avLst/>
            <a:gdLst>
              <a:gd name="connsiteX0" fmla="*/ 565521 w 1135368"/>
              <a:gd name="connsiteY0" fmla="*/ 1853084 h 1969386"/>
              <a:gd name="connsiteX1" fmla="*/ 536444 w 1135368"/>
              <a:gd name="connsiteY1" fmla="*/ 1882161 h 1969386"/>
              <a:gd name="connsiteX2" fmla="*/ 565521 w 1135368"/>
              <a:gd name="connsiteY2" fmla="*/ 1911235 h 1969386"/>
              <a:gd name="connsiteX3" fmla="*/ 594595 w 1135368"/>
              <a:gd name="connsiteY3" fmla="*/ 1882161 h 1969386"/>
              <a:gd name="connsiteX4" fmla="*/ 565521 w 1135368"/>
              <a:gd name="connsiteY4" fmla="*/ 1853084 h 1969386"/>
              <a:gd name="connsiteX5" fmla="*/ 563581 w 1135368"/>
              <a:gd name="connsiteY5" fmla="*/ 133746 h 1969386"/>
              <a:gd name="connsiteX6" fmla="*/ 997777 w 1135368"/>
              <a:gd name="connsiteY6" fmla="*/ 567942 h 1969386"/>
              <a:gd name="connsiteX7" fmla="*/ 563581 w 1135368"/>
              <a:gd name="connsiteY7" fmla="*/ 1002140 h 1969386"/>
              <a:gd name="connsiteX8" fmla="*/ 127446 w 1135368"/>
              <a:gd name="connsiteY8" fmla="*/ 560188 h 1969386"/>
              <a:gd name="connsiteX9" fmla="*/ 563581 w 1135368"/>
              <a:gd name="connsiteY9" fmla="*/ 133746 h 1969386"/>
              <a:gd name="connsiteX10" fmla="*/ 563581 w 1135368"/>
              <a:gd name="connsiteY10" fmla="*/ 100795 h 1969386"/>
              <a:gd name="connsiteX11" fmla="*/ 94495 w 1135368"/>
              <a:gd name="connsiteY11" fmla="*/ 560188 h 1969386"/>
              <a:gd name="connsiteX12" fmla="*/ 561642 w 1135368"/>
              <a:gd name="connsiteY12" fmla="*/ 1035091 h 1969386"/>
              <a:gd name="connsiteX13" fmla="*/ 1028791 w 1135368"/>
              <a:gd name="connsiteY13" fmla="*/ 567942 h 1969386"/>
              <a:gd name="connsiteX14" fmla="*/ 563581 w 1135368"/>
              <a:gd name="connsiteY14" fmla="*/ 100795 h 1969386"/>
              <a:gd name="connsiteX15" fmla="*/ 542260 w 1135368"/>
              <a:gd name="connsiteY15" fmla="*/ 0 h 1969386"/>
              <a:gd name="connsiteX16" fmla="*/ 573274 w 1135368"/>
              <a:gd name="connsiteY16" fmla="*/ 0 h 1969386"/>
              <a:gd name="connsiteX17" fmla="*/ 829139 w 1135368"/>
              <a:gd name="connsiteY17" fmla="*/ 67844 h 1969386"/>
              <a:gd name="connsiteX18" fmla="*/ 1131525 w 1135368"/>
              <a:gd name="connsiteY18" fmla="*/ 643540 h 1969386"/>
              <a:gd name="connsiteX19" fmla="*/ 677946 w 1135368"/>
              <a:gd name="connsiteY19" fmla="*/ 1120379 h 1969386"/>
              <a:gd name="connsiteX20" fmla="*/ 656623 w 1135368"/>
              <a:gd name="connsiteY20" fmla="*/ 1126195 h 1969386"/>
              <a:gd name="connsiteX21" fmla="*/ 652746 w 1135368"/>
              <a:gd name="connsiteY21" fmla="*/ 1126195 h 1969386"/>
              <a:gd name="connsiteX22" fmla="*/ 646932 w 1135368"/>
              <a:gd name="connsiteY22" fmla="*/ 1132009 h 1969386"/>
              <a:gd name="connsiteX23" fmla="*/ 654686 w 1135368"/>
              <a:gd name="connsiteY23" fmla="*/ 1182407 h 1969386"/>
              <a:gd name="connsiteX24" fmla="*/ 664377 w 1135368"/>
              <a:gd name="connsiteY24" fmla="*/ 1267696 h 1969386"/>
              <a:gd name="connsiteX25" fmla="*/ 619795 w 1135368"/>
              <a:gd name="connsiteY25" fmla="*/ 1424703 h 1969386"/>
              <a:gd name="connsiteX26" fmla="*/ 646932 w 1135368"/>
              <a:gd name="connsiteY26" fmla="*/ 1616603 h 1969386"/>
              <a:gd name="connsiteX27" fmla="*/ 644993 w 1135368"/>
              <a:gd name="connsiteY27" fmla="*/ 1899605 h 1969386"/>
              <a:gd name="connsiteX28" fmla="*/ 613979 w 1135368"/>
              <a:gd name="connsiteY28" fmla="*/ 1957756 h 1969386"/>
              <a:gd name="connsiteX29" fmla="*/ 569397 w 1135368"/>
              <a:gd name="connsiteY29" fmla="*/ 1969386 h 1969386"/>
              <a:gd name="connsiteX30" fmla="*/ 524814 w 1135368"/>
              <a:gd name="connsiteY30" fmla="*/ 1957756 h 1969386"/>
              <a:gd name="connsiteX31" fmla="*/ 493800 w 1135368"/>
              <a:gd name="connsiteY31" fmla="*/ 1899605 h 1969386"/>
              <a:gd name="connsiteX32" fmla="*/ 491862 w 1135368"/>
              <a:gd name="connsiteY32" fmla="*/ 1616603 h 1969386"/>
              <a:gd name="connsiteX33" fmla="*/ 519000 w 1135368"/>
              <a:gd name="connsiteY33" fmla="*/ 1424703 h 1969386"/>
              <a:gd name="connsiteX34" fmla="*/ 474416 w 1135368"/>
              <a:gd name="connsiteY34" fmla="*/ 1267696 h 1969386"/>
              <a:gd name="connsiteX35" fmla="*/ 484109 w 1135368"/>
              <a:gd name="connsiteY35" fmla="*/ 1182407 h 1969386"/>
              <a:gd name="connsiteX36" fmla="*/ 491862 w 1135368"/>
              <a:gd name="connsiteY36" fmla="*/ 1132009 h 1969386"/>
              <a:gd name="connsiteX37" fmla="*/ 486046 w 1135368"/>
              <a:gd name="connsiteY37" fmla="*/ 1126195 h 1969386"/>
              <a:gd name="connsiteX38" fmla="*/ 476355 w 1135368"/>
              <a:gd name="connsiteY38" fmla="*/ 1126195 h 1969386"/>
              <a:gd name="connsiteX39" fmla="*/ 474416 w 1135368"/>
              <a:gd name="connsiteY39" fmla="*/ 1124256 h 1969386"/>
              <a:gd name="connsiteX40" fmla="*/ 232120 w 1135368"/>
              <a:gd name="connsiteY40" fmla="*/ 1023461 h 1969386"/>
              <a:gd name="connsiteX41" fmla="*/ 57667 w 1135368"/>
              <a:gd name="connsiteY41" fmla="*/ 816056 h 1969386"/>
              <a:gd name="connsiteX42" fmla="*/ 1453 w 1135368"/>
              <a:gd name="connsiteY42" fmla="*/ 598956 h 1969386"/>
              <a:gd name="connsiteX43" fmla="*/ 1453 w 1135368"/>
              <a:gd name="connsiteY43" fmla="*/ 531114 h 1969386"/>
              <a:gd name="connsiteX44" fmla="*/ 501553 w 1135368"/>
              <a:gd name="connsiteY44" fmla="*/ 3877 h 1969386"/>
              <a:gd name="connsiteX45" fmla="*/ 542260 w 1135368"/>
              <a:gd name="connsiteY45" fmla="*/ 0 h 1969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35368" h="1969386">
                <a:moveTo>
                  <a:pt x="565521" y="1853084"/>
                </a:moveTo>
                <a:cubicBezTo>
                  <a:pt x="550014" y="1853084"/>
                  <a:pt x="536444" y="1864714"/>
                  <a:pt x="536444" y="1882161"/>
                </a:cubicBezTo>
                <a:cubicBezTo>
                  <a:pt x="536444" y="1897668"/>
                  <a:pt x="548074" y="1911235"/>
                  <a:pt x="565521" y="1911235"/>
                </a:cubicBezTo>
                <a:cubicBezTo>
                  <a:pt x="581028" y="1911235"/>
                  <a:pt x="594595" y="1897668"/>
                  <a:pt x="594595" y="1882161"/>
                </a:cubicBezTo>
                <a:cubicBezTo>
                  <a:pt x="594595" y="1866654"/>
                  <a:pt x="582965" y="1853084"/>
                  <a:pt x="565521" y="1853084"/>
                </a:cubicBezTo>
                <a:close/>
                <a:moveTo>
                  <a:pt x="563581" y="133746"/>
                </a:moveTo>
                <a:cubicBezTo>
                  <a:pt x="802002" y="133746"/>
                  <a:pt x="995840" y="327584"/>
                  <a:pt x="997777" y="567942"/>
                </a:cubicBezTo>
                <a:cubicBezTo>
                  <a:pt x="999714" y="804423"/>
                  <a:pt x="802002" y="1002140"/>
                  <a:pt x="563581" y="1002140"/>
                </a:cubicBezTo>
                <a:cubicBezTo>
                  <a:pt x="319346" y="1002140"/>
                  <a:pt x="127446" y="806363"/>
                  <a:pt x="127446" y="560188"/>
                </a:cubicBezTo>
                <a:cubicBezTo>
                  <a:pt x="127446" y="325646"/>
                  <a:pt x="325160" y="131809"/>
                  <a:pt x="563581" y="133746"/>
                </a:cubicBezTo>
                <a:close/>
                <a:moveTo>
                  <a:pt x="563581" y="100795"/>
                </a:moveTo>
                <a:cubicBezTo>
                  <a:pt x="305777" y="100795"/>
                  <a:pt x="94495" y="306263"/>
                  <a:pt x="94495" y="560188"/>
                </a:cubicBezTo>
                <a:cubicBezTo>
                  <a:pt x="94495" y="825747"/>
                  <a:pt x="299963" y="1035091"/>
                  <a:pt x="561642" y="1035091"/>
                </a:cubicBezTo>
                <a:cubicBezTo>
                  <a:pt x="819447" y="1035091"/>
                  <a:pt x="1028791" y="825747"/>
                  <a:pt x="1028791" y="567942"/>
                </a:cubicBezTo>
                <a:cubicBezTo>
                  <a:pt x="1028791" y="310139"/>
                  <a:pt x="821386" y="100795"/>
                  <a:pt x="563581" y="100795"/>
                </a:cubicBezTo>
                <a:close/>
                <a:moveTo>
                  <a:pt x="542260" y="0"/>
                </a:moveTo>
                <a:cubicBezTo>
                  <a:pt x="551951" y="0"/>
                  <a:pt x="563581" y="0"/>
                  <a:pt x="573274" y="0"/>
                </a:cubicBezTo>
                <a:cubicBezTo>
                  <a:pt x="662439" y="5814"/>
                  <a:pt x="749665" y="25198"/>
                  <a:pt x="829139" y="67844"/>
                </a:cubicBezTo>
                <a:cubicBezTo>
                  <a:pt x="1040421" y="182207"/>
                  <a:pt x="1158663" y="412874"/>
                  <a:pt x="1131525" y="643540"/>
                </a:cubicBezTo>
                <a:cubicBezTo>
                  <a:pt x="1094695" y="885837"/>
                  <a:pt x="918304" y="1073858"/>
                  <a:pt x="677946" y="1120379"/>
                </a:cubicBezTo>
                <a:cubicBezTo>
                  <a:pt x="668253" y="1120379"/>
                  <a:pt x="662439" y="1122319"/>
                  <a:pt x="656623" y="1126195"/>
                </a:cubicBezTo>
                <a:lnTo>
                  <a:pt x="652746" y="1126195"/>
                </a:lnTo>
                <a:cubicBezTo>
                  <a:pt x="650809" y="1128133"/>
                  <a:pt x="648870" y="1130072"/>
                  <a:pt x="646932" y="1132009"/>
                </a:cubicBezTo>
                <a:cubicBezTo>
                  <a:pt x="648870" y="1151393"/>
                  <a:pt x="635302" y="1168840"/>
                  <a:pt x="654686" y="1182407"/>
                </a:cubicBezTo>
                <a:cubicBezTo>
                  <a:pt x="683760" y="1201791"/>
                  <a:pt x="674069" y="1246375"/>
                  <a:pt x="664377" y="1267696"/>
                </a:cubicBezTo>
                <a:cubicBezTo>
                  <a:pt x="639179" y="1329724"/>
                  <a:pt x="617856" y="1356861"/>
                  <a:pt x="619795" y="1424703"/>
                </a:cubicBezTo>
                <a:cubicBezTo>
                  <a:pt x="621732" y="1469286"/>
                  <a:pt x="646932" y="1572021"/>
                  <a:pt x="646932" y="1616603"/>
                </a:cubicBezTo>
                <a:cubicBezTo>
                  <a:pt x="644993" y="1711584"/>
                  <a:pt x="644993" y="1804626"/>
                  <a:pt x="644993" y="1899605"/>
                </a:cubicBezTo>
                <a:cubicBezTo>
                  <a:pt x="644993" y="1924805"/>
                  <a:pt x="637239" y="1946126"/>
                  <a:pt x="613979" y="1957756"/>
                </a:cubicBezTo>
                <a:cubicBezTo>
                  <a:pt x="598472" y="1965510"/>
                  <a:pt x="582965" y="1969386"/>
                  <a:pt x="569397" y="1969386"/>
                </a:cubicBezTo>
                <a:cubicBezTo>
                  <a:pt x="555828" y="1969386"/>
                  <a:pt x="540321" y="1965510"/>
                  <a:pt x="524814" y="1957756"/>
                </a:cubicBezTo>
                <a:cubicBezTo>
                  <a:pt x="501553" y="1946126"/>
                  <a:pt x="493800" y="1924805"/>
                  <a:pt x="493800" y="1899605"/>
                </a:cubicBezTo>
                <a:cubicBezTo>
                  <a:pt x="493800" y="1804626"/>
                  <a:pt x="491862" y="1711584"/>
                  <a:pt x="491862" y="1616603"/>
                </a:cubicBezTo>
                <a:cubicBezTo>
                  <a:pt x="489923" y="1572021"/>
                  <a:pt x="517060" y="1469286"/>
                  <a:pt x="519000" y="1424703"/>
                </a:cubicBezTo>
                <a:cubicBezTo>
                  <a:pt x="520937" y="1356861"/>
                  <a:pt x="499616" y="1327784"/>
                  <a:pt x="474416" y="1267696"/>
                </a:cubicBezTo>
                <a:cubicBezTo>
                  <a:pt x="466663" y="1246375"/>
                  <a:pt x="455032" y="1201791"/>
                  <a:pt x="484109" y="1182407"/>
                </a:cubicBezTo>
                <a:cubicBezTo>
                  <a:pt x="503493" y="1170777"/>
                  <a:pt x="489923" y="1153331"/>
                  <a:pt x="491862" y="1132009"/>
                </a:cubicBezTo>
                <a:cubicBezTo>
                  <a:pt x="489923" y="1130072"/>
                  <a:pt x="487986" y="1128133"/>
                  <a:pt x="486046" y="1126195"/>
                </a:cubicBezTo>
                <a:lnTo>
                  <a:pt x="476355" y="1126195"/>
                </a:lnTo>
                <a:cubicBezTo>
                  <a:pt x="476355" y="1126195"/>
                  <a:pt x="474416" y="1124256"/>
                  <a:pt x="474416" y="1124256"/>
                </a:cubicBezTo>
                <a:cubicBezTo>
                  <a:pt x="385251" y="1108749"/>
                  <a:pt x="303839" y="1077735"/>
                  <a:pt x="232120" y="1023461"/>
                </a:cubicBezTo>
                <a:cubicBezTo>
                  <a:pt x="158462" y="967247"/>
                  <a:pt x="96434" y="899405"/>
                  <a:pt x="57667" y="816056"/>
                </a:cubicBezTo>
                <a:cubicBezTo>
                  <a:pt x="24714" y="748212"/>
                  <a:pt x="1453" y="676491"/>
                  <a:pt x="1453" y="598956"/>
                </a:cubicBezTo>
                <a:cubicBezTo>
                  <a:pt x="-484" y="575698"/>
                  <a:pt x="-484" y="552435"/>
                  <a:pt x="1453" y="531114"/>
                </a:cubicBezTo>
                <a:cubicBezTo>
                  <a:pt x="18900" y="253928"/>
                  <a:pt x="224367" y="36828"/>
                  <a:pt x="501553" y="3877"/>
                </a:cubicBezTo>
                <a:cubicBezTo>
                  <a:pt x="515123" y="0"/>
                  <a:pt x="528690" y="5814"/>
                  <a:pt x="542260" y="0"/>
                </a:cubicBezTo>
                <a:close/>
              </a:path>
            </a:pathLst>
          </a:custGeom>
          <a:solidFill>
            <a:schemeClr val="accent1">
              <a:alpha val="50000"/>
            </a:schemeClr>
          </a:solidFill>
          <a:ln w="952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DE7A35EA-EF9C-44D9-918C-70FC6F6D579D}"/>
              </a:ext>
            </a:extLst>
          </p:cNvPr>
          <p:cNvGrpSpPr/>
          <p:nvPr/>
        </p:nvGrpSpPr>
        <p:grpSpPr>
          <a:xfrm rot="871918">
            <a:off x="6629485" y="2401486"/>
            <a:ext cx="2113914" cy="1275823"/>
            <a:chOff x="1429386" y="2788700"/>
            <a:chExt cx="942975" cy="569119"/>
          </a:xfrm>
          <a:solidFill>
            <a:schemeClr val="accent1">
              <a:alpha val="50000"/>
            </a:schemeClr>
          </a:solidFill>
        </p:grpSpPr>
        <p:sp>
          <p:nvSpPr>
            <p:cNvPr id="6" name="Freeform: Shape 5">
              <a:extLst>
                <a:ext uri="{FF2B5EF4-FFF2-40B4-BE49-F238E27FC236}">
                  <a16:creationId xmlns:a16="http://schemas.microsoft.com/office/drawing/2014/main" id="{0666919C-48ED-4B2F-8D01-BC0EFE1820D7}"/>
                </a:ext>
              </a:extLst>
            </p:cNvPr>
            <p:cNvSpPr/>
            <p:nvPr/>
          </p:nvSpPr>
          <p:spPr>
            <a:xfrm>
              <a:off x="1429386" y="2948244"/>
              <a:ext cx="942975" cy="409575"/>
            </a:xfrm>
            <a:custGeom>
              <a:avLst/>
              <a:gdLst>
                <a:gd name="connsiteX0" fmla="*/ 935355 w 942975"/>
                <a:gd name="connsiteY0" fmla="*/ 42386 h 409575"/>
                <a:gd name="connsiteX1" fmla="*/ 879157 w 942975"/>
                <a:gd name="connsiteY1" fmla="*/ 10954 h 409575"/>
                <a:gd name="connsiteX2" fmla="*/ 816293 w 942975"/>
                <a:gd name="connsiteY2" fmla="*/ 10954 h 409575"/>
                <a:gd name="connsiteX3" fmla="*/ 807720 w 942975"/>
                <a:gd name="connsiteY3" fmla="*/ 2381 h 409575"/>
                <a:gd name="connsiteX4" fmla="*/ 793432 w 942975"/>
                <a:gd name="connsiteY4" fmla="*/ 476 h 409575"/>
                <a:gd name="connsiteX5" fmla="*/ 497205 w 942975"/>
                <a:gd name="connsiteY5" fmla="*/ 476 h 409575"/>
                <a:gd name="connsiteX6" fmla="*/ 147638 w 942975"/>
                <a:gd name="connsiteY6" fmla="*/ 476 h 409575"/>
                <a:gd name="connsiteX7" fmla="*/ 132398 w 942975"/>
                <a:gd name="connsiteY7" fmla="*/ 10001 h 409575"/>
                <a:gd name="connsiteX8" fmla="*/ 60008 w 942975"/>
                <a:gd name="connsiteY8" fmla="*/ 10954 h 409575"/>
                <a:gd name="connsiteX9" fmla="*/ 35243 w 942975"/>
                <a:gd name="connsiteY9" fmla="*/ 15716 h 409575"/>
                <a:gd name="connsiteX10" fmla="*/ 0 w 942975"/>
                <a:gd name="connsiteY10" fmla="*/ 86201 h 409575"/>
                <a:gd name="connsiteX11" fmla="*/ 38100 w 942975"/>
                <a:gd name="connsiteY11" fmla="*/ 150019 h 409575"/>
                <a:gd name="connsiteX12" fmla="*/ 64770 w 942975"/>
                <a:gd name="connsiteY12" fmla="*/ 153829 h 409575"/>
                <a:gd name="connsiteX13" fmla="*/ 132398 w 942975"/>
                <a:gd name="connsiteY13" fmla="*/ 153829 h 409575"/>
                <a:gd name="connsiteX14" fmla="*/ 132398 w 942975"/>
                <a:gd name="connsiteY14" fmla="*/ 153829 h 409575"/>
                <a:gd name="connsiteX15" fmla="*/ 133350 w 942975"/>
                <a:gd name="connsiteY15" fmla="*/ 169069 h 409575"/>
                <a:gd name="connsiteX16" fmla="*/ 133350 w 942975"/>
                <a:gd name="connsiteY16" fmla="*/ 288131 h 409575"/>
                <a:gd name="connsiteX17" fmla="*/ 134302 w 942975"/>
                <a:gd name="connsiteY17" fmla="*/ 368141 h 409575"/>
                <a:gd name="connsiteX18" fmla="*/ 188595 w 942975"/>
                <a:gd name="connsiteY18" fmla="*/ 411956 h 409575"/>
                <a:gd name="connsiteX19" fmla="*/ 743903 w 942975"/>
                <a:gd name="connsiteY19" fmla="*/ 411956 h 409575"/>
                <a:gd name="connsiteX20" fmla="*/ 773430 w 942975"/>
                <a:gd name="connsiteY20" fmla="*/ 406241 h 409575"/>
                <a:gd name="connsiteX21" fmla="*/ 808673 w 942975"/>
                <a:gd name="connsiteY21" fmla="*/ 350044 h 409575"/>
                <a:gd name="connsiteX22" fmla="*/ 808673 w 942975"/>
                <a:gd name="connsiteY22" fmla="*/ 170021 h 409575"/>
                <a:gd name="connsiteX23" fmla="*/ 809625 w 942975"/>
                <a:gd name="connsiteY23" fmla="*/ 154781 h 409575"/>
                <a:gd name="connsiteX24" fmla="*/ 823913 w 942975"/>
                <a:gd name="connsiteY24" fmla="*/ 153829 h 409575"/>
                <a:gd name="connsiteX25" fmla="*/ 896303 w 942975"/>
                <a:gd name="connsiteY25" fmla="*/ 152876 h 409575"/>
                <a:gd name="connsiteX26" fmla="*/ 935355 w 942975"/>
                <a:gd name="connsiteY26" fmla="*/ 42386 h 409575"/>
                <a:gd name="connsiteX27" fmla="*/ 135255 w 942975"/>
                <a:gd name="connsiteY27" fmla="*/ 111919 h 409575"/>
                <a:gd name="connsiteX28" fmla="*/ 125730 w 942975"/>
                <a:gd name="connsiteY28" fmla="*/ 128111 h 409575"/>
                <a:gd name="connsiteX29" fmla="*/ 57150 w 942975"/>
                <a:gd name="connsiteY29" fmla="*/ 128111 h 409575"/>
                <a:gd name="connsiteX30" fmla="*/ 23813 w 942975"/>
                <a:gd name="connsiteY30" fmla="*/ 81439 h 409575"/>
                <a:gd name="connsiteX31" fmla="*/ 55245 w 942975"/>
                <a:gd name="connsiteY31" fmla="*/ 34766 h 409575"/>
                <a:gd name="connsiteX32" fmla="*/ 59055 w 942975"/>
                <a:gd name="connsiteY32" fmla="*/ 34766 h 409575"/>
                <a:gd name="connsiteX33" fmla="*/ 92393 w 942975"/>
                <a:gd name="connsiteY33" fmla="*/ 34766 h 409575"/>
                <a:gd name="connsiteX34" fmla="*/ 125730 w 942975"/>
                <a:gd name="connsiteY34" fmla="*/ 34766 h 409575"/>
                <a:gd name="connsiteX35" fmla="*/ 135255 w 942975"/>
                <a:gd name="connsiteY35" fmla="*/ 44291 h 409575"/>
                <a:gd name="connsiteX36" fmla="*/ 135255 w 942975"/>
                <a:gd name="connsiteY36" fmla="*/ 111919 h 409575"/>
                <a:gd name="connsiteX37" fmla="*/ 886778 w 942975"/>
                <a:gd name="connsiteY37" fmla="*/ 128111 h 409575"/>
                <a:gd name="connsiteX38" fmla="*/ 816293 w 942975"/>
                <a:gd name="connsiteY38" fmla="*/ 128111 h 409575"/>
                <a:gd name="connsiteX39" fmla="*/ 807720 w 942975"/>
                <a:gd name="connsiteY39" fmla="*/ 112871 h 409575"/>
                <a:gd name="connsiteX40" fmla="*/ 807720 w 942975"/>
                <a:gd name="connsiteY40" fmla="*/ 43339 h 409575"/>
                <a:gd name="connsiteX41" fmla="*/ 816293 w 942975"/>
                <a:gd name="connsiteY41" fmla="*/ 34766 h 409575"/>
                <a:gd name="connsiteX42" fmla="*/ 852488 w 942975"/>
                <a:gd name="connsiteY42" fmla="*/ 34766 h 409575"/>
                <a:gd name="connsiteX43" fmla="*/ 852488 w 942975"/>
                <a:gd name="connsiteY43" fmla="*/ 34766 h 409575"/>
                <a:gd name="connsiteX44" fmla="*/ 886778 w 942975"/>
                <a:gd name="connsiteY44" fmla="*/ 34766 h 409575"/>
                <a:gd name="connsiteX45" fmla="*/ 919163 w 942975"/>
                <a:gd name="connsiteY45" fmla="*/ 81439 h 409575"/>
                <a:gd name="connsiteX46" fmla="*/ 886778 w 942975"/>
                <a:gd name="connsiteY46" fmla="*/ 12811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42975" h="409575">
                  <a:moveTo>
                    <a:pt x="935355" y="42386"/>
                  </a:moveTo>
                  <a:cubicBezTo>
                    <a:pt x="923925" y="18574"/>
                    <a:pt x="902970" y="11906"/>
                    <a:pt x="879157" y="10954"/>
                  </a:cubicBezTo>
                  <a:cubicBezTo>
                    <a:pt x="858203" y="10001"/>
                    <a:pt x="837248" y="10954"/>
                    <a:pt x="816293" y="10954"/>
                  </a:cubicBezTo>
                  <a:cubicBezTo>
                    <a:pt x="810578" y="10954"/>
                    <a:pt x="806768" y="10001"/>
                    <a:pt x="807720" y="2381"/>
                  </a:cubicBezTo>
                  <a:cubicBezTo>
                    <a:pt x="802957" y="-1429"/>
                    <a:pt x="798195" y="476"/>
                    <a:pt x="793432" y="476"/>
                  </a:cubicBezTo>
                  <a:cubicBezTo>
                    <a:pt x="694373" y="476"/>
                    <a:pt x="596265" y="476"/>
                    <a:pt x="497205" y="476"/>
                  </a:cubicBezTo>
                  <a:cubicBezTo>
                    <a:pt x="381000" y="476"/>
                    <a:pt x="263843" y="476"/>
                    <a:pt x="147638" y="476"/>
                  </a:cubicBezTo>
                  <a:cubicBezTo>
                    <a:pt x="140018" y="476"/>
                    <a:pt x="134302" y="476"/>
                    <a:pt x="132398" y="10001"/>
                  </a:cubicBezTo>
                  <a:cubicBezTo>
                    <a:pt x="108585" y="10001"/>
                    <a:pt x="83820" y="10954"/>
                    <a:pt x="60008" y="10954"/>
                  </a:cubicBezTo>
                  <a:cubicBezTo>
                    <a:pt x="51435" y="10954"/>
                    <a:pt x="43815" y="11906"/>
                    <a:pt x="35243" y="15716"/>
                  </a:cubicBezTo>
                  <a:cubicBezTo>
                    <a:pt x="10477" y="25241"/>
                    <a:pt x="0" y="56674"/>
                    <a:pt x="0" y="86201"/>
                  </a:cubicBezTo>
                  <a:cubicBezTo>
                    <a:pt x="0" y="108109"/>
                    <a:pt x="16193" y="144304"/>
                    <a:pt x="38100" y="150019"/>
                  </a:cubicBezTo>
                  <a:cubicBezTo>
                    <a:pt x="46673" y="152876"/>
                    <a:pt x="56198" y="150971"/>
                    <a:pt x="64770" y="153829"/>
                  </a:cubicBezTo>
                  <a:cubicBezTo>
                    <a:pt x="87630" y="151924"/>
                    <a:pt x="109538" y="151924"/>
                    <a:pt x="132398" y="153829"/>
                  </a:cubicBezTo>
                  <a:lnTo>
                    <a:pt x="132398" y="153829"/>
                  </a:lnTo>
                  <a:cubicBezTo>
                    <a:pt x="135255" y="158591"/>
                    <a:pt x="133350" y="163354"/>
                    <a:pt x="133350" y="169069"/>
                  </a:cubicBezTo>
                  <a:cubicBezTo>
                    <a:pt x="133350" y="227171"/>
                    <a:pt x="133350" y="230029"/>
                    <a:pt x="133350" y="288131"/>
                  </a:cubicBezTo>
                  <a:cubicBezTo>
                    <a:pt x="133350" y="314801"/>
                    <a:pt x="132398" y="341471"/>
                    <a:pt x="134302" y="368141"/>
                  </a:cubicBezTo>
                  <a:cubicBezTo>
                    <a:pt x="140970" y="399574"/>
                    <a:pt x="155257" y="411956"/>
                    <a:pt x="188595" y="411956"/>
                  </a:cubicBezTo>
                  <a:cubicBezTo>
                    <a:pt x="373380" y="411956"/>
                    <a:pt x="558165" y="411956"/>
                    <a:pt x="743903" y="411956"/>
                  </a:cubicBezTo>
                  <a:cubicBezTo>
                    <a:pt x="754380" y="411956"/>
                    <a:pt x="763905" y="411004"/>
                    <a:pt x="773430" y="406241"/>
                  </a:cubicBezTo>
                  <a:cubicBezTo>
                    <a:pt x="797243" y="394811"/>
                    <a:pt x="808673" y="375761"/>
                    <a:pt x="808673" y="350044"/>
                  </a:cubicBezTo>
                  <a:cubicBezTo>
                    <a:pt x="808673" y="271939"/>
                    <a:pt x="808673" y="248126"/>
                    <a:pt x="808673" y="170021"/>
                  </a:cubicBezTo>
                  <a:cubicBezTo>
                    <a:pt x="808673" y="165259"/>
                    <a:pt x="807720" y="159544"/>
                    <a:pt x="809625" y="154781"/>
                  </a:cubicBezTo>
                  <a:cubicBezTo>
                    <a:pt x="814388" y="151924"/>
                    <a:pt x="819150" y="153829"/>
                    <a:pt x="823913" y="153829"/>
                  </a:cubicBezTo>
                  <a:cubicBezTo>
                    <a:pt x="847725" y="152876"/>
                    <a:pt x="872490" y="154781"/>
                    <a:pt x="896303" y="152876"/>
                  </a:cubicBezTo>
                  <a:cubicBezTo>
                    <a:pt x="913448" y="147161"/>
                    <a:pt x="970598" y="114776"/>
                    <a:pt x="935355" y="42386"/>
                  </a:cubicBezTo>
                  <a:close/>
                  <a:moveTo>
                    <a:pt x="135255" y="111919"/>
                  </a:moveTo>
                  <a:cubicBezTo>
                    <a:pt x="135255" y="119539"/>
                    <a:pt x="133350" y="128111"/>
                    <a:pt x="125730" y="128111"/>
                  </a:cubicBezTo>
                  <a:cubicBezTo>
                    <a:pt x="102870" y="128111"/>
                    <a:pt x="80010" y="128111"/>
                    <a:pt x="57150" y="128111"/>
                  </a:cubicBezTo>
                  <a:cubicBezTo>
                    <a:pt x="38100" y="128111"/>
                    <a:pt x="23813" y="99536"/>
                    <a:pt x="23813" y="81439"/>
                  </a:cubicBezTo>
                  <a:cubicBezTo>
                    <a:pt x="23813" y="63341"/>
                    <a:pt x="37148" y="36671"/>
                    <a:pt x="55245" y="34766"/>
                  </a:cubicBezTo>
                  <a:cubicBezTo>
                    <a:pt x="56198" y="34766"/>
                    <a:pt x="58102" y="34766"/>
                    <a:pt x="59055" y="34766"/>
                  </a:cubicBezTo>
                  <a:cubicBezTo>
                    <a:pt x="70485" y="34766"/>
                    <a:pt x="80963" y="34766"/>
                    <a:pt x="92393" y="34766"/>
                  </a:cubicBezTo>
                  <a:cubicBezTo>
                    <a:pt x="103823" y="34766"/>
                    <a:pt x="114300" y="34766"/>
                    <a:pt x="125730" y="34766"/>
                  </a:cubicBezTo>
                  <a:cubicBezTo>
                    <a:pt x="132398" y="34766"/>
                    <a:pt x="135255" y="36671"/>
                    <a:pt x="135255" y="44291"/>
                  </a:cubicBezTo>
                  <a:cubicBezTo>
                    <a:pt x="135255" y="59531"/>
                    <a:pt x="135255" y="95726"/>
                    <a:pt x="135255" y="111919"/>
                  </a:cubicBezTo>
                  <a:close/>
                  <a:moveTo>
                    <a:pt x="886778" y="128111"/>
                  </a:moveTo>
                  <a:cubicBezTo>
                    <a:pt x="862965" y="129064"/>
                    <a:pt x="840105" y="128111"/>
                    <a:pt x="816293" y="128111"/>
                  </a:cubicBezTo>
                  <a:cubicBezTo>
                    <a:pt x="809625" y="128111"/>
                    <a:pt x="807720" y="119539"/>
                    <a:pt x="807720" y="112871"/>
                  </a:cubicBezTo>
                  <a:cubicBezTo>
                    <a:pt x="807720" y="96679"/>
                    <a:pt x="807720" y="59531"/>
                    <a:pt x="807720" y="43339"/>
                  </a:cubicBezTo>
                  <a:cubicBezTo>
                    <a:pt x="807720" y="36671"/>
                    <a:pt x="810578" y="34766"/>
                    <a:pt x="816293" y="34766"/>
                  </a:cubicBezTo>
                  <a:cubicBezTo>
                    <a:pt x="828675" y="34766"/>
                    <a:pt x="840105" y="34766"/>
                    <a:pt x="852488" y="34766"/>
                  </a:cubicBezTo>
                  <a:cubicBezTo>
                    <a:pt x="852488" y="34766"/>
                    <a:pt x="852488" y="34766"/>
                    <a:pt x="852488" y="34766"/>
                  </a:cubicBezTo>
                  <a:cubicBezTo>
                    <a:pt x="863918" y="34766"/>
                    <a:pt x="875348" y="33814"/>
                    <a:pt x="886778" y="34766"/>
                  </a:cubicBezTo>
                  <a:cubicBezTo>
                    <a:pt x="905828" y="35719"/>
                    <a:pt x="919163" y="63341"/>
                    <a:pt x="919163" y="81439"/>
                  </a:cubicBezTo>
                  <a:cubicBezTo>
                    <a:pt x="919163" y="99536"/>
                    <a:pt x="904875" y="127159"/>
                    <a:pt x="886778" y="128111"/>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9124B25-8476-49AA-AFBC-EEA3B4EAEF3A}"/>
                </a:ext>
              </a:extLst>
            </p:cNvPr>
            <p:cNvSpPr/>
            <p:nvPr/>
          </p:nvSpPr>
          <p:spPr>
            <a:xfrm>
              <a:off x="1541207" y="2788700"/>
              <a:ext cx="714375" cy="142875"/>
            </a:xfrm>
            <a:custGeom>
              <a:avLst/>
              <a:gdLst>
                <a:gd name="connsiteX0" fmla="*/ 714949 w 714375"/>
                <a:gd name="connsiteY0" fmla="*/ 132398 h 142875"/>
                <a:gd name="connsiteX1" fmla="*/ 704472 w 714375"/>
                <a:gd name="connsiteY1" fmla="*/ 122873 h 142875"/>
                <a:gd name="connsiteX2" fmla="*/ 619699 w 714375"/>
                <a:gd name="connsiteY2" fmla="*/ 107633 h 142875"/>
                <a:gd name="connsiteX3" fmla="*/ 505399 w 714375"/>
                <a:gd name="connsiteY3" fmla="*/ 95250 h 142875"/>
                <a:gd name="connsiteX4" fmla="*/ 488254 w 714375"/>
                <a:gd name="connsiteY4" fmla="*/ 79058 h 142875"/>
                <a:gd name="connsiteX5" fmla="*/ 482539 w 714375"/>
                <a:gd name="connsiteY5" fmla="*/ 40005 h 142875"/>
                <a:gd name="connsiteX6" fmla="*/ 428247 w 714375"/>
                <a:gd name="connsiteY6" fmla="*/ 953 h 142875"/>
                <a:gd name="connsiteX7" fmla="*/ 357762 w 714375"/>
                <a:gd name="connsiteY7" fmla="*/ 0 h 142875"/>
                <a:gd name="connsiteX8" fmla="*/ 287277 w 714375"/>
                <a:gd name="connsiteY8" fmla="*/ 953 h 142875"/>
                <a:gd name="connsiteX9" fmla="*/ 232984 w 714375"/>
                <a:gd name="connsiteY9" fmla="*/ 40005 h 142875"/>
                <a:gd name="connsiteX10" fmla="*/ 227269 w 714375"/>
                <a:gd name="connsiteY10" fmla="*/ 79058 h 142875"/>
                <a:gd name="connsiteX11" fmla="*/ 210124 w 714375"/>
                <a:gd name="connsiteY11" fmla="*/ 95250 h 142875"/>
                <a:gd name="connsiteX12" fmla="*/ 95824 w 714375"/>
                <a:gd name="connsiteY12" fmla="*/ 107633 h 142875"/>
                <a:gd name="connsiteX13" fmla="*/ 11052 w 714375"/>
                <a:gd name="connsiteY13" fmla="*/ 122873 h 142875"/>
                <a:gd name="connsiteX14" fmla="*/ 574 w 714375"/>
                <a:gd name="connsiteY14" fmla="*/ 132398 h 142875"/>
                <a:gd name="connsiteX15" fmla="*/ 8194 w 714375"/>
                <a:gd name="connsiteY15" fmla="*/ 147638 h 142875"/>
                <a:gd name="connsiteX16" fmla="*/ 18672 w 714375"/>
                <a:gd name="connsiteY16" fmla="*/ 148590 h 142875"/>
                <a:gd name="connsiteX17" fmla="*/ 355857 w 714375"/>
                <a:gd name="connsiteY17" fmla="*/ 148590 h 142875"/>
                <a:gd name="connsiteX18" fmla="*/ 693042 w 714375"/>
                <a:gd name="connsiteY18" fmla="*/ 148590 h 142875"/>
                <a:gd name="connsiteX19" fmla="*/ 703519 w 714375"/>
                <a:gd name="connsiteY19" fmla="*/ 147638 h 142875"/>
                <a:gd name="connsiteX20" fmla="*/ 714949 w 714375"/>
                <a:gd name="connsiteY20" fmla="*/ 132398 h 142875"/>
                <a:gd name="connsiteX21" fmla="*/ 453964 w 714375"/>
                <a:gd name="connsiteY21" fmla="*/ 93345 h 142875"/>
                <a:gd name="connsiteX22" fmla="*/ 264417 w 714375"/>
                <a:gd name="connsiteY22" fmla="*/ 93345 h 142875"/>
                <a:gd name="connsiteX23" fmla="*/ 252034 w 714375"/>
                <a:gd name="connsiteY23" fmla="*/ 81915 h 142875"/>
                <a:gd name="connsiteX24" fmla="*/ 309184 w 714375"/>
                <a:gd name="connsiteY24" fmla="*/ 24765 h 142875"/>
                <a:gd name="connsiteX25" fmla="*/ 409197 w 714375"/>
                <a:gd name="connsiteY25" fmla="*/ 24765 h 142875"/>
                <a:gd name="connsiteX26" fmla="*/ 466347 w 714375"/>
                <a:gd name="connsiteY26" fmla="*/ 81915 h 142875"/>
                <a:gd name="connsiteX27" fmla="*/ 453964 w 714375"/>
                <a:gd name="connsiteY27" fmla="*/ 9334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4375" h="142875">
                  <a:moveTo>
                    <a:pt x="714949" y="132398"/>
                  </a:moveTo>
                  <a:cubicBezTo>
                    <a:pt x="713997" y="126683"/>
                    <a:pt x="711139" y="122873"/>
                    <a:pt x="704472" y="122873"/>
                  </a:cubicBezTo>
                  <a:cubicBezTo>
                    <a:pt x="674944" y="124778"/>
                    <a:pt x="648274" y="111442"/>
                    <a:pt x="619699" y="107633"/>
                  </a:cubicBezTo>
                  <a:cubicBezTo>
                    <a:pt x="600649" y="105728"/>
                    <a:pt x="519687" y="97155"/>
                    <a:pt x="505399" y="95250"/>
                  </a:cubicBezTo>
                  <a:cubicBezTo>
                    <a:pt x="496827" y="96203"/>
                    <a:pt x="487302" y="93345"/>
                    <a:pt x="488254" y="79058"/>
                  </a:cubicBezTo>
                  <a:cubicBezTo>
                    <a:pt x="489207" y="65723"/>
                    <a:pt x="489207" y="53340"/>
                    <a:pt x="482539" y="40005"/>
                  </a:cubicBezTo>
                  <a:cubicBezTo>
                    <a:pt x="472062" y="16192"/>
                    <a:pt x="452059" y="4763"/>
                    <a:pt x="428247" y="953"/>
                  </a:cubicBezTo>
                  <a:cubicBezTo>
                    <a:pt x="400624" y="0"/>
                    <a:pt x="379669" y="0"/>
                    <a:pt x="357762" y="0"/>
                  </a:cubicBezTo>
                  <a:cubicBezTo>
                    <a:pt x="336807" y="0"/>
                    <a:pt x="314899" y="0"/>
                    <a:pt x="287277" y="953"/>
                  </a:cubicBezTo>
                  <a:cubicBezTo>
                    <a:pt x="262512" y="4763"/>
                    <a:pt x="243462" y="16192"/>
                    <a:pt x="232984" y="40005"/>
                  </a:cubicBezTo>
                  <a:cubicBezTo>
                    <a:pt x="227269" y="53340"/>
                    <a:pt x="226317" y="65723"/>
                    <a:pt x="227269" y="79058"/>
                  </a:cubicBezTo>
                  <a:cubicBezTo>
                    <a:pt x="229174" y="93345"/>
                    <a:pt x="218697" y="96203"/>
                    <a:pt x="210124" y="95250"/>
                  </a:cubicBezTo>
                  <a:cubicBezTo>
                    <a:pt x="195837" y="98108"/>
                    <a:pt x="114874" y="105728"/>
                    <a:pt x="95824" y="107633"/>
                  </a:cubicBezTo>
                  <a:cubicBezTo>
                    <a:pt x="67249" y="111442"/>
                    <a:pt x="40579" y="124778"/>
                    <a:pt x="11052" y="122873"/>
                  </a:cubicBezTo>
                  <a:cubicBezTo>
                    <a:pt x="4384" y="122873"/>
                    <a:pt x="574" y="126683"/>
                    <a:pt x="574" y="132398"/>
                  </a:cubicBezTo>
                  <a:cubicBezTo>
                    <a:pt x="-378" y="139065"/>
                    <a:pt x="-1331" y="146685"/>
                    <a:pt x="8194" y="147638"/>
                  </a:cubicBezTo>
                  <a:cubicBezTo>
                    <a:pt x="12004" y="148590"/>
                    <a:pt x="15814" y="148590"/>
                    <a:pt x="18672" y="148590"/>
                  </a:cubicBezTo>
                  <a:cubicBezTo>
                    <a:pt x="131067" y="148590"/>
                    <a:pt x="243462" y="148590"/>
                    <a:pt x="355857" y="148590"/>
                  </a:cubicBezTo>
                  <a:cubicBezTo>
                    <a:pt x="468252" y="148590"/>
                    <a:pt x="580647" y="148590"/>
                    <a:pt x="693042" y="148590"/>
                  </a:cubicBezTo>
                  <a:cubicBezTo>
                    <a:pt x="696852" y="148590"/>
                    <a:pt x="700662" y="148590"/>
                    <a:pt x="703519" y="147638"/>
                  </a:cubicBezTo>
                  <a:cubicBezTo>
                    <a:pt x="716854" y="146685"/>
                    <a:pt x="715902" y="139065"/>
                    <a:pt x="714949" y="132398"/>
                  </a:cubicBezTo>
                  <a:close/>
                  <a:moveTo>
                    <a:pt x="453964" y="93345"/>
                  </a:moveTo>
                  <a:cubicBezTo>
                    <a:pt x="398719" y="94298"/>
                    <a:pt x="309184" y="95250"/>
                    <a:pt x="264417" y="93345"/>
                  </a:cubicBezTo>
                  <a:cubicBezTo>
                    <a:pt x="254892" y="93345"/>
                    <a:pt x="252034" y="91440"/>
                    <a:pt x="252034" y="81915"/>
                  </a:cubicBezTo>
                  <a:cubicBezTo>
                    <a:pt x="252034" y="40958"/>
                    <a:pt x="268227" y="24765"/>
                    <a:pt x="309184" y="24765"/>
                  </a:cubicBezTo>
                  <a:cubicBezTo>
                    <a:pt x="330139" y="24765"/>
                    <a:pt x="388242" y="24765"/>
                    <a:pt x="409197" y="24765"/>
                  </a:cubicBezTo>
                  <a:cubicBezTo>
                    <a:pt x="450154" y="24765"/>
                    <a:pt x="466347" y="40958"/>
                    <a:pt x="466347" y="81915"/>
                  </a:cubicBezTo>
                  <a:cubicBezTo>
                    <a:pt x="466347" y="91440"/>
                    <a:pt x="463489" y="93345"/>
                    <a:pt x="453964" y="93345"/>
                  </a:cubicBezTo>
                  <a:close/>
                </a:path>
              </a:pathLst>
            </a:custGeom>
            <a:grp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465FBB22-A565-4CD9-9C87-5F0A0172A152}"/>
              </a:ext>
            </a:extLst>
          </p:cNvPr>
          <p:cNvGrpSpPr/>
          <p:nvPr/>
        </p:nvGrpSpPr>
        <p:grpSpPr>
          <a:xfrm rot="20225513">
            <a:off x="4246477" y="1620229"/>
            <a:ext cx="962025" cy="803434"/>
            <a:chOff x="1720613" y="1882872"/>
            <a:chExt cx="962025" cy="803434"/>
          </a:xfrm>
          <a:solidFill>
            <a:schemeClr val="accent1">
              <a:alpha val="50000"/>
            </a:schemeClr>
          </a:solidFill>
        </p:grpSpPr>
        <p:sp>
          <p:nvSpPr>
            <p:cNvPr id="9" name="Freeform: Shape 8">
              <a:extLst>
                <a:ext uri="{FF2B5EF4-FFF2-40B4-BE49-F238E27FC236}">
                  <a16:creationId xmlns:a16="http://schemas.microsoft.com/office/drawing/2014/main" id="{AFDE863B-04D9-4C19-AA3D-9E29BA759AD1}"/>
                </a:ext>
              </a:extLst>
            </p:cNvPr>
            <p:cNvSpPr/>
            <p:nvPr/>
          </p:nvSpPr>
          <p:spPr>
            <a:xfrm>
              <a:off x="1877062" y="1882872"/>
              <a:ext cx="409575" cy="161925"/>
            </a:xfrm>
            <a:custGeom>
              <a:avLst/>
              <a:gdLst>
                <a:gd name="connsiteX0" fmla="*/ 417195 w 409575"/>
                <a:gd name="connsiteY0" fmla="*/ 163830 h 161925"/>
                <a:gd name="connsiteX1" fmla="*/ 236220 w 409575"/>
                <a:gd name="connsiteY1" fmla="*/ 100965 h 161925"/>
                <a:gd name="connsiteX2" fmla="*/ 262890 w 409575"/>
                <a:gd name="connsiteY2" fmla="*/ 54293 h 161925"/>
                <a:gd name="connsiteX3" fmla="*/ 208597 w 409575"/>
                <a:gd name="connsiteY3" fmla="*/ 0 h 161925"/>
                <a:gd name="connsiteX4" fmla="*/ 154305 w 409575"/>
                <a:gd name="connsiteY4" fmla="*/ 54293 h 161925"/>
                <a:gd name="connsiteX5" fmla="*/ 180975 w 409575"/>
                <a:gd name="connsiteY5" fmla="*/ 100965 h 161925"/>
                <a:gd name="connsiteX6" fmla="*/ 0 w 409575"/>
                <a:gd name="connsiteY6" fmla="*/ 163830 h 161925"/>
                <a:gd name="connsiteX7" fmla="*/ 417195 w 409575"/>
                <a:gd name="connsiteY7" fmla="*/ 1638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61925">
                  <a:moveTo>
                    <a:pt x="417195" y="163830"/>
                  </a:moveTo>
                  <a:cubicBezTo>
                    <a:pt x="364807" y="128588"/>
                    <a:pt x="302895" y="105727"/>
                    <a:pt x="236220" y="100965"/>
                  </a:cubicBezTo>
                  <a:cubicBezTo>
                    <a:pt x="252413" y="91440"/>
                    <a:pt x="262890" y="74295"/>
                    <a:pt x="262890" y="54293"/>
                  </a:cubicBezTo>
                  <a:cubicBezTo>
                    <a:pt x="262890" y="24765"/>
                    <a:pt x="238125" y="0"/>
                    <a:pt x="208597" y="0"/>
                  </a:cubicBezTo>
                  <a:cubicBezTo>
                    <a:pt x="179070" y="0"/>
                    <a:pt x="154305" y="24765"/>
                    <a:pt x="154305" y="54293"/>
                  </a:cubicBezTo>
                  <a:cubicBezTo>
                    <a:pt x="154305" y="74295"/>
                    <a:pt x="164782" y="91440"/>
                    <a:pt x="180975" y="100965"/>
                  </a:cubicBezTo>
                  <a:cubicBezTo>
                    <a:pt x="114300" y="105727"/>
                    <a:pt x="52388" y="128588"/>
                    <a:pt x="0" y="163830"/>
                  </a:cubicBezTo>
                  <a:lnTo>
                    <a:pt x="417195" y="16383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E9A113B-7657-4EA0-95DF-2F21094C502D}"/>
                </a:ext>
              </a:extLst>
            </p:cNvPr>
            <p:cNvSpPr/>
            <p:nvPr/>
          </p:nvSpPr>
          <p:spPr>
            <a:xfrm>
              <a:off x="1720613" y="2038606"/>
              <a:ext cx="962025" cy="647700"/>
            </a:xfrm>
            <a:custGeom>
              <a:avLst/>
              <a:gdLst>
                <a:gd name="connsiteX0" fmla="*/ 967978 w 962025"/>
                <a:gd name="connsiteY0" fmla="*/ 229076 h 647700"/>
                <a:gd name="connsiteX1" fmla="*/ 963216 w 962025"/>
                <a:gd name="connsiteY1" fmla="*/ 204311 h 647700"/>
                <a:gd name="connsiteX2" fmla="*/ 794623 w 962025"/>
                <a:gd name="connsiteY2" fmla="*/ 1429 h 647700"/>
                <a:gd name="connsiteX3" fmla="*/ 764143 w 962025"/>
                <a:gd name="connsiteY3" fmla="*/ 1429 h 647700"/>
                <a:gd name="connsiteX4" fmla="*/ 635556 w 962025"/>
                <a:gd name="connsiteY4" fmla="*/ 59531 h 647700"/>
                <a:gd name="connsiteX5" fmla="*/ 606981 w 962025"/>
                <a:gd name="connsiteY5" fmla="*/ 58579 h 647700"/>
                <a:gd name="connsiteX6" fmla="*/ 523161 w 962025"/>
                <a:gd name="connsiteY6" fmla="*/ 28099 h 647700"/>
                <a:gd name="connsiteX7" fmla="*/ 189786 w 962025"/>
                <a:gd name="connsiteY7" fmla="*/ 28099 h 647700"/>
                <a:gd name="connsiteX8" fmla="*/ 27861 w 962025"/>
                <a:gd name="connsiteY8" fmla="*/ 26194 h 647700"/>
                <a:gd name="connsiteX9" fmla="*/ 52626 w 962025"/>
                <a:gd name="connsiteY9" fmla="*/ 52864 h 647700"/>
                <a:gd name="connsiteX10" fmla="*/ 72628 w 962025"/>
                <a:gd name="connsiteY10" fmla="*/ 63341 h 647700"/>
                <a:gd name="connsiteX11" fmla="*/ 83106 w 962025"/>
                <a:gd name="connsiteY11" fmla="*/ 108109 h 647700"/>
                <a:gd name="connsiteX12" fmla="*/ 2143 w 962025"/>
                <a:gd name="connsiteY12" fmla="*/ 285274 h 647700"/>
                <a:gd name="connsiteX13" fmla="*/ 2143 w 962025"/>
                <a:gd name="connsiteY13" fmla="*/ 385286 h 647700"/>
                <a:gd name="connsiteX14" fmla="*/ 28813 w 962025"/>
                <a:gd name="connsiteY14" fmla="*/ 478631 h 647700"/>
                <a:gd name="connsiteX15" fmla="*/ 36433 w 962025"/>
                <a:gd name="connsiteY15" fmla="*/ 494824 h 647700"/>
                <a:gd name="connsiteX16" fmla="*/ 193596 w 962025"/>
                <a:gd name="connsiteY16" fmla="*/ 648176 h 647700"/>
                <a:gd name="connsiteX17" fmla="*/ 217408 w 962025"/>
                <a:gd name="connsiteY17" fmla="*/ 649129 h 647700"/>
                <a:gd name="connsiteX18" fmla="*/ 487918 w 962025"/>
                <a:gd name="connsiteY18" fmla="*/ 649129 h 647700"/>
                <a:gd name="connsiteX19" fmla="*/ 554593 w 962025"/>
                <a:gd name="connsiteY19" fmla="*/ 648176 h 647700"/>
                <a:gd name="connsiteX20" fmla="*/ 614601 w 962025"/>
                <a:gd name="connsiteY20" fmla="*/ 608171 h 647700"/>
                <a:gd name="connsiteX21" fmla="*/ 680323 w 962025"/>
                <a:gd name="connsiteY21" fmla="*/ 538639 h 647700"/>
                <a:gd name="connsiteX22" fmla="*/ 686038 w 962025"/>
                <a:gd name="connsiteY22" fmla="*/ 536734 h 647700"/>
                <a:gd name="connsiteX23" fmla="*/ 935593 w 962025"/>
                <a:gd name="connsiteY23" fmla="*/ 408146 h 647700"/>
                <a:gd name="connsiteX24" fmla="*/ 963216 w 962025"/>
                <a:gd name="connsiteY24" fmla="*/ 312896 h 647700"/>
                <a:gd name="connsiteX25" fmla="*/ 967978 w 962025"/>
                <a:gd name="connsiteY25" fmla="*/ 229076 h 647700"/>
                <a:gd name="connsiteX26" fmla="*/ 900351 w 962025"/>
                <a:gd name="connsiteY26" fmla="*/ 348139 h 647700"/>
                <a:gd name="connsiteX27" fmla="*/ 764143 w 962025"/>
                <a:gd name="connsiteY27" fmla="*/ 480536 h 647700"/>
                <a:gd name="connsiteX28" fmla="*/ 711756 w 962025"/>
                <a:gd name="connsiteY28" fmla="*/ 485299 h 647700"/>
                <a:gd name="connsiteX29" fmla="*/ 660321 w 962025"/>
                <a:gd name="connsiteY29" fmla="*/ 109061 h 647700"/>
                <a:gd name="connsiteX30" fmla="*/ 900351 w 962025"/>
                <a:gd name="connsiteY30" fmla="*/ 191929 h 647700"/>
                <a:gd name="connsiteX31" fmla="*/ 900351 w 962025"/>
                <a:gd name="connsiteY31" fmla="*/ 34813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025" h="647700">
                  <a:moveTo>
                    <a:pt x="967978" y="229076"/>
                  </a:moveTo>
                  <a:cubicBezTo>
                    <a:pt x="966073" y="220504"/>
                    <a:pt x="964168" y="212884"/>
                    <a:pt x="963216" y="204311"/>
                  </a:cubicBezTo>
                  <a:cubicBezTo>
                    <a:pt x="944166" y="111919"/>
                    <a:pt x="904161" y="14764"/>
                    <a:pt x="794623" y="1429"/>
                  </a:cubicBezTo>
                  <a:cubicBezTo>
                    <a:pt x="784146" y="-476"/>
                    <a:pt x="774621" y="-476"/>
                    <a:pt x="764143" y="1429"/>
                  </a:cubicBezTo>
                  <a:cubicBezTo>
                    <a:pt x="717471" y="7144"/>
                    <a:pt x="673656" y="29051"/>
                    <a:pt x="635556" y="59531"/>
                  </a:cubicBezTo>
                  <a:cubicBezTo>
                    <a:pt x="626983" y="66199"/>
                    <a:pt x="612696" y="68104"/>
                    <a:pt x="606981" y="58579"/>
                  </a:cubicBezTo>
                  <a:cubicBezTo>
                    <a:pt x="588883" y="25241"/>
                    <a:pt x="589836" y="28099"/>
                    <a:pt x="523161" y="28099"/>
                  </a:cubicBezTo>
                  <a:cubicBezTo>
                    <a:pt x="411718" y="28099"/>
                    <a:pt x="301228" y="28099"/>
                    <a:pt x="189786" y="28099"/>
                  </a:cubicBezTo>
                  <a:cubicBezTo>
                    <a:pt x="148828" y="26194"/>
                    <a:pt x="40243" y="20479"/>
                    <a:pt x="27861" y="26194"/>
                  </a:cubicBezTo>
                  <a:cubicBezTo>
                    <a:pt x="32623" y="35719"/>
                    <a:pt x="45006" y="48101"/>
                    <a:pt x="52626" y="52864"/>
                  </a:cubicBezTo>
                  <a:cubicBezTo>
                    <a:pt x="58341" y="56674"/>
                    <a:pt x="65961" y="59531"/>
                    <a:pt x="72628" y="63341"/>
                  </a:cubicBezTo>
                  <a:cubicBezTo>
                    <a:pt x="87868" y="72866"/>
                    <a:pt x="93583" y="95726"/>
                    <a:pt x="83106" y="108109"/>
                  </a:cubicBezTo>
                  <a:cubicBezTo>
                    <a:pt x="41196" y="160496"/>
                    <a:pt x="10716" y="217646"/>
                    <a:pt x="2143" y="285274"/>
                  </a:cubicBezTo>
                  <a:cubicBezTo>
                    <a:pt x="-714" y="291941"/>
                    <a:pt x="-714" y="377666"/>
                    <a:pt x="2143" y="385286"/>
                  </a:cubicBezTo>
                  <a:cubicBezTo>
                    <a:pt x="7858" y="417671"/>
                    <a:pt x="14526" y="449104"/>
                    <a:pt x="28813" y="478631"/>
                  </a:cubicBezTo>
                  <a:cubicBezTo>
                    <a:pt x="32623" y="483394"/>
                    <a:pt x="33576" y="489109"/>
                    <a:pt x="36433" y="494824"/>
                  </a:cubicBezTo>
                  <a:cubicBezTo>
                    <a:pt x="72628" y="562451"/>
                    <a:pt x="124063" y="614839"/>
                    <a:pt x="193596" y="648176"/>
                  </a:cubicBezTo>
                  <a:cubicBezTo>
                    <a:pt x="201216" y="650081"/>
                    <a:pt x="209788" y="649129"/>
                    <a:pt x="217408" y="649129"/>
                  </a:cubicBezTo>
                  <a:cubicBezTo>
                    <a:pt x="307896" y="649129"/>
                    <a:pt x="397431" y="649129"/>
                    <a:pt x="487918" y="649129"/>
                  </a:cubicBezTo>
                  <a:cubicBezTo>
                    <a:pt x="509826" y="649129"/>
                    <a:pt x="532686" y="651034"/>
                    <a:pt x="554593" y="648176"/>
                  </a:cubicBezTo>
                  <a:cubicBezTo>
                    <a:pt x="574596" y="633889"/>
                    <a:pt x="595551" y="622459"/>
                    <a:pt x="614601" y="608171"/>
                  </a:cubicBezTo>
                  <a:cubicBezTo>
                    <a:pt x="638413" y="590074"/>
                    <a:pt x="659368" y="565309"/>
                    <a:pt x="680323" y="538639"/>
                  </a:cubicBezTo>
                  <a:cubicBezTo>
                    <a:pt x="682228" y="537686"/>
                    <a:pt x="684133" y="536734"/>
                    <a:pt x="686038" y="536734"/>
                  </a:cubicBezTo>
                  <a:cubicBezTo>
                    <a:pt x="801291" y="537686"/>
                    <a:pt x="867013" y="531971"/>
                    <a:pt x="935593" y="408146"/>
                  </a:cubicBezTo>
                  <a:cubicBezTo>
                    <a:pt x="947023" y="377666"/>
                    <a:pt x="957501" y="345281"/>
                    <a:pt x="963216" y="312896"/>
                  </a:cubicBezTo>
                  <a:cubicBezTo>
                    <a:pt x="966073" y="284321"/>
                    <a:pt x="969883" y="256699"/>
                    <a:pt x="967978" y="229076"/>
                  </a:cubicBezTo>
                  <a:close/>
                  <a:moveTo>
                    <a:pt x="900351" y="348139"/>
                  </a:moveTo>
                  <a:cubicBezTo>
                    <a:pt x="869871" y="430054"/>
                    <a:pt x="845106" y="463391"/>
                    <a:pt x="764143" y="480536"/>
                  </a:cubicBezTo>
                  <a:cubicBezTo>
                    <a:pt x="746998" y="484346"/>
                    <a:pt x="729853" y="487204"/>
                    <a:pt x="711756" y="485299"/>
                  </a:cubicBezTo>
                  <a:cubicBezTo>
                    <a:pt x="776526" y="344329"/>
                    <a:pt x="758428" y="228124"/>
                    <a:pt x="660321" y="109061"/>
                  </a:cubicBezTo>
                  <a:cubicBezTo>
                    <a:pt x="772716" y="15716"/>
                    <a:pt x="857488" y="56674"/>
                    <a:pt x="900351" y="191929"/>
                  </a:cubicBezTo>
                  <a:cubicBezTo>
                    <a:pt x="916543" y="244316"/>
                    <a:pt x="919401" y="297656"/>
                    <a:pt x="900351" y="348139"/>
                  </a:cubicBezTo>
                  <a:close/>
                </a:path>
              </a:pathLst>
            </a:custGeom>
            <a:grpFill/>
            <a:ln w="9525"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7135A295-62E0-4B8F-84E0-A073CE301546}"/>
              </a:ext>
            </a:extLst>
          </p:cNvPr>
          <p:cNvSpPr/>
          <p:nvPr/>
        </p:nvSpPr>
        <p:spPr>
          <a:xfrm rot="21089948">
            <a:off x="9976899" y="2078655"/>
            <a:ext cx="457200" cy="662152"/>
          </a:xfrm>
          <a:custGeom>
            <a:avLst/>
            <a:gdLst>
              <a:gd name="connsiteX0" fmla="*/ 137834 w 276225"/>
              <a:gd name="connsiteY0" fmla="*/ 156 h 400050"/>
              <a:gd name="connsiteX1" fmla="*/ 214987 w 276225"/>
              <a:gd name="connsiteY1" fmla="*/ 156 h 400050"/>
              <a:gd name="connsiteX2" fmla="*/ 232132 w 276225"/>
              <a:gd name="connsiteY2" fmla="*/ 7776 h 400050"/>
              <a:gd name="connsiteX3" fmla="*/ 275947 w 276225"/>
              <a:gd name="connsiteY3" fmla="*/ 139221 h 400050"/>
              <a:gd name="connsiteX4" fmla="*/ 223559 w 276225"/>
              <a:gd name="connsiteY4" fmla="*/ 235423 h 400050"/>
              <a:gd name="connsiteX5" fmla="*/ 190222 w 276225"/>
              <a:gd name="connsiteY5" fmla="*/ 253521 h 400050"/>
              <a:gd name="connsiteX6" fmla="*/ 153074 w 276225"/>
              <a:gd name="connsiteY6" fmla="*/ 321148 h 400050"/>
              <a:gd name="connsiteX7" fmla="*/ 189269 w 276225"/>
              <a:gd name="connsiteY7" fmla="*/ 373536 h 400050"/>
              <a:gd name="connsiteX8" fmla="*/ 225464 w 276225"/>
              <a:gd name="connsiteY8" fmla="*/ 387823 h 400050"/>
              <a:gd name="connsiteX9" fmla="*/ 231179 w 276225"/>
              <a:gd name="connsiteY9" fmla="*/ 395443 h 400050"/>
              <a:gd name="connsiteX10" fmla="*/ 222607 w 276225"/>
              <a:gd name="connsiteY10" fmla="*/ 400206 h 400050"/>
              <a:gd name="connsiteX11" fmla="*/ 54014 w 276225"/>
              <a:gd name="connsiteY11" fmla="*/ 400206 h 400050"/>
              <a:gd name="connsiteX12" fmla="*/ 45442 w 276225"/>
              <a:gd name="connsiteY12" fmla="*/ 396396 h 400050"/>
              <a:gd name="connsiteX13" fmla="*/ 53062 w 276225"/>
              <a:gd name="connsiteY13" fmla="*/ 387823 h 400050"/>
              <a:gd name="connsiteX14" fmla="*/ 91162 w 276225"/>
              <a:gd name="connsiteY14" fmla="*/ 372583 h 400050"/>
              <a:gd name="connsiteX15" fmla="*/ 124499 w 276225"/>
              <a:gd name="connsiteY15" fmla="*/ 322101 h 400050"/>
              <a:gd name="connsiteX16" fmla="*/ 91162 w 276225"/>
              <a:gd name="connsiteY16" fmla="*/ 255426 h 400050"/>
              <a:gd name="connsiteX17" fmla="*/ 55919 w 276225"/>
              <a:gd name="connsiteY17" fmla="*/ 237328 h 400050"/>
              <a:gd name="connsiteX18" fmla="*/ 4484 w 276225"/>
              <a:gd name="connsiteY18" fmla="*/ 117313 h 400050"/>
              <a:gd name="connsiteX19" fmla="*/ 40679 w 276225"/>
              <a:gd name="connsiteY19" fmla="*/ 12538 h 400050"/>
              <a:gd name="connsiteX20" fmla="*/ 59729 w 276225"/>
              <a:gd name="connsiteY20" fmla="*/ 156 h 400050"/>
              <a:gd name="connsiteX21" fmla="*/ 137834 w 276225"/>
              <a:gd name="connsiteY21" fmla="*/ 1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400050">
                <a:moveTo>
                  <a:pt x="137834" y="156"/>
                </a:moveTo>
                <a:cubicBezTo>
                  <a:pt x="165457" y="156"/>
                  <a:pt x="187364" y="156"/>
                  <a:pt x="214987" y="156"/>
                </a:cubicBezTo>
                <a:cubicBezTo>
                  <a:pt x="221654" y="156"/>
                  <a:pt x="228322" y="-1749"/>
                  <a:pt x="232132" y="7776"/>
                </a:cubicBezTo>
                <a:cubicBezTo>
                  <a:pt x="250229" y="48733"/>
                  <a:pt x="272137" y="93501"/>
                  <a:pt x="275947" y="139221"/>
                </a:cubicBezTo>
                <a:cubicBezTo>
                  <a:pt x="279757" y="183988"/>
                  <a:pt x="261659" y="212563"/>
                  <a:pt x="223559" y="235423"/>
                </a:cubicBezTo>
                <a:cubicBezTo>
                  <a:pt x="212129" y="242091"/>
                  <a:pt x="202604" y="247806"/>
                  <a:pt x="190222" y="253521"/>
                </a:cubicBezTo>
                <a:cubicBezTo>
                  <a:pt x="154979" y="270666"/>
                  <a:pt x="153074" y="291621"/>
                  <a:pt x="153074" y="321148"/>
                </a:cubicBezTo>
                <a:cubicBezTo>
                  <a:pt x="152122" y="349723"/>
                  <a:pt x="163552" y="364963"/>
                  <a:pt x="189269" y="373536"/>
                </a:cubicBezTo>
                <a:cubicBezTo>
                  <a:pt x="200699" y="377346"/>
                  <a:pt x="214034" y="384013"/>
                  <a:pt x="225464" y="387823"/>
                </a:cubicBezTo>
                <a:cubicBezTo>
                  <a:pt x="229274" y="388776"/>
                  <a:pt x="232132" y="391633"/>
                  <a:pt x="231179" y="395443"/>
                </a:cubicBezTo>
                <a:cubicBezTo>
                  <a:pt x="230227" y="399253"/>
                  <a:pt x="226417" y="400206"/>
                  <a:pt x="222607" y="400206"/>
                </a:cubicBezTo>
                <a:cubicBezTo>
                  <a:pt x="168314" y="400206"/>
                  <a:pt x="109259" y="400206"/>
                  <a:pt x="54014" y="400206"/>
                </a:cubicBezTo>
                <a:cubicBezTo>
                  <a:pt x="50204" y="400206"/>
                  <a:pt x="46394" y="400206"/>
                  <a:pt x="45442" y="396396"/>
                </a:cubicBezTo>
                <a:cubicBezTo>
                  <a:pt x="44489" y="391633"/>
                  <a:pt x="49252" y="388776"/>
                  <a:pt x="53062" y="387823"/>
                </a:cubicBezTo>
                <a:cubicBezTo>
                  <a:pt x="64492" y="383061"/>
                  <a:pt x="78779" y="376393"/>
                  <a:pt x="91162" y="372583"/>
                </a:cubicBezTo>
                <a:cubicBezTo>
                  <a:pt x="115927" y="364011"/>
                  <a:pt x="125452" y="348771"/>
                  <a:pt x="124499" y="322101"/>
                </a:cubicBezTo>
                <a:cubicBezTo>
                  <a:pt x="124499" y="295431"/>
                  <a:pt x="129262" y="270666"/>
                  <a:pt x="91162" y="255426"/>
                </a:cubicBezTo>
                <a:cubicBezTo>
                  <a:pt x="78779" y="249711"/>
                  <a:pt x="68302" y="244948"/>
                  <a:pt x="55919" y="237328"/>
                </a:cubicBezTo>
                <a:cubicBezTo>
                  <a:pt x="7342" y="207801"/>
                  <a:pt x="-8851" y="172558"/>
                  <a:pt x="4484" y="117313"/>
                </a:cubicBezTo>
                <a:cubicBezTo>
                  <a:pt x="13057" y="83023"/>
                  <a:pt x="26392" y="44923"/>
                  <a:pt x="40679" y="12538"/>
                </a:cubicBezTo>
                <a:cubicBezTo>
                  <a:pt x="44489" y="3013"/>
                  <a:pt x="49252" y="156"/>
                  <a:pt x="59729" y="156"/>
                </a:cubicBezTo>
                <a:cubicBezTo>
                  <a:pt x="85447" y="1108"/>
                  <a:pt x="110212" y="156"/>
                  <a:pt x="137834" y="156"/>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D6E169-F8D2-4127-B6DB-2D06CBC7BEF7}"/>
              </a:ext>
            </a:extLst>
          </p:cNvPr>
          <p:cNvSpPr/>
          <p:nvPr/>
        </p:nvSpPr>
        <p:spPr>
          <a:xfrm rot="21022553">
            <a:off x="8707600" y="2770682"/>
            <a:ext cx="669203" cy="914578"/>
          </a:xfrm>
          <a:custGeom>
            <a:avLst/>
            <a:gdLst>
              <a:gd name="connsiteX0" fmla="*/ 278353 w 285750"/>
              <a:gd name="connsiteY0" fmla="*/ 0 h 390525"/>
              <a:gd name="connsiteX1" fmla="*/ 144050 w 285750"/>
              <a:gd name="connsiteY1" fmla="*/ 0 h 390525"/>
              <a:gd name="connsiteX2" fmla="*/ 143098 w 285750"/>
              <a:gd name="connsiteY2" fmla="*/ 0 h 390525"/>
              <a:gd name="connsiteX3" fmla="*/ 142145 w 285750"/>
              <a:gd name="connsiteY3" fmla="*/ 0 h 390525"/>
              <a:gd name="connsiteX4" fmla="*/ 7843 w 285750"/>
              <a:gd name="connsiteY4" fmla="*/ 0 h 390525"/>
              <a:gd name="connsiteX5" fmla="*/ 2128 w 285750"/>
              <a:gd name="connsiteY5" fmla="*/ 13335 h 390525"/>
              <a:gd name="connsiteX6" fmla="*/ 4985 w 285750"/>
              <a:gd name="connsiteY6" fmla="*/ 16193 h 390525"/>
              <a:gd name="connsiteX7" fmla="*/ 93568 w 285750"/>
              <a:gd name="connsiteY7" fmla="*/ 116205 h 390525"/>
              <a:gd name="connsiteX8" fmla="*/ 132620 w 285750"/>
              <a:gd name="connsiteY8" fmla="*/ 213360 h 390525"/>
              <a:gd name="connsiteX9" fmla="*/ 135478 w 285750"/>
              <a:gd name="connsiteY9" fmla="*/ 315278 h 390525"/>
              <a:gd name="connsiteX10" fmla="*/ 60230 w 285750"/>
              <a:gd name="connsiteY10" fmla="*/ 380048 h 390525"/>
              <a:gd name="connsiteX11" fmla="*/ 46895 w 285750"/>
              <a:gd name="connsiteY11" fmla="*/ 395288 h 390525"/>
              <a:gd name="connsiteX12" fmla="*/ 59278 w 285750"/>
              <a:gd name="connsiteY12" fmla="*/ 399098 h 390525"/>
              <a:gd name="connsiteX13" fmla="*/ 143098 w 285750"/>
              <a:gd name="connsiteY13" fmla="*/ 399098 h 390525"/>
              <a:gd name="connsiteX14" fmla="*/ 226918 w 285750"/>
              <a:gd name="connsiteY14" fmla="*/ 399098 h 390525"/>
              <a:gd name="connsiteX15" fmla="*/ 239300 w 285750"/>
              <a:gd name="connsiteY15" fmla="*/ 395288 h 390525"/>
              <a:gd name="connsiteX16" fmla="*/ 225965 w 285750"/>
              <a:gd name="connsiteY16" fmla="*/ 380048 h 390525"/>
              <a:gd name="connsiteX17" fmla="*/ 150718 w 285750"/>
              <a:gd name="connsiteY17" fmla="*/ 315278 h 390525"/>
              <a:gd name="connsiteX18" fmla="*/ 153575 w 285750"/>
              <a:gd name="connsiteY18" fmla="*/ 213360 h 390525"/>
              <a:gd name="connsiteX19" fmla="*/ 192628 w 285750"/>
              <a:gd name="connsiteY19" fmla="*/ 116205 h 390525"/>
              <a:gd name="connsiteX20" fmla="*/ 281210 w 285750"/>
              <a:gd name="connsiteY20" fmla="*/ 16193 h 390525"/>
              <a:gd name="connsiteX21" fmla="*/ 284068 w 285750"/>
              <a:gd name="connsiteY21" fmla="*/ 13335 h 390525"/>
              <a:gd name="connsiteX22" fmla="*/ 278353 w 285750"/>
              <a:gd name="connsiteY2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0" h="390525">
                <a:moveTo>
                  <a:pt x="278353" y="0"/>
                </a:moveTo>
                <a:cubicBezTo>
                  <a:pt x="234538" y="0"/>
                  <a:pt x="186913" y="0"/>
                  <a:pt x="144050" y="0"/>
                </a:cubicBezTo>
                <a:cubicBezTo>
                  <a:pt x="144050" y="0"/>
                  <a:pt x="143098" y="0"/>
                  <a:pt x="143098" y="0"/>
                </a:cubicBezTo>
                <a:cubicBezTo>
                  <a:pt x="143098" y="0"/>
                  <a:pt x="142145" y="0"/>
                  <a:pt x="142145" y="0"/>
                </a:cubicBezTo>
                <a:cubicBezTo>
                  <a:pt x="99283" y="0"/>
                  <a:pt x="51658" y="0"/>
                  <a:pt x="7843" y="0"/>
                </a:cubicBezTo>
                <a:cubicBezTo>
                  <a:pt x="1175" y="0"/>
                  <a:pt x="-2635" y="7620"/>
                  <a:pt x="2128" y="13335"/>
                </a:cubicBezTo>
                <a:cubicBezTo>
                  <a:pt x="3080" y="14288"/>
                  <a:pt x="4033" y="15240"/>
                  <a:pt x="4985" y="16193"/>
                </a:cubicBezTo>
                <a:cubicBezTo>
                  <a:pt x="32608" y="49530"/>
                  <a:pt x="65945" y="82867"/>
                  <a:pt x="93568" y="116205"/>
                </a:cubicBezTo>
                <a:cubicBezTo>
                  <a:pt x="134525" y="165735"/>
                  <a:pt x="128810" y="155258"/>
                  <a:pt x="132620" y="213360"/>
                </a:cubicBezTo>
                <a:cubicBezTo>
                  <a:pt x="134525" y="245745"/>
                  <a:pt x="133573" y="281940"/>
                  <a:pt x="135478" y="315278"/>
                </a:cubicBezTo>
                <a:cubicBezTo>
                  <a:pt x="131668" y="366713"/>
                  <a:pt x="79280" y="369570"/>
                  <a:pt x="60230" y="380048"/>
                </a:cubicBezTo>
                <a:cubicBezTo>
                  <a:pt x="57373" y="381953"/>
                  <a:pt x="44038" y="385763"/>
                  <a:pt x="46895" y="395288"/>
                </a:cubicBezTo>
                <a:cubicBezTo>
                  <a:pt x="48800" y="401003"/>
                  <a:pt x="55468" y="399098"/>
                  <a:pt x="59278" y="399098"/>
                </a:cubicBezTo>
                <a:cubicBezTo>
                  <a:pt x="85948" y="399098"/>
                  <a:pt x="114523" y="399098"/>
                  <a:pt x="143098" y="399098"/>
                </a:cubicBezTo>
                <a:cubicBezTo>
                  <a:pt x="171673" y="399098"/>
                  <a:pt x="200248" y="399098"/>
                  <a:pt x="226918" y="399098"/>
                </a:cubicBezTo>
                <a:cubicBezTo>
                  <a:pt x="231680" y="399098"/>
                  <a:pt x="237395" y="401955"/>
                  <a:pt x="239300" y="395288"/>
                </a:cubicBezTo>
                <a:cubicBezTo>
                  <a:pt x="242158" y="385763"/>
                  <a:pt x="228823" y="381953"/>
                  <a:pt x="225965" y="380048"/>
                </a:cubicBezTo>
                <a:cubicBezTo>
                  <a:pt x="205963" y="368618"/>
                  <a:pt x="154528" y="365760"/>
                  <a:pt x="150718" y="315278"/>
                </a:cubicBezTo>
                <a:cubicBezTo>
                  <a:pt x="152623" y="282893"/>
                  <a:pt x="151670" y="246698"/>
                  <a:pt x="153575" y="213360"/>
                </a:cubicBezTo>
                <a:cubicBezTo>
                  <a:pt x="157385" y="155258"/>
                  <a:pt x="151670" y="165735"/>
                  <a:pt x="192628" y="116205"/>
                </a:cubicBezTo>
                <a:cubicBezTo>
                  <a:pt x="220250" y="82867"/>
                  <a:pt x="253588" y="49530"/>
                  <a:pt x="281210" y="16193"/>
                </a:cubicBezTo>
                <a:cubicBezTo>
                  <a:pt x="282163" y="15240"/>
                  <a:pt x="283115" y="14288"/>
                  <a:pt x="284068" y="13335"/>
                </a:cubicBezTo>
                <a:cubicBezTo>
                  <a:pt x="288830" y="7620"/>
                  <a:pt x="285020" y="0"/>
                  <a:pt x="278353" y="0"/>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3C71EBC-DB55-4D58-BEF3-F76E0C1145B9}"/>
              </a:ext>
            </a:extLst>
          </p:cNvPr>
          <p:cNvSpPr/>
          <p:nvPr/>
        </p:nvSpPr>
        <p:spPr>
          <a:xfrm rot="929773">
            <a:off x="4239364" y="2784802"/>
            <a:ext cx="285750" cy="639536"/>
          </a:xfrm>
          <a:custGeom>
            <a:avLst/>
            <a:gdLst>
              <a:gd name="connsiteX0" fmla="*/ 178362 w 200025"/>
              <a:gd name="connsiteY0" fmla="*/ 436245 h 447675"/>
              <a:gd name="connsiteX1" fmla="*/ 119307 w 200025"/>
              <a:gd name="connsiteY1" fmla="*/ 326708 h 447675"/>
              <a:gd name="connsiteX2" fmla="*/ 133595 w 200025"/>
              <a:gd name="connsiteY2" fmla="*/ 299085 h 447675"/>
              <a:gd name="connsiteX3" fmla="*/ 153597 w 200025"/>
              <a:gd name="connsiteY3" fmla="*/ 280988 h 447675"/>
              <a:gd name="connsiteX4" fmla="*/ 193602 w 200025"/>
              <a:gd name="connsiteY4" fmla="*/ 133350 h 447675"/>
              <a:gd name="connsiteX5" fmla="*/ 186935 w 200025"/>
              <a:gd name="connsiteY5" fmla="*/ 111443 h 447675"/>
              <a:gd name="connsiteX6" fmla="*/ 196460 w 200025"/>
              <a:gd name="connsiteY6" fmla="*/ 14288 h 447675"/>
              <a:gd name="connsiteX7" fmla="*/ 189792 w 200025"/>
              <a:gd name="connsiteY7" fmla="*/ 0 h 447675"/>
              <a:gd name="connsiteX8" fmla="*/ 103115 w 200025"/>
              <a:gd name="connsiteY8" fmla="*/ 0 h 447675"/>
              <a:gd name="connsiteX9" fmla="*/ 16437 w 200025"/>
              <a:gd name="connsiteY9" fmla="*/ 0 h 447675"/>
              <a:gd name="connsiteX10" fmla="*/ 9770 w 200025"/>
              <a:gd name="connsiteY10" fmla="*/ 14288 h 447675"/>
              <a:gd name="connsiteX11" fmla="*/ 19295 w 200025"/>
              <a:gd name="connsiteY11" fmla="*/ 111443 h 447675"/>
              <a:gd name="connsiteX12" fmla="*/ 12627 w 200025"/>
              <a:gd name="connsiteY12" fmla="*/ 133350 h 447675"/>
              <a:gd name="connsiteX13" fmla="*/ 52632 w 200025"/>
              <a:gd name="connsiteY13" fmla="*/ 280988 h 447675"/>
              <a:gd name="connsiteX14" fmla="*/ 70730 w 200025"/>
              <a:gd name="connsiteY14" fmla="*/ 299085 h 447675"/>
              <a:gd name="connsiteX15" fmla="*/ 85017 w 200025"/>
              <a:gd name="connsiteY15" fmla="*/ 326708 h 447675"/>
              <a:gd name="connsiteX16" fmla="*/ 25962 w 200025"/>
              <a:gd name="connsiteY16" fmla="*/ 436245 h 447675"/>
              <a:gd name="connsiteX17" fmla="*/ 5007 w 200025"/>
              <a:gd name="connsiteY17" fmla="*/ 450533 h 447675"/>
              <a:gd name="connsiteX18" fmla="*/ 33582 w 200025"/>
              <a:gd name="connsiteY18" fmla="*/ 455295 h 447675"/>
              <a:gd name="connsiteX19" fmla="*/ 102162 w 200025"/>
              <a:gd name="connsiteY19" fmla="*/ 455295 h 447675"/>
              <a:gd name="connsiteX20" fmla="*/ 170742 w 200025"/>
              <a:gd name="connsiteY20" fmla="*/ 455295 h 447675"/>
              <a:gd name="connsiteX21" fmla="*/ 199317 w 200025"/>
              <a:gd name="connsiteY21" fmla="*/ 450533 h 447675"/>
              <a:gd name="connsiteX22" fmla="*/ 178362 w 200025"/>
              <a:gd name="connsiteY22" fmla="*/ 436245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25" h="447675">
                <a:moveTo>
                  <a:pt x="178362" y="436245"/>
                </a:moveTo>
                <a:cubicBezTo>
                  <a:pt x="119307" y="413385"/>
                  <a:pt x="109782" y="407670"/>
                  <a:pt x="119307" y="326708"/>
                </a:cubicBezTo>
                <a:cubicBezTo>
                  <a:pt x="120260" y="316230"/>
                  <a:pt x="125975" y="306705"/>
                  <a:pt x="133595" y="299085"/>
                </a:cubicBezTo>
                <a:cubicBezTo>
                  <a:pt x="140262" y="292418"/>
                  <a:pt x="146930" y="286703"/>
                  <a:pt x="153597" y="280988"/>
                </a:cubicBezTo>
                <a:cubicBezTo>
                  <a:pt x="214557" y="233363"/>
                  <a:pt x="214557" y="207645"/>
                  <a:pt x="193602" y="133350"/>
                </a:cubicBezTo>
                <a:cubicBezTo>
                  <a:pt x="191697" y="125730"/>
                  <a:pt x="189792" y="118110"/>
                  <a:pt x="186935" y="111443"/>
                </a:cubicBezTo>
                <a:cubicBezTo>
                  <a:pt x="174552" y="80963"/>
                  <a:pt x="179315" y="44768"/>
                  <a:pt x="196460" y="14288"/>
                </a:cubicBezTo>
                <a:cubicBezTo>
                  <a:pt x="201222" y="5715"/>
                  <a:pt x="202175" y="0"/>
                  <a:pt x="189792" y="0"/>
                </a:cubicBezTo>
                <a:cubicBezTo>
                  <a:pt x="157407" y="0"/>
                  <a:pt x="129785" y="0"/>
                  <a:pt x="103115" y="0"/>
                </a:cubicBezTo>
                <a:cubicBezTo>
                  <a:pt x="76445" y="0"/>
                  <a:pt x="47870" y="0"/>
                  <a:pt x="16437" y="0"/>
                </a:cubicBezTo>
                <a:cubicBezTo>
                  <a:pt x="3102" y="0"/>
                  <a:pt x="4055" y="5715"/>
                  <a:pt x="9770" y="14288"/>
                </a:cubicBezTo>
                <a:cubicBezTo>
                  <a:pt x="26915" y="43815"/>
                  <a:pt x="31677" y="80010"/>
                  <a:pt x="19295" y="111443"/>
                </a:cubicBezTo>
                <a:cubicBezTo>
                  <a:pt x="16437" y="118110"/>
                  <a:pt x="14532" y="125730"/>
                  <a:pt x="12627" y="133350"/>
                </a:cubicBezTo>
                <a:cubicBezTo>
                  <a:pt x="-8328" y="207645"/>
                  <a:pt x="-8328" y="233363"/>
                  <a:pt x="52632" y="280988"/>
                </a:cubicBezTo>
                <a:cubicBezTo>
                  <a:pt x="57395" y="285750"/>
                  <a:pt x="64062" y="292418"/>
                  <a:pt x="70730" y="299085"/>
                </a:cubicBezTo>
                <a:cubicBezTo>
                  <a:pt x="78350" y="306705"/>
                  <a:pt x="84065" y="316230"/>
                  <a:pt x="85017" y="326708"/>
                </a:cubicBezTo>
                <a:cubicBezTo>
                  <a:pt x="93590" y="407670"/>
                  <a:pt x="85017" y="413385"/>
                  <a:pt x="25962" y="436245"/>
                </a:cubicBezTo>
                <a:cubicBezTo>
                  <a:pt x="22152" y="437198"/>
                  <a:pt x="3102" y="441960"/>
                  <a:pt x="5007" y="450533"/>
                </a:cubicBezTo>
                <a:cubicBezTo>
                  <a:pt x="6912" y="458153"/>
                  <a:pt x="27867" y="455295"/>
                  <a:pt x="33582" y="455295"/>
                </a:cubicBezTo>
                <a:cubicBezTo>
                  <a:pt x="57395" y="455295"/>
                  <a:pt x="79302" y="455295"/>
                  <a:pt x="102162" y="455295"/>
                </a:cubicBezTo>
                <a:cubicBezTo>
                  <a:pt x="125022" y="455295"/>
                  <a:pt x="146930" y="456248"/>
                  <a:pt x="170742" y="455295"/>
                </a:cubicBezTo>
                <a:cubicBezTo>
                  <a:pt x="177410" y="455295"/>
                  <a:pt x="197412" y="458153"/>
                  <a:pt x="199317" y="450533"/>
                </a:cubicBezTo>
                <a:cubicBezTo>
                  <a:pt x="201222" y="441960"/>
                  <a:pt x="182172" y="437198"/>
                  <a:pt x="178362" y="436245"/>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11B921-F9E0-4E9D-AEED-D3B14AEA7674}"/>
              </a:ext>
            </a:extLst>
          </p:cNvPr>
          <p:cNvSpPr/>
          <p:nvPr/>
        </p:nvSpPr>
        <p:spPr>
          <a:xfrm rot="21158542">
            <a:off x="283483" y="2560752"/>
            <a:ext cx="837489" cy="1129636"/>
          </a:xfrm>
          <a:custGeom>
            <a:avLst/>
            <a:gdLst>
              <a:gd name="connsiteX0" fmla="*/ 398633 w 409575"/>
              <a:gd name="connsiteY0" fmla="*/ 415290 h 552450"/>
              <a:gd name="connsiteX1" fmla="*/ 377678 w 409575"/>
              <a:gd name="connsiteY1" fmla="*/ 399098 h 552450"/>
              <a:gd name="connsiteX2" fmla="*/ 242423 w 409575"/>
              <a:gd name="connsiteY2" fmla="*/ 150495 h 552450"/>
              <a:gd name="connsiteX3" fmla="*/ 284333 w 409575"/>
              <a:gd name="connsiteY3" fmla="*/ 21907 h 552450"/>
              <a:gd name="connsiteX4" fmla="*/ 270045 w 409575"/>
              <a:gd name="connsiteY4" fmla="*/ 0 h 552450"/>
              <a:gd name="connsiteX5" fmla="*/ 147173 w 409575"/>
              <a:gd name="connsiteY5" fmla="*/ 0 h 552450"/>
              <a:gd name="connsiteX6" fmla="*/ 132885 w 409575"/>
              <a:gd name="connsiteY6" fmla="*/ 21907 h 552450"/>
              <a:gd name="connsiteX7" fmla="*/ 174795 w 409575"/>
              <a:gd name="connsiteY7" fmla="*/ 150495 h 552450"/>
              <a:gd name="connsiteX8" fmla="*/ 39541 w 409575"/>
              <a:gd name="connsiteY8" fmla="*/ 399098 h 552450"/>
              <a:gd name="connsiteX9" fmla="*/ 18585 w 409575"/>
              <a:gd name="connsiteY9" fmla="*/ 415290 h 552450"/>
              <a:gd name="connsiteX10" fmla="*/ 8108 w 409575"/>
              <a:gd name="connsiteY10" fmla="*/ 475298 h 552450"/>
              <a:gd name="connsiteX11" fmla="*/ 71925 w 409575"/>
              <a:gd name="connsiteY11" fmla="*/ 528638 h 552450"/>
              <a:gd name="connsiteX12" fmla="*/ 207181 w 409575"/>
              <a:gd name="connsiteY12" fmla="*/ 555308 h 552450"/>
              <a:gd name="connsiteX13" fmla="*/ 207181 w 409575"/>
              <a:gd name="connsiteY13" fmla="*/ 555308 h 552450"/>
              <a:gd name="connsiteX14" fmla="*/ 342435 w 409575"/>
              <a:gd name="connsiteY14" fmla="*/ 528638 h 552450"/>
              <a:gd name="connsiteX15" fmla="*/ 406253 w 409575"/>
              <a:gd name="connsiteY15" fmla="*/ 475298 h 552450"/>
              <a:gd name="connsiteX16" fmla="*/ 398633 w 409575"/>
              <a:gd name="connsiteY16" fmla="*/ 4152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9575" h="552450">
                <a:moveTo>
                  <a:pt x="398633" y="415290"/>
                </a:moveTo>
                <a:cubicBezTo>
                  <a:pt x="391966" y="409575"/>
                  <a:pt x="384345" y="404812"/>
                  <a:pt x="377678" y="399098"/>
                </a:cubicBezTo>
                <a:cubicBezTo>
                  <a:pt x="301478" y="336233"/>
                  <a:pt x="240518" y="252412"/>
                  <a:pt x="242423" y="150495"/>
                </a:cubicBezTo>
                <a:cubicBezTo>
                  <a:pt x="243375" y="107632"/>
                  <a:pt x="266235" y="60960"/>
                  <a:pt x="284333" y="21907"/>
                </a:cubicBezTo>
                <a:cubicBezTo>
                  <a:pt x="294810" y="0"/>
                  <a:pt x="294810" y="0"/>
                  <a:pt x="270045" y="0"/>
                </a:cubicBezTo>
                <a:cubicBezTo>
                  <a:pt x="251948" y="0"/>
                  <a:pt x="166223" y="0"/>
                  <a:pt x="147173" y="0"/>
                </a:cubicBezTo>
                <a:cubicBezTo>
                  <a:pt x="122408" y="0"/>
                  <a:pt x="122408" y="0"/>
                  <a:pt x="132885" y="21907"/>
                </a:cubicBezTo>
                <a:cubicBezTo>
                  <a:pt x="150983" y="60960"/>
                  <a:pt x="174795" y="107632"/>
                  <a:pt x="174795" y="150495"/>
                </a:cubicBezTo>
                <a:cubicBezTo>
                  <a:pt x="176700" y="253365"/>
                  <a:pt x="116693" y="336233"/>
                  <a:pt x="39541" y="399098"/>
                </a:cubicBezTo>
                <a:cubicBezTo>
                  <a:pt x="32873" y="404812"/>
                  <a:pt x="25253" y="409575"/>
                  <a:pt x="18585" y="415290"/>
                </a:cubicBezTo>
                <a:cubicBezTo>
                  <a:pt x="-2370" y="434340"/>
                  <a:pt x="-5227" y="449580"/>
                  <a:pt x="8108" y="475298"/>
                </a:cubicBezTo>
                <a:cubicBezTo>
                  <a:pt x="21443" y="500062"/>
                  <a:pt x="48113" y="516255"/>
                  <a:pt x="71925" y="528638"/>
                </a:cubicBezTo>
                <a:cubicBezTo>
                  <a:pt x="115741" y="549593"/>
                  <a:pt x="160508" y="556260"/>
                  <a:pt x="207181" y="555308"/>
                </a:cubicBezTo>
                <a:lnTo>
                  <a:pt x="207181" y="555308"/>
                </a:lnTo>
                <a:cubicBezTo>
                  <a:pt x="253853" y="557213"/>
                  <a:pt x="298620" y="550545"/>
                  <a:pt x="342435" y="528638"/>
                </a:cubicBezTo>
                <a:cubicBezTo>
                  <a:pt x="367200" y="516255"/>
                  <a:pt x="393870" y="500062"/>
                  <a:pt x="406253" y="475298"/>
                </a:cubicBezTo>
                <a:cubicBezTo>
                  <a:pt x="422445" y="449580"/>
                  <a:pt x="419588" y="434340"/>
                  <a:pt x="398633" y="415290"/>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97D9709-1409-4BA6-8E1C-18884BFDAC41}"/>
              </a:ext>
            </a:extLst>
          </p:cNvPr>
          <p:cNvSpPr/>
          <p:nvPr/>
        </p:nvSpPr>
        <p:spPr>
          <a:xfrm rot="19507612">
            <a:off x="5729768" y="1494965"/>
            <a:ext cx="570842" cy="2033625"/>
          </a:xfrm>
          <a:custGeom>
            <a:avLst/>
            <a:gdLst>
              <a:gd name="connsiteX0" fmla="*/ 321985 w 457200"/>
              <a:gd name="connsiteY0" fmla="*/ 1555869 h 1628775"/>
              <a:gd name="connsiteX1" fmla="*/ 348655 w 457200"/>
              <a:gd name="connsiteY1" fmla="*/ 1175821 h 1628775"/>
              <a:gd name="connsiteX2" fmla="*/ 368657 w 457200"/>
              <a:gd name="connsiteY2" fmla="*/ 805299 h 1628775"/>
              <a:gd name="connsiteX3" fmla="*/ 461050 w 457200"/>
              <a:gd name="connsiteY3" fmla="*/ 206176 h 1628775"/>
              <a:gd name="connsiteX4" fmla="*/ 426760 w 457200"/>
              <a:gd name="connsiteY4" fmla="*/ 120451 h 1628775"/>
              <a:gd name="connsiteX5" fmla="*/ 141962 w 457200"/>
              <a:gd name="connsiteY5" fmla="*/ 6151 h 1628775"/>
              <a:gd name="connsiteX6" fmla="*/ 82907 w 457200"/>
              <a:gd name="connsiteY6" fmla="*/ 43299 h 1628775"/>
              <a:gd name="connsiteX7" fmla="*/ 40 w 457200"/>
              <a:gd name="connsiteY7" fmla="*/ 893881 h 1628775"/>
              <a:gd name="connsiteX8" fmla="*/ 55285 w 457200"/>
              <a:gd name="connsiteY8" fmla="*/ 945316 h 1628775"/>
              <a:gd name="connsiteX9" fmla="*/ 200065 w 457200"/>
              <a:gd name="connsiteY9" fmla="*/ 937696 h 1628775"/>
              <a:gd name="connsiteX10" fmla="*/ 254357 w 457200"/>
              <a:gd name="connsiteY10" fmla="*/ 1000561 h 1628775"/>
              <a:gd name="connsiteX11" fmla="*/ 211495 w 457200"/>
              <a:gd name="connsiteY11" fmla="*/ 1392991 h 1628775"/>
              <a:gd name="connsiteX12" fmla="*/ 201970 w 457200"/>
              <a:gd name="connsiteY12" fmla="*/ 1490146 h 1628775"/>
              <a:gd name="connsiteX13" fmla="*/ 198160 w 457200"/>
              <a:gd name="connsiteY13" fmla="*/ 1595874 h 1628775"/>
              <a:gd name="connsiteX14" fmla="*/ 263882 w 457200"/>
              <a:gd name="connsiteY14" fmla="*/ 1632069 h 1628775"/>
              <a:gd name="connsiteX15" fmla="*/ 321985 w 457200"/>
              <a:gd name="connsiteY15" fmla="*/ 1555869 h 1628775"/>
              <a:gd name="connsiteX16" fmla="*/ 398185 w 457200"/>
              <a:gd name="connsiteY16" fmla="*/ 216654 h 1628775"/>
              <a:gd name="connsiteX17" fmla="*/ 358180 w 457200"/>
              <a:gd name="connsiteY17" fmla="*/ 206176 h 1628775"/>
              <a:gd name="connsiteX18" fmla="*/ 367705 w 457200"/>
              <a:gd name="connsiteY18" fmla="*/ 166171 h 1628775"/>
              <a:gd name="connsiteX19" fmla="*/ 407710 w 457200"/>
              <a:gd name="connsiteY19" fmla="*/ 174744 h 1628775"/>
              <a:gd name="connsiteX20" fmla="*/ 398185 w 457200"/>
              <a:gd name="connsiteY20" fmla="*/ 216654 h 1628775"/>
              <a:gd name="connsiteX21" fmla="*/ 269597 w 457200"/>
              <a:gd name="connsiteY21" fmla="*/ 1156771 h 1628775"/>
              <a:gd name="connsiteX22" fmla="*/ 274360 w 457200"/>
              <a:gd name="connsiteY22" fmla="*/ 1126291 h 1628775"/>
              <a:gd name="connsiteX23" fmla="*/ 304840 w 457200"/>
              <a:gd name="connsiteY23" fmla="*/ 1131054 h 1628775"/>
              <a:gd name="connsiteX24" fmla="*/ 300077 w 457200"/>
              <a:gd name="connsiteY24" fmla="*/ 1163439 h 1628775"/>
              <a:gd name="connsiteX25" fmla="*/ 269597 w 457200"/>
              <a:gd name="connsiteY25" fmla="*/ 1156771 h 1628775"/>
              <a:gd name="connsiteX26" fmla="*/ 263882 w 457200"/>
              <a:gd name="connsiteY26" fmla="*/ 1314886 h 1628775"/>
              <a:gd name="connsiteX27" fmla="*/ 269597 w 457200"/>
              <a:gd name="connsiteY27" fmla="*/ 1283454 h 1628775"/>
              <a:gd name="connsiteX28" fmla="*/ 301030 w 457200"/>
              <a:gd name="connsiteY28" fmla="*/ 1289169 h 1628775"/>
              <a:gd name="connsiteX29" fmla="*/ 295315 w 457200"/>
              <a:gd name="connsiteY29" fmla="*/ 1320601 h 1628775"/>
              <a:gd name="connsiteX30" fmla="*/ 263882 w 457200"/>
              <a:gd name="connsiteY30" fmla="*/ 1314886 h 1628775"/>
              <a:gd name="connsiteX31" fmla="*/ 261025 w 457200"/>
              <a:gd name="connsiteY31" fmla="*/ 1455856 h 1628775"/>
              <a:gd name="connsiteX32" fmla="*/ 266740 w 457200"/>
              <a:gd name="connsiteY32" fmla="*/ 1424424 h 1628775"/>
              <a:gd name="connsiteX33" fmla="*/ 297220 w 457200"/>
              <a:gd name="connsiteY33" fmla="*/ 1431091 h 1628775"/>
              <a:gd name="connsiteX34" fmla="*/ 292457 w 457200"/>
              <a:gd name="connsiteY34" fmla="*/ 1462524 h 1628775"/>
              <a:gd name="connsiteX35" fmla="*/ 261025 w 457200"/>
              <a:gd name="connsiteY35" fmla="*/ 1455856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 h="1628775">
                <a:moveTo>
                  <a:pt x="321985" y="1555869"/>
                </a:moveTo>
                <a:cubicBezTo>
                  <a:pt x="341035" y="1428234"/>
                  <a:pt x="342940" y="1304409"/>
                  <a:pt x="348655" y="1175821"/>
                </a:cubicBezTo>
                <a:cubicBezTo>
                  <a:pt x="353417" y="1053901"/>
                  <a:pt x="360085" y="927219"/>
                  <a:pt x="368657" y="805299"/>
                </a:cubicBezTo>
                <a:cubicBezTo>
                  <a:pt x="382945" y="606226"/>
                  <a:pt x="433427" y="417631"/>
                  <a:pt x="461050" y="206176"/>
                </a:cubicBezTo>
                <a:cubicBezTo>
                  <a:pt x="470575" y="168076"/>
                  <a:pt x="467717" y="136644"/>
                  <a:pt x="426760" y="120451"/>
                </a:cubicBezTo>
                <a:cubicBezTo>
                  <a:pt x="328652" y="82351"/>
                  <a:pt x="240070" y="45204"/>
                  <a:pt x="141962" y="6151"/>
                </a:cubicBezTo>
                <a:cubicBezTo>
                  <a:pt x="102910" y="-9089"/>
                  <a:pt x="89575" y="4246"/>
                  <a:pt x="82907" y="43299"/>
                </a:cubicBezTo>
                <a:cubicBezTo>
                  <a:pt x="71477" y="127119"/>
                  <a:pt x="4802" y="683379"/>
                  <a:pt x="40" y="893881"/>
                </a:cubicBezTo>
                <a:cubicBezTo>
                  <a:pt x="-913" y="935791"/>
                  <a:pt x="15280" y="951031"/>
                  <a:pt x="55285" y="945316"/>
                </a:cubicBezTo>
                <a:cubicBezTo>
                  <a:pt x="108625" y="938649"/>
                  <a:pt x="146725" y="942459"/>
                  <a:pt x="200065" y="937696"/>
                </a:cubicBezTo>
                <a:cubicBezTo>
                  <a:pt x="257215" y="932934"/>
                  <a:pt x="273407" y="947221"/>
                  <a:pt x="254357" y="1000561"/>
                </a:cubicBezTo>
                <a:cubicBezTo>
                  <a:pt x="206732" y="1139626"/>
                  <a:pt x="212447" y="1248211"/>
                  <a:pt x="211495" y="1392991"/>
                </a:cubicBezTo>
                <a:cubicBezTo>
                  <a:pt x="211495" y="1411089"/>
                  <a:pt x="216257" y="1478716"/>
                  <a:pt x="201970" y="1490146"/>
                </a:cubicBezTo>
                <a:cubicBezTo>
                  <a:pt x="158155" y="1528246"/>
                  <a:pt x="175300" y="1551106"/>
                  <a:pt x="198160" y="1595874"/>
                </a:cubicBezTo>
                <a:cubicBezTo>
                  <a:pt x="211495" y="1618734"/>
                  <a:pt x="223877" y="1640641"/>
                  <a:pt x="263882" y="1632069"/>
                </a:cubicBezTo>
                <a:cubicBezTo>
                  <a:pt x="305792" y="1624449"/>
                  <a:pt x="316270" y="1594921"/>
                  <a:pt x="321985" y="1555869"/>
                </a:cubicBezTo>
                <a:close/>
                <a:moveTo>
                  <a:pt x="398185" y="216654"/>
                </a:moveTo>
                <a:cubicBezTo>
                  <a:pt x="382945" y="225226"/>
                  <a:pt x="368657" y="219511"/>
                  <a:pt x="358180" y="206176"/>
                </a:cubicBezTo>
                <a:cubicBezTo>
                  <a:pt x="350560" y="189984"/>
                  <a:pt x="353417" y="175696"/>
                  <a:pt x="367705" y="166171"/>
                </a:cubicBezTo>
                <a:cubicBezTo>
                  <a:pt x="381992" y="157599"/>
                  <a:pt x="398185" y="159504"/>
                  <a:pt x="407710" y="174744"/>
                </a:cubicBezTo>
                <a:cubicBezTo>
                  <a:pt x="419140" y="190936"/>
                  <a:pt x="415330" y="207129"/>
                  <a:pt x="398185" y="216654"/>
                </a:cubicBezTo>
                <a:close/>
                <a:moveTo>
                  <a:pt x="269597" y="1156771"/>
                </a:moveTo>
                <a:cubicBezTo>
                  <a:pt x="261977" y="1145341"/>
                  <a:pt x="262930" y="1133911"/>
                  <a:pt x="274360" y="1126291"/>
                </a:cubicBezTo>
                <a:cubicBezTo>
                  <a:pt x="285790" y="1118671"/>
                  <a:pt x="296267" y="1121529"/>
                  <a:pt x="304840" y="1131054"/>
                </a:cubicBezTo>
                <a:cubicBezTo>
                  <a:pt x="312460" y="1144389"/>
                  <a:pt x="310555" y="1155819"/>
                  <a:pt x="300077" y="1163439"/>
                </a:cubicBezTo>
                <a:cubicBezTo>
                  <a:pt x="289600" y="1170106"/>
                  <a:pt x="277217" y="1168201"/>
                  <a:pt x="269597" y="1156771"/>
                </a:cubicBezTo>
                <a:close/>
                <a:moveTo>
                  <a:pt x="263882" y="1314886"/>
                </a:moveTo>
                <a:cubicBezTo>
                  <a:pt x="256262" y="1303456"/>
                  <a:pt x="258167" y="1291074"/>
                  <a:pt x="269597" y="1283454"/>
                </a:cubicBezTo>
                <a:cubicBezTo>
                  <a:pt x="281027" y="1275834"/>
                  <a:pt x="292457" y="1279644"/>
                  <a:pt x="301030" y="1289169"/>
                </a:cubicBezTo>
                <a:cubicBezTo>
                  <a:pt x="308650" y="1301551"/>
                  <a:pt x="306745" y="1312029"/>
                  <a:pt x="295315" y="1320601"/>
                </a:cubicBezTo>
                <a:cubicBezTo>
                  <a:pt x="283885" y="1328221"/>
                  <a:pt x="271502" y="1326316"/>
                  <a:pt x="263882" y="1314886"/>
                </a:cubicBezTo>
                <a:close/>
                <a:moveTo>
                  <a:pt x="261025" y="1455856"/>
                </a:moveTo>
                <a:cubicBezTo>
                  <a:pt x="253405" y="1443474"/>
                  <a:pt x="255310" y="1432044"/>
                  <a:pt x="266740" y="1424424"/>
                </a:cubicBezTo>
                <a:cubicBezTo>
                  <a:pt x="278170" y="1416804"/>
                  <a:pt x="289600" y="1418709"/>
                  <a:pt x="297220" y="1431091"/>
                </a:cubicBezTo>
                <a:cubicBezTo>
                  <a:pt x="304840" y="1443474"/>
                  <a:pt x="301030" y="1453951"/>
                  <a:pt x="292457" y="1462524"/>
                </a:cubicBezTo>
                <a:cubicBezTo>
                  <a:pt x="279122" y="1469191"/>
                  <a:pt x="268645" y="1467286"/>
                  <a:pt x="261025" y="1455856"/>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0007FC-01ED-4247-AE04-AA4FC0155640}"/>
              </a:ext>
            </a:extLst>
          </p:cNvPr>
          <p:cNvSpPr/>
          <p:nvPr/>
        </p:nvSpPr>
        <p:spPr>
          <a:xfrm rot="8100000">
            <a:off x="3338337" y="1512688"/>
            <a:ext cx="305801" cy="1198542"/>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accent1">
              <a:alpha val="50000"/>
            </a:schemeClr>
          </a:solidFill>
          <a:ln w="9525" cap="flat">
            <a:noFill/>
            <a:prstDash val="solid"/>
            <a:miter/>
          </a:ln>
        </p:spPr>
        <p:txBody>
          <a:bodyPr rtlCol="0" anchor="ctr"/>
          <a:lstStyle/>
          <a:p>
            <a:endParaRPr lang="en-US"/>
          </a:p>
        </p:txBody>
      </p:sp>
      <p:grpSp>
        <p:nvGrpSpPr>
          <p:cNvPr id="17" name="Graphic 3">
            <a:extLst>
              <a:ext uri="{FF2B5EF4-FFF2-40B4-BE49-F238E27FC236}">
                <a16:creationId xmlns:a16="http://schemas.microsoft.com/office/drawing/2014/main" id="{003DCB9F-8C82-4538-A9CE-B9082232C39C}"/>
              </a:ext>
            </a:extLst>
          </p:cNvPr>
          <p:cNvGrpSpPr/>
          <p:nvPr/>
        </p:nvGrpSpPr>
        <p:grpSpPr>
          <a:xfrm>
            <a:off x="143343" y="-172528"/>
            <a:ext cx="12184393" cy="3801878"/>
            <a:chOff x="0" y="2854133"/>
            <a:chExt cx="12184393" cy="3801878"/>
          </a:xfrm>
        </p:grpSpPr>
        <p:sp>
          <p:nvSpPr>
            <p:cNvPr id="18" name="Freeform: Shape 17">
              <a:extLst>
                <a:ext uri="{FF2B5EF4-FFF2-40B4-BE49-F238E27FC236}">
                  <a16:creationId xmlns:a16="http://schemas.microsoft.com/office/drawing/2014/main" id="{3D6763D9-5F97-4FA4-84F2-BD8054F8259E}"/>
                </a:ext>
              </a:extLst>
            </p:cNvPr>
            <p:cNvSpPr/>
            <p:nvPr/>
          </p:nvSpPr>
          <p:spPr>
            <a:xfrm>
              <a:off x="0" y="2854133"/>
              <a:ext cx="6340" cy="6340"/>
            </a:xfrm>
            <a:custGeom>
              <a:avLst/>
              <a:gdLst/>
              <a:ahLst/>
              <a:cxnLst/>
              <a:rect l="l" t="t" r="r" b="b"/>
              <a:pathLst>
                <a:path/>
              </a:pathLst>
            </a:custGeom>
            <a:noFill/>
            <a:ln w="38539" cap="flat">
              <a:solidFill>
                <a:schemeClr val="accent4"/>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4D79BD6-7618-47B9-A5FB-9C79D6CE1421}"/>
                </a:ext>
              </a:extLst>
            </p:cNvPr>
            <p:cNvSpPr/>
            <p:nvPr/>
          </p:nvSpPr>
          <p:spPr>
            <a:xfrm>
              <a:off x="0" y="2854133"/>
              <a:ext cx="6340" cy="6340"/>
            </a:xfrm>
            <a:custGeom>
              <a:avLst/>
              <a:gdLst/>
              <a:ahLst/>
              <a:cxnLst/>
              <a:rect l="l" t="t" r="r" b="b"/>
              <a:pathLst>
                <a:path/>
              </a:pathLst>
            </a:custGeom>
            <a:noFill/>
            <a:ln w="33469" cap="flat">
              <a:solidFill>
                <a:schemeClr val="accent4"/>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340FABF-EC6D-4427-A382-ABAC23671CBC}"/>
                </a:ext>
              </a:extLst>
            </p:cNvPr>
            <p:cNvSpPr/>
            <p:nvPr/>
          </p:nvSpPr>
          <p:spPr>
            <a:xfrm>
              <a:off x="8876" y="2866813"/>
              <a:ext cx="12175517" cy="3789198"/>
            </a:xfrm>
            <a:custGeom>
              <a:avLst/>
              <a:gdLst>
                <a:gd name="connsiteX0" fmla="*/ 0 w 12172979"/>
                <a:gd name="connsiteY0" fmla="*/ 2899959 h 3785035"/>
                <a:gd name="connsiteX1" fmla="*/ 223805 w 12172979"/>
                <a:gd name="connsiteY1" fmla="*/ 2802955 h 3785035"/>
                <a:gd name="connsiteX2" fmla="*/ 244728 w 12172979"/>
                <a:gd name="connsiteY2" fmla="*/ 3170681 h 3785035"/>
                <a:gd name="connsiteX3" fmla="*/ 514182 w 12172979"/>
                <a:gd name="connsiteY3" fmla="*/ 3354543 h 3785035"/>
                <a:gd name="connsiteX4" fmla="*/ 883175 w 12172979"/>
                <a:gd name="connsiteY4" fmla="*/ 3190969 h 3785035"/>
                <a:gd name="connsiteX5" fmla="*/ 881273 w 12172979"/>
                <a:gd name="connsiteY5" fmla="*/ 3136444 h 3785035"/>
                <a:gd name="connsiteX6" fmla="*/ 880005 w 12172979"/>
                <a:gd name="connsiteY6" fmla="*/ 3135810 h 3785035"/>
                <a:gd name="connsiteX7" fmla="*/ 720869 w 12172979"/>
                <a:gd name="connsiteY7" fmla="*/ 3090161 h 3785035"/>
                <a:gd name="connsiteX8" fmla="*/ 657468 w 12172979"/>
                <a:gd name="connsiteY8" fmla="*/ 3059729 h 3785035"/>
                <a:gd name="connsiteX9" fmla="*/ 715797 w 12172979"/>
                <a:gd name="connsiteY9" fmla="*/ 3040709 h 3785035"/>
                <a:gd name="connsiteX10" fmla="*/ 925654 w 12172979"/>
                <a:gd name="connsiteY10" fmla="*/ 2825780 h 3785035"/>
                <a:gd name="connsiteX11" fmla="*/ 911072 w 12172979"/>
                <a:gd name="connsiteY11" fmla="*/ 2752235 h 3785035"/>
                <a:gd name="connsiteX12" fmla="*/ 881273 w 12172979"/>
                <a:gd name="connsiteY12" fmla="*/ 2698344 h 3785035"/>
                <a:gd name="connsiteX13" fmla="*/ 886979 w 12172979"/>
                <a:gd name="connsiteY13" fmla="*/ 2329350 h 3785035"/>
                <a:gd name="connsiteX14" fmla="*/ 916778 w 12172979"/>
                <a:gd name="connsiteY14" fmla="*/ 2283068 h 3785035"/>
                <a:gd name="connsiteX15" fmla="*/ 959890 w 12172979"/>
                <a:gd name="connsiteY15" fmla="*/ 2051020 h 3785035"/>
                <a:gd name="connsiteX16" fmla="*/ 984617 w 12172979"/>
                <a:gd name="connsiteY16" fmla="*/ 2022490 h 3785035"/>
                <a:gd name="connsiteX17" fmla="*/ 1185598 w 12172979"/>
                <a:gd name="connsiteY17" fmla="*/ 2080185 h 3785035"/>
                <a:gd name="connsiteX18" fmla="*/ 1386579 w 12172979"/>
                <a:gd name="connsiteY18" fmla="*/ 2137880 h 3785035"/>
                <a:gd name="connsiteX19" fmla="*/ 1392285 w 12172979"/>
                <a:gd name="connsiteY19" fmla="*/ 2175286 h 3785035"/>
                <a:gd name="connsiteX20" fmla="*/ 1305425 w 12172979"/>
                <a:gd name="connsiteY20" fmla="*/ 2394019 h 3785035"/>
                <a:gd name="connsiteX21" fmla="*/ 1306059 w 12172979"/>
                <a:gd name="connsiteY21" fmla="*/ 2449178 h 3785035"/>
                <a:gd name="connsiteX22" fmla="*/ 1114588 w 12172979"/>
                <a:gd name="connsiteY22" fmla="*/ 2764915 h 3785035"/>
                <a:gd name="connsiteX23" fmla="*/ 1056260 w 12172979"/>
                <a:gd name="connsiteY23" fmla="*/ 2793445 h 3785035"/>
                <a:gd name="connsiteX24" fmla="*/ 1004905 w 12172979"/>
                <a:gd name="connsiteY24" fmla="*/ 2847970 h 3785035"/>
                <a:gd name="connsiteX25" fmla="*/ 1068940 w 12172979"/>
                <a:gd name="connsiteY25" fmla="*/ 3141516 h 3785035"/>
                <a:gd name="connsiteX26" fmla="*/ 1068940 w 12172979"/>
                <a:gd name="connsiteY26" fmla="*/ 3141516 h 3785035"/>
                <a:gd name="connsiteX27" fmla="*/ 1108248 w 12172979"/>
                <a:gd name="connsiteY27" fmla="*/ 3188433 h 3785035"/>
                <a:gd name="connsiteX28" fmla="*/ 989689 w 12172979"/>
                <a:gd name="connsiteY28" fmla="*/ 3209355 h 3785035"/>
                <a:gd name="connsiteX29" fmla="*/ 1701047 w 12172979"/>
                <a:gd name="connsiteY29" fmla="*/ 2617824 h 3785035"/>
                <a:gd name="connsiteX30" fmla="*/ 1940069 w 12172979"/>
                <a:gd name="connsiteY30" fmla="*/ 2250099 h 3785035"/>
                <a:gd name="connsiteX31" fmla="*/ 1961625 w 12172979"/>
                <a:gd name="connsiteY31" fmla="*/ 2226641 h 3785035"/>
                <a:gd name="connsiteX32" fmla="*/ 1966697 w 12172979"/>
                <a:gd name="connsiteY32" fmla="*/ 2223471 h 3785035"/>
                <a:gd name="connsiteX33" fmla="*/ 1969867 w 12172979"/>
                <a:gd name="connsiteY33" fmla="*/ 2211424 h 3785035"/>
                <a:gd name="connsiteX34" fmla="*/ 1923584 w 12172979"/>
                <a:gd name="connsiteY34" fmla="*/ 2155632 h 3785035"/>
                <a:gd name="connsiteX35" fmla="*/ 1849405 w 12172979"/>
                <a:gd name="connsiteY35" fmla="*/ 2059896 h 3785035"/>
                <a:gd name="connsiteX36" fmla="*/ 1787906 w 12172979"/>
                <a:gd name="connsiteY36" fmla="*/ 1837993 h 3785035"/>
                <a:gd name="connsiteX37" fmla="*/ 1614188 w 12172979"/>
                <a:gd name="connsiteY37" fmla="*/ 1626234 h 3785035"/>
                <a:gd name="connsiteX38" fmla="*/ 1408135 w 12172979"/>
                <a:gd name="connsiteY38" fmla="*/ 1282601 h 3785035"/>
                <a:gd name="connsiteX39" fmla="*/ 1403063 w 12172979"/>
                <a:gd name="connsiteY39" fmla="*/ 1189402 h 3785035"/>
                <a:gd name="connsiteX40" fmla="*/ 1448711 w 12172979"/>
                <a:gd name="connsiteY40" fmla="*/ 1142485 h 3785035"/>
                <a:gd name="connsiteX41" fmla="*/ 1510844 w 12172979"/>
                <a:gd name="connsiteY41" fmla="*/ 1123465 h 3785035"/>
                <a:gd name="connsiteX42" fmla="*/ 1591364 w 12172979"/>
                <a:gd name="connsiteY42" fmla="*/ 1170381 h 3785035"/>
                <a:gd name="connsiteX43" fmla="*/ 1802489 w 12172979"/>
                <a:gd name="connsiteY43" fmla="*/ 1510844 h 3785035"/>
                <a:gd name="connsiteX44" fmla="*/ 1911538 w 12172979"/>
                <a:gd name="connsiteY44" fmla="*/ 1762546 h 3785035"/>
                <a:gd name="connsiteX45" fmla="*/ 2080819 w 12172979"/>
                <a:gd name="connsiteY45" fmla="*/ 1918512 h 3785035"/>
                <a:gd name="connsiteX46" fmla="*/ 2132174 w 12172979"/>
                <a:gd name="connsiteY46" fmla="*/ 2028196 h 3785035"/>
                <a:gd name="connsiteX47" fmla="*/ 2160704 w 12172979"/>
                <a:gd name="connsiteY47" fmla="*/ 2094767 h 3785035"/>
                <a:gd name="connsiteX48" fmla="*/ 2172750 w 12172979"/>
                <a:gd name="connsiteY48" fmla="*/ 2097937 h 3785035"/>
                <a:gd name="connsiteX49" fmla="*/ 2184162 w 12172979"/>
                <a:gd name="connsiteY49" fmla="*/ 2090963 h 3785035"/>
                <a:gd name="connsiteX50" fmla="*/ 2187966 w 12172979"/>
                <a:gd name="connsiteY50" fmla="*/ 2092231 h 3785035"/>
                <a:gd name="connsiteX51" fmla="*/ 2553790 w 12172979"/>
                <a:gd name="connsiteY51" fmla="*/ 2035804 h 3785035"/>
                <a:gd name="connsiteX52" fmla="*/ 2917077 w 12172979"/>
                <a:gd name="connsiteY52" fmla="*/ 2158168 h 3785035"/>
                <a:gd name="connsiteX53" fmla="*/ 3144687 w 12172979"/>
                <a:gd name="connsiteY53" fmla="*/ 2378803 h 3785035"/>
                <a:gd name="connsiteX54" fmla="*/ 3194139 w 12172979"/>
                <a:gd name="connsiteY54" fmla="*/ 2459956 h 3785035"/>
                <a:gd name="connsiteX55" fmla="*/ 2979844 w 12172979"/>
                <a:gd name="connsiteY55" fmla="*/ 3464227 h 3785035"/>
                <a:gd name="connsiteX56" fmla="*/ 2934196 w 12172979"/>
                <a:gd name="connsiteY56" fmla="*/ 3499098 h 3785035"/>
                <a:gd name="connsiteX57" fmla="*/ 2896789 w 12172979"/>
                <a:gd name="connsiteY57" fmla="*/ 3521922 h 3785035"/>
                <a:gd name="connsiteX58" fmla="*/ 2539208 w 12172979"/>
                <a:gd name="connsiteY58" fmla="*/ 3628435 h 3785035"/>
                <a:gd name="connsiteX59" fmla="*/ 2539208 w 12172979"/>
                <a:gd name="connsiteY59" fmla="*/ 3628435 h 3785035"/>
                <a:gd name="connsiteX60" fmla="*/ 1822777 w 12172979"/>
                <a:gd name="connsiteY60" fmla="*/ 3280998 h 3785035"/>
                <a:gd name="connsiteX61" fmla="*/ 1799953 w 12172979"/>
                <a:gd name="connsiteY61" fmla="*/ 3054023 h 3785035"/>
                <a:gd name="connsiteX62" fmla="*/ 1701681 w 12172979"/>
                <a:gd name="connsiteY62" fmla="*/ 2852408 h 3785035"/>
                <a:gd name="connsiteX63" fmla="*/ 1909002 w 12172979"/>
                <a:gd name="connsiteY63" fmla="*/ 2842898 h 3785035"/>
                <a:gd name="connsiteX64" fmla="*/ 2492291 w 12172979"/>
                <a:gd name="connsiteY64" fmla="*/ 2259609 h 3785035"/>
                <a:gd name="connsiteX65" fmla="*/ 3075580 w 12172979"/>
                <a:gd name="connsiteY65" fmla="*/ 2851774 h 3785035"/>
                <a:gd name="connsiteX66" fmla="*/ 2492925 w 12172979"/>
                <a:gd name="connsiteY66" fmla="*/ 3426820 h 3785035"/>
                <a:gd name="connsiteX67" fmla="*/ 1990155 w 12172979"/>
                <a:gd name="connsiteY67" fmla="*/ 3142150 h 3785035"/>
                <a:gd name="connsiteX68" fmla="*/ 3193505 w 12172979"/>
                <a:gd name="connsiteY68" fmla="*/ 3461691 h 3785035"/>
                <a:gd name="connsiteX69" fmla="*/ 3873797 w 12172979"/>
                <a:gd name="connsiteY69" fmla="*/ 3710856 h 3785035"/>
                <a:gd name="connsiteX70" fmla="*/ 3670914 w 12172979"/>
                <a:gd name="connsiteY70" fmla="*/ 3663306 h 3785035"/>
                <a:gd name="connsiteX71" fmla="*/ 3623998 w 12172979"/>
                <a:gd name="connsiteY71" fmla="*/ 3574544 h 3785035"/>
                <a:gd name="connsiteX72" fmla="*/ 3850973 w 12172979"/>
                <a:gd name="connsiteY72" fmla="*/ 2837826 h 3785035"/>
                <a:gd name="connsiteX73" fmla="*/ 3885843 w 12172979"/>
                <a:gd name="connsiteY73" fmla="*/ 2795981 h 3785035"/>
                <a:gd name="connsiteX74" fmla="*/ 3902962 w 12172979"/>
                <a:gd name="connsiteY74" fmla="*/ 2790909 h 3785035"/>
                <a:gd name="connsiteX75" fmla="*/ 4049418 w 12172979"/>
                <a:gd name="connsiteY75" fmla="*/ 2315402 h 3785035"/>
                <a:gd name="connsiteX76" fmla="*/ 3949879 w 12172979"/>
                <a:gd name="connsiteY76" fmla="*/ 2284970 h 3785035"/>
                <a:gd name="connsiteX77" fmla="*/ 3907400 w 12172979"/>
                <a:gd name="connsiteY77" fmla="*/ 2204451 h 3785035"/>
                <a:gd name="connsiteX78" fmla="*/ 4011377 w 12172979"/>
                <a:gd name="connsiteY78" fmla="*/ 1865889 h 3785035"/>
                <a:gd name="connsiteX79" fmla="*/ 4330284 w 12172979"/>
                <a:gd name="connsiteY79" fmla="*/ 1697243 h 3785035"/>
                <a:gd name="connsiteX80" fmla="*/ 4330284 w 12172979"/>
                <a:gd name="connsiteY80" fmla="*/ 1697243 h 3785035"/>
                <a:gd name="connsiteX81" fmla="*/ 4442504 w 12172979"/>
                <a:gd name="connsiteY81" fmla="*/ 1732114 h 3785035"/>
                <a:gd name="connsiteX82" fmla="*/ 4472936 w 12172979"/>
                <a:gd name="connsiteY82" fmla="*/ 1789808 h 3785035"/>
                <a:gd name="connsiteX83" fmla="*/ 4306826 w 12172979"/>
                <a:gd name="connsiteY83" fmla="*/ 2328082 h 3785035"/>
                <a:gd name="connsiteX84" fmla="*/ 4227575 w 12172979"/>
                <a:gd name="connsiteY84" fmla="*/ 2369927 h 3785035"/>
                <a:gd name="connsiteX85" fmla="*/ 4116623 w 12172979"/>
                <a:gd name="connsiteY85" fmla="*/ 2335690 h 3785035"/>
                <a:gd name="connsiteX86" fmla="*/ 3970167 w 12172979"/>
                <a:gd name="connsiteY86" fmla="*/ 2811197 h 3785035"/>
                <a:gd name="connsiteX87" fmla="*/ 3980945 w 12172979"/>
                <a:gd name="connsiteY87" fmla="*/ 2825146 h 3785035"/>
                <a:gd name="connsiteX88" fmla="*/ 3986017 w 12172979"/>
                <a:gd name="connsiteY88" fmla="*/ 2879036 h 3785035"/>
                <a:gd name="connsiteX89" fmla="*/ 3781232 w 12172979"/>
                <a:gd name="connsiteY89" fmla="*/ 3550452 h 3785035"/>
                <a:gd name="connsiteX90" fmla="*/ 3816737 w 12172979"/>
                <a:gd name="connsiteY90" fmla="*/ 3592931 h 3785035"/>
                <a:gd name="connsiteX91" fmla="*/ 4391783 w 12172979"/>
                <a:gd name="connsiteY91" fmla="*/ 3537138 h 3785035"/>
                <a:gd name="connsiteX92" fmla="*/ 5117090 w 12172979"/>
                <a:gd name="connsiteY92" fmla="*/ 3537772 h 3785035"/>
                <a:gd name="connsiteX93" fmla="*/ 5243892 w 12172979"/>
                <a:gd name="connsiteY93" fmla="*/ 3646187 h 3785035"/>
                <a:gd name="connsiteX94" fmla="*/ 5051153 w 12172979"/>
                <a:gd name="connsiteY94" fmla="*/ 3466129 h 3785035"/>
                <a:gd name="connsiteX95" fmla="*/ 4844466 w 12172979"/>
                <a:gd name="connsiteY95" fmla="*/ 3542844 h 3785035"/>
                <a:gd name="connsiteX96" fmla="*/ 4840662 w 12172979"/>
                <a:gd name="connsiteY96" fmla="*/ 3543478 h 3785035"/>
                <a:gd name="connsiteX97" fmla="*/ 4822275 w 12172979"/>
                <a:gd name="connsiteY97" fmla="*/ 3529530 h 3785035"/>
                <a:gd name="connsiteX98" fmla="*/ 4611784 w 12172979"/>
                <a:gd name="connsiteY98" fmla="*/ 3208721 h 3785035"/>
                <a:gd name="connsiteX99" fmla="*/ 4550920 w 12172979"/>
                <a:gd name="connsiteY99" fmla="*/ 2979844 h 3785035"/>
                <a:gd name="connsiteX100" fmla="*/ 4556625 w 12172979"/>
                <a:gd name="connsiteY100" fmla="*/ 2930391 h 3785035"/>
                <a:gd name="connsiteX101" fmla="*/ 5172883 w 12172979"/>
                <a:gd name="connsiteY101" fmla="*/ 2772523 h 3785035"/>
                <a:gd name="connsiteX102" fmla="*/ 5207753 w 12172979"/>
                <a:gd name="connsiteY102" fmla="*/ 2868892 h 3785035"/>
                <a:gd name="connsiteX103" fmla="*/ 5231211 w 12172979"/>
                <a:gd name="connsiteY103" fmla="*/ 2952582 h 3785035"/>
                <a:gd name="connsiteX104" fmla="*/ 5262278 w 12172979"/>
                <a:gd name="connsiteY104" fmla="*/ 3144686 h 3785035"/>
                <a:gd name="connsiteX105" fmla="*/ 5281298 w 12172979"/>
                <a:gd name="connsiteY105" fmla="*/ 3162438 h 3785035"/>
                <a:gd name="connsiteX106" fmla="*/ 5397322 w 12172979"/>
                <a:gd name="connsiteY106" fmla="*/ 3049585 h 3785035"/>
                <a:gd name="connsiteX107" fmla="*/ 5397322 w 12172979"/>
                <a:gd name="connsiteY107" fmla="*/ 3049585 h 3785035"/>
                <a:gd name="connsiteX108" fmla="*/ 5363085 w 12172979"/>
                <a:gd name="connsiteY108" fmla="*/ 2951947 h 3785035"/>
                <a:gd name="connsiteX109" fmla="*/ 5273056 w 12172979"/>
                <a:gd name="connsiteY109" fmla="*/ 2901227 h 3785035"/>
                <a:gd name="connsiteX110" fmla="*/ 5302221 w 12172979"/>
                <a:gd name="connsiteY110" fmla="*/ 2850506 h 3785035"/>
                <a:gd name="connsiteX111" fmla="*/ 5378936 w 12172979"/>
                <a:gd name="connsiteY111" fmla="*/ 2889181 h 3785035"/>
                <a:gd name="connsiteX112" fmla="*/ 5378936 w 12172979"/>
                <a:gd name="connsiteY112" fmla="*/ 2889181 h 3785035"/>
                <a:gd name="connsiteX113" fmla="*/ 5450579 w 12172979"/>
                <a:gd name="connsiteY113" fmla="*/ 3088259 h 3785035"/>
                <a:gd name="connsiteX114" fmla="*/ 5290174 w 12172979"/>
                <a:gd name="connsiteY114" fmla="*/ 3229009 h 3785035"/>
                <a:gd name="connsiteX115" fmla="*/ 5266716 w 12172979"/>
                <a:gd name="connsiteY115" fmla="*/ 3300652 h 3785035"/>
                <a:gd name="connsiteX116" fmla="*/ 5210923 w 12172979"/>
                <a:gd name="connsiteY116" fmla="*/ 3419212 h 3785035"/>
                <a:gd name="connsiteX117" fmla="*/ 5754903 w 12172979"/>
                <a:gd name="connsiteY117" fmla="*/ 3438232 h 3785035"/>
                <a:gd name="connsiteX118" fmla="*/ 5711157 w 12172979"/>
                <a:gd name="connsiteY118" fmla="*/ 2832754 h 3785035"/>
                <a:gd name="connsiteX119" fmla="*/ 5710522 w 12172979"/>
                <a:gd name="connsiteY119" fmla="*/ 2814367 h 3785035"/>
                <a:gd name="connsiteX120" fmla="*/ 5240088 w 12172979"/>
                <a:gd name="connsiteY120" fmla="*/ 1900126 h 3785035"/>
                <a:gd name="connsiteX121" fmla="*/ 5247062 w 12172979"/>
                <a:gd name="connsiteY121" fmla="*/ 1833555 h 3785035"/>
                <a:gd name="connsiteX122" fmla="*/ 5247062 w 12172979"/>
                <a:gd name="connsiteY122" fmla="*/ 1833555 h 3785035"/>
                <a:gd name="connsiteX123" fmla="*/ 5247062 w 12172979"/>
                <a:gd name="connsiteY123" fmla="*/ 1833555 h 3785035"/>
                <a:gd name="connsiteX124" fmla="*/ 5247062 w 12172979"/>
                <a:gd name="connsiteY124" fmla="*/ 1833555 h 3785035"/>
                <a:gd name="connsiteX125" fmla="*/ 5276226 w 12172979"/>
                <a:gd name="connsiteY125" fmla="*/ 1823411 h 3785035"/>
                <a:gd name="connsiteX126" fmla="*/ 5642684 w 12172979"/>
                <a:gd name="connsiteY126" fmla="*/ 1751768 h 3785035"/>
                <a:gd name="connsiteX127" fmla="*/ 5733981 w 12172979"/>
                <a:gd name="connsiteY127" fmla="*/ 1816437 h 3785035"/>
                <a:gd name="connsiteX128" fmla="*/ 6032599 w 12172979"/>
                <a:gd name="connsiteY128" fmla="*/ 2486585 h 3785035"/>
                <a:gd name="connsiteX129" fmla="*/ 6255137 w 12172979"/>
                <a:gd name="connsiteY129" fmla="*/ 2876500 h 3785035"/>
                <a:gd name="connsiteX130" fmla="*/ 6477674 w 12172979"/>
                <a:gd name="connsiteY130" fmla="*/ 3280364 h 3785035"/>
                <a:gd name="connsiteX131" fmla="*/ 6468164 w 12172979"/>
                <a:gd name="connsiteY131" fmla="*/ 3395754 h 3785035"/>
                <a:gd name="connsiteX132" fmla="*/ 6377500 w 12172979"/>
                <a:gd name="connsiteY132" fmla="*/ 3402728 h 3785035"/>
                <a:gd name="connsiteX133" fmla="*/ 6312197 w 12172979"/>
                <a:gd name="connsiteY133" fmla="*/ 3292410 h 3785035"/>
                <a:gd name="connsiteX134" fmla="*/ 6257673 w 12172979"/>
                <a:gd name="connsiteY134" fmla="*/ 3187165 h 3785035"/>
                <a:gd name="connsiteX135" fmla="*/ 6044012 w 12172979"/>
                <a:gd name="connsiteY135" fmla="*/ 2760477 h 3785035"/>
                <a:gd name="connsiteX136" fmla="*/ 5947642 w 12172979"/>
                <a:gd name="connsiteY136" fmla="*/ 2731946 h 3785035"/>
                <a:gd name="connsiteX137" fmla="*/ 5894385 w 12172979"/>
                <a:gd name="connsiteY137" fmla="*/ 2769987 h 3785035"/>
                <a:gd name="connsiteX138" fmla="*/ 5884875 w 12172979"/>
                <a:gd name="connsiteY138" fmla="*/ 2908201 h 3785035"/>
                <a:gd name="connsiteX139" fmla="*/ 5884875 w 12172979"/>
                <a:gd name="connsiteY139" fmla="*/ 2908201 h 3785035"/>
                <a:gd name="connsiteX140" fmla="*/ 6012311 w 12172979"/>
                <a:gd name="connsiteY140" fmla="*/ 2898057 h 3785035"/>
                <a:gd name="connsiteX141" fmla="*/ 6364186 w 12172979"/>
                <a:gd name="connsiteY141" fmla="*/ 2630505 h 3785035"/>
                <a:gd name="connsiteX142" fmla="*/ 6607012 w 12172979"/>
                <a:gd name="connsiteY142" fmla="*/ 2413040 h 3785035"/>
                <a:gd name="connsiteX143" fmla="*/ 6587992 w 12172979"/>
                <a:gd name="connsiteY143" fmla="*/ 3123130 h 3785035"/>
                <a:gd name="connsiteX144" fmla="*/ 6605109 w 12172979"/>
                <a:gd name="connsiteY144" fmla="*/ 3784402 h 3785035"/>
                <a:gd name="connsiteX145" fmla="*/ 6793411 w 12172979"/>
                <a:gd name="connsiteY145" fmla="*/ 3417944 h 3785035"/>
                <a:gd name="connsiteX146" fmla="*/ 6801019 w 12172979"/>
                <a:gd name="connsiteY146" fmla="*/ 2814367 h 3785035"/>
                <a:gd name="connsiteX147" fmla="*/ 6769318 w 12172979"/>
                <a:gd name="connsiteY147" fmla="*/ 2798517 h 3785035"/>
                <a:gd name="connsiteX148" fmla="*/ 6655830 w 12172979"/>
                <a:gd name="connsiteY148" fmla="*/ 3094600 h 3785035"/>
                <a:gd name="connsiteX149" fmla="*/ 6892950 w 12172979"/>
                <a:gd name="connsiteY149" fmla="*/ 3235984 h 3785035"/>
                <a:gd name="connsiteX150" fmla="*/ 6969031 w 12172979"/>
                <a:gd name="connsiteY150" fmla="*/ 3120594 h 3785035"/>
                <a:gd name="connsiteX151" fmla="*/ 6880270 w 12172979"/>
                <a:gd name="connsiteY151" fmla="*/ 2863186 h 3785035"/>
                <a:gd name="connsiteX152" fmla="*/ 7545346 w 12172979"/>
                <a:gd name="connsiteY152" fmla="*/ 1931826 h 3785035"/>
                <a:gd name="connsiteX153" fmla="*/ 8214859 w 12172979"/>
                <a:gd name="connsiteY153" fmla="*/ 2137246 h 3785035"/>
                <a:gd name="connsiteX154" fmla="*/ 8324543 w 12172979"/>
                <a:gd name="connsiteY154" fmla="*/ 2187332 h 3785035"/>
                <a:gd name="connsiteX155" fmla="*/ 8326445 w 12172979"/>
                <a:gd name="connsiteY155" fmla="*/ 2187332 h 3785035"/>
                <a:gd name="connsiteX156" fmla="*/ 8391114 w 12172979"/>
                <a:gd name="connsiteY156" fmla="*/ 2184162 h 3785035"/>
                <a:gd name="connsiteX157" fmla="*/ 8664372 w 12172979"/>
                <a:gd name="connsiteY157" fmla="*/ 2343933 h 3785035"/>
                <a:gd name="connsiteX158" fmla="*/ 8598435 w 12172979"/>
                <a:gd name="connsiteY158" fmla="*/ 2586124 h 3785035"/>
                <a:gd name="connsiteX159" fmla="*/ 8503333 w 12172979"/>
                <a:gd name="connsiteY159" fmla="*/ 2558228 h 3785035"/>
                <a:gd name="connsiteX160" fmla="*/ 8396186 w 12172979"/>
                <a:gd name="connsiteY160" fmla="*/ 2281166 h 3785035"/>
                <a:gd name="connsiteX161" fmla="*/ 8346100 w 12172979"/>
                <a:gd name="connsiteY161" fmla="*/ 2298284 h 3785035"/>
                <a:gd name="connsiteX162" fmla="*/ 8462757 w 12172979"/>
                <a:gd name="connsiteY162" fmla="*/ 2620360 h 3785035"/>
                <a:gd name="connsiteX163" fmla="*/ 7793243 w 12172979"/>
                <a:gd name="connsiteY163" fmla="*/ 3514314 h 3785035"/>
                <a:gd name="connsiteX164" fmla="*/ 7215027 w 12172979"/>
                <a:gd name="connsiteY164" fmla="*/ 3391316 h 3785035"/>
                <a:gd name="connsiteX165" fmla="*/ 7161136 w 12172979"/>
                <a:gd name="connsiteY165" fmla="*/ 3208087 h 3785035"/>
                <a:gd name="connsiteX166" fmla="*/ 7381137 w 12172979"/>
                <a:gd name="connsiteY166" fmla="*/ 3231546 h 3785035"/>
                <a:gd name="connsiteX167" fmla="*/ 7271454 w 12172979"/>
                <a:gd name="connsiteY167" fmla="*/ 3098404 h 3785035"/>
                <a:gd name="connsiteX168" fmla="*/ 7116755 w 12172979"/>
                <a:gd name="connsiteY168" fmla="*/ 2812465 h 3785035"/>
                <a:gd name="connsiteX169" fmla="*/ 7594164 w 12172979"/>
                <a:gd name="connsiteY169" fmla="*/ 2169580 h 3785035"/>
                <a:gd name="connsiteX170" fmla="*/ 8223736 w 12172979"/>
                <a:gd name="connsiteY170" fmla="*/ 2643819 h 3785035"/>
                <a:gd name="connsiteX171" fmla="*/ 7757739 w 12172979"/>
                <a:gd name="connsiteY171" fmla="*/ 3277194 h 3785035"/>
                <a:gd name="connsiteX172" fmla="*/ 7543443 w 12172979"/>
                <a:gd name="connsiteY172" fmla="*/ 3180191 h 3785035"/>
                <a:gd name="connsiteX173" fmla="*/ 8405696 w 12172979"/>
                <a:gd name="connsiteY173" fmla="*/ 3544746 h 3785035"/>
                <a:gd name="connsiteX174" fmla="*/ 9238150 w 12172979"/>
                <a:gd name="connsiteY174" fmla="*/ 3310797 h 3785035"/>
                <a:gd name="connsiteX175" fmla="*/ 8963624 w 12172979"/>
                <a:gd name="connsiteY175" fmla="*/ 3078115 h 3785035"/>
                <a:gd name="connsiteX176" fmla="*/ 9846166 w 12172979"/>
                <a:gd name="connsiteY176" fmla="*/ 3491489 h 3785035"/>
                <a:gd name="connsiteX177" fmla="*/ 10123227 w 12172979"/>
                <a:gd name="connsiteY177" fmla="*/ 3303189 h 3785035"/>
                <a:gd name="connsiteX178" fmla="*/ 9983111 w 12172979"/>
                <a:gd name="connsiteY178" fmla="*/ 3224571 h 3785035"/>
                <a:gd name="connsiteX179" fmla="*/ 9958385 w 12172979"/>
                <a:gd name="connsiteY179" fmla="*/ 3260076 h 3785035"/>
                <a:gd name="connsiteX180" fmla="*/ 9991354 w 12172979"/>
                <a:gd name="connsiteY180" fmla="*/ 3328549 h 3785035"/>
                <a:gd name="connsiteX181" fmla="*/ 10026224 w 12172979"/>
                <a:gd name="connsiteY181" fmla="*/ 3360883 h 3785035"/>
                <a:gd name="connsiteX182" fmla="*/ 10198675 w 12172979"/>
                <a:gd name="connsiteY182" fmla="*/ 3554890 h 3785035"/>
                <a:gd name="connsiteX183" fmla="*/ 10198041 w 12172979"/>
                <a:gd name="connsiteY183" fmla="*/ 3625899 h 3785035"/>
                <a:gd name="connsiteX184" fmla="*/ 10148588 w 12172979"/>
                <a:gd name="connsiteY184" fmla="*/ 3661404 h 3785035"/>
                <a:gd name="connsiteX185" fmla="*/ 10110547 w 12172979"/>
                <a:gd name="connsiteY185" fmla="*/ 3653162 h 3785035"/>
                <a:gd name="connsiteX186" fmla="*/ 9955849 w 12172979"/>
                <a:gd name="connsiteY186" fmla="*/ 3462325 h 3785035"/>
                <a:gd name="connsiteX187" fmla="*/ 9858212 w 12172979"/>
                <a:gd name="connsiteY187" fmla="*/ 3343131 h 3785035"/>
                <a:gd name="connsiteX188" fmla="*/ 9839192 w 12172979"/>
                <a:gd name="connsiteY188" fmla="*/ 3345667 h 3785035"/>
                <a:gd name="connsiteX189" fmla="*/ 9733312 w 12172979"/>
                <a:gd name="connsiteY189" fmla="*/ 3324111 h 3785035"/>
                <a:gd name="connsiteX190" fmla="*/ 8944604 w 12172979"/>
                <a:gd name="connsiteY190" fmla="*/ 2362319 h 3785035"/>
                <a:gd name="connsiteX191" fmla="*/ 8948408 w 12172979"/>
                <a:gd name="connsiteY191" fmla="*/ 2257707 h 3785035"/>
                <a:gd name="connsiteX192" fmla="*/ 8953480 w 12172979"/>
                <a:gd name="connsiteY192" fmla="*/ 2239955 h 3785035"/>
                <a:gd name="connsiteX193" fmla="*/ 8850771 w 12172979"/>
                <a:gd name="connsiteY193" fmla="*/ 2116323 h 3785035"/>
                <a:gd name="connsiteX194" fmla="*/ 8827947 w 12172979"/>
                <a:gd name="connsiteY194" fmla="*/ 2094133 h 3785035"/>
                <a:gd name="connsiteX195" fmla="*/ 8828580 w 12172979"/>
                <a:gd name="connsiteY195" fmla="*/ 2095401 h 3785035"/>
                <a:gd name="connsiteX196" fmla="*/ 8732845 w 12172979"/>
                <a:gd name="connsiteY196" fmla="*/ 1974305 h 3785035"/>
                <a:gd name="connsiteX197" fmla="*/ 8693536 w 12172979"/>
                <a:gd name="connsiteY197" fmla="*/ 1924852 h 3785035"/>
                <a:gd name="connsiteX198" fmla="*/ 8693536 w 12172979"/>
                <a:gd name="connsiteY198" fmla="*/ 1924852 h 3785035"/>
                <a:gd name="connsiteX199" fmla="*/ 8764546 w 12172979"/>
                <a:gd name="connsiteY199" fmla="*/ 1841797 h 3785035"/>
                <a:gd name="connsiteX200" fmla="*/ 8817168 w 12172979"/>
                <a:gd name="connsiteY200" fmla="*/ 1870328 h 3785035"/>
                <a:gd name="connsiteX201" fmla="*/ 8937630 w 12172979"/>
                <a:gd name="connsiteY201" fmla="*/ 2016784 h 3785035"/>
                <a:gd name="connsiteX202" fmla="*/ 8958552 w 12172979"/>
                <a:gd name="connsiteY202" fmla="*/ 2068138 h 3785035"/>
                <a:gd name="connsiteX203" fmla="*/ 8983913 w 12172979"/>
                <a:gd name="connsiteY203" fmla="*/ 2099205 h 3785035"/>
                <a:gd name="connsiteX204" fmla="*/ 9052385 w 12172979"/>
                <a:gd name="connsiteY204" fmla="*/ 2152462 h 3785035"/>
                <a:gd name="connsiteX205" fmla="*/ 9075210 w 12172979"/>
                <a:gd name="connsiteY205" fmla="*/ 2146756 h 3785035"/>
                <a:gd name="connsiteX206" fmla="*/ 9156997 w 12172979"/>
                <a:gd name="connsiteY206" fmla="*/ 2154998 h 3785035"/>
                <a:gd name="connsiteX207" fmla="*/ 9202646 w 12172979"/>
                <a:gd name="connsiteY207" fmla="*/ 2208888 h 3785035"/>
                <a:gd name="connsiteX208" fmla="*/ 9952679 w 12172979"/>
                <a:gd name="connsiteY208" fmla="*/ 3123764 h 3785035"/>
                <a:gd name="connsiteX209" fmla="*/ 10380001 w 12172979"/>
                <a:gd name="connsiteY209" fmla="*/ 3002034 h 3785035"/>
                <a:gd name="connsiteX210" fmla="*/ 10308359 w 12172979"/>
                <a:gd name="connsiteY210" fmla="*/ 3294947 h 3785035"/>
                <a:gd name="connsiteX211" fmla="*/ 10492855 w 12172979"/>
                <a:gd name="connsiteY211" fmla="*/ 3492758 h 3785035"/>
                <a:gd name="connsiteX212" fmla="*/ 10496659 w 12172979"/>
                <a:gd name="connsiteY212" fmla="*/ 3496561 h 3785035"/>
                <a:gd name="connsiteX213" fmla="*/ 10877065 w 12172979"/>
                <a:gd name="connsiteY213" fmla="*/ 3542210 h 3785035"/>
                <a:gd name="connsiteX214" fmla="*/ 10670378 w 12172979"/>
                <a:gd name="connsiteY214" fmla="*/ 3281632 h 3785035"/>
                <a:gd name="connsiteX215" fmla="*/ 10713490 w 12172979"/>
                <a:gd name="connsiteY215" fmla="*/ 3050219 h 3785035"/>
                <a:gd name="connsiteX216" fmla="*/ 10220865 w 12172979"/>
                <a:gd name="connsiteY216" fmla="*/ 1840529 h 3785035"/>
                <a:gd name="connsiteX217" fmla="*/ 10155562 w 12172979"/>
                <a:gd name="connsiteY217" fmla="*/ 1694707 h 3785035"/>
                <a:gd name="connsiteX218" fmla="*/ 9991988 w 12172979"/>
                <a:gd name="connsiteY218" fmla="*/ 1758742 h 3785035"/>
                <a:gd name="connsiteX219" fmla="*/ 9723168 w 12172979"/>
                <a:gd name="connsiteY219" fmla="*/ 1839895 h 3785035"/>
                <a:gd name="connsiteX220" fmla="*/ 9264778 w 12172979"/>
                <a:gd name="connsiteY220" fmla="*/ 1670615 h 3785035"/>
                <a:gd name="connsiteX221" fmla="*/ 8924316 w 12172979"/>
                <a:gd name="connsiteY221" fmla="*/ 1289575 h 3785035"/>
                <a:gd name="connsiteX222" fmla="*/ 8982644 w 12172979"/>
                <a:gd name="connsiteY222" fmla="*/ 1257241 h 3785035"/>
                <a:gd name="connsiteX223" fmla="*/ 8964893 w 12172979"/>
                <a:gd name="connsiteY223" fmla="*/ 1226808 h 3785035"/>
                <a:gd name="connsiteX224" fmla="*/ 9082818 w 12172979"/>
                <a:gd name="connsiteY224" fmla="*/ 1200180 h 3785035"/>
                <a:gd name="connsiteX225" fmla="*/ 9122761 w 12172979"/>
                <a:gd name="connsiteY225" fmla="*/ 1186865 h 3785035"/>
                <a:gd name="connsiteX226" fmla="*/ 9122761 w 12172979"/>
                <a:gd name="connsiteY226" fmla="*/ 1186865 h 3785035"/>
                <a:gd name="connsiteX227" fmla="*/ 9176017 w 12172979"/>
                <a:gd name="connsiteY227" fmla="*/ 1217932 h 3785035"/>
                <a:gd name="connsiteX228" fmla="*/ 9415673 w 12172979"/>
                <a:gd name="connsiteY228" fmla="*/ 1377068 h 3785035"/>
                <a:gd name="connsiteX229" fmla="*/ 9224836 w 12172979"/>
                <a:gd name="connsiteY229" fmla="*/ 1501334 h 3785035"/>
                <a:gd name="connsiteX230" fmla="*/ 9846166 w 12172979"/>
                <a:gd name="connsiteY230" fmla="*/ 1595801 h 3785035"/>
                <a:gd name="connsiteX231" fmla="*/ 9880402 w 12172979"/>
                <a:gd name="connsiteY231" fmla="*/ 1588193 h 3785035"/>
                <a:gd name="connsiteX232" fmla="*/ 9847433 w 12172979"/>
                <a:gd name="connsiteY232" fmla="*/ 1560297 h 3785035"/>
                <a:gd name="connsiteX233" fmla="*/ 9295845 w 12172979"/>
                <a:gd name="connsiteY233" fmla="*/ 1493726 h 3785035"/>
                <a:gd name="connsiteX234" fmla="*/ 9758672 w 12172979"/>
                <a:gd name="connsiteY234" fmla="*/ 1381506 h 3785035"/>
                <a:gd name="connsiteX235" fmla="*/ 10018616 w 12172979"/>
                <a:gd name="connsiteY235" fmla="*/ 1250266 h 3785035"/>
                <a:gd name="connsiteX236" fmla="*/ 9803053 w 12172979"/>
                <a:gd name="connsiteY236" fmla="*/ 1185597 h 3785035"/>
                <a:gd name="connsiteX237" fmla="*/ 9783398 w 12172979"/>
                <a:gd name="connsiteY237" fmla="*/ 1183695 h 3785035"/>
                <a:gd name="connsiteX238" fmla="*/ 9792909 w 12172979"/>
                <a:gd name="connsiteY238" fmla="*/ 1287673 h 3785035"/>
                <a:gd name="connsiteX239" fmla="*/ 9876598 w 12172979"/>
                <a:gd name="connsiteY239" fmla="*/ 1080986 h 3785035"/>
                <a:gd name="connsiteX240" fmla="*/ 8814632 w 12172979"/>
                <a:gd name="connsiteY240" fmla="*/ 1078450 h 3785035"/>
                <a:gd name="connsiteX241" fmla="*/ 8767081 w 12172979"/>
                <a:gd name="connsiteY241" fmla="*/ 1030265 h 3785035"/>
                <a:gd name="connsiteX242" fmla="*/ 8814632 w 12172979"/>
                <a:gd name="connsiteY242" fmla="*/ 982080 h 3785035"/>
                <a:gd name="connsiteX243" fmla="*/ 9830315 w 12172979"/>
                <a:gd name="connsiteY243" fmla="*/ 964328 h 3785035"/>
                <a:gd name="connsiteX244" fmla="*/ 9772621 w 12172979"/>
                <a:gd name="connsiteY244" fmla="*/ 912339 h 3785035"/>
                <a:gd name="connsiteX245" fmla="*/ 8834287 w 12172979"/>
                <a:gd name="connsiteY245" fmla="*/ 912339 h 3785035"/>
                <a:gd name="connsiteX246" fmla="*/ 8883105 w 12172979"/>
                <a:gd name="connsiteY246" fmla="*/ 789342 h 3785035"/>
                <a:gd name="connsiteX247" fmla="*/ 9258438 w 12172979"/>
                <a:gd name="connsiteY247" fmla="*/ 365823 h 3785035"/>
                <a:gd name="connsiteX248" fmla="*/ 9678153 w 12172979"/>
                <a:gd name="connsiteY248" fmla="*/ 230779 h 3785035"/>
                <a:gd name="connsiteX249" fmla="*/ 9709854 w 12172979"/>
                <a:gd name="connsiteY249" fmla="*/ 229511 h 3785035"/>
                <a:gd name="connsiteX250" fmla="*/ 9709854 w 12172979"/>
                <a:gd name="connsiteY250" fmla="*/ 159136 h 3785035"/>
                <a:gd name="connsiteX251" fmla="*/ 9695905 w 12172979"/>
                <a:gd name="connsiteY251" fmla="*/ 159136 h 3785035"/>
                <a:gd name="connsiteX252" fmla="*/ 9627432 w 12172979"/>
                <a:gd name="connsiteY252" fmla="*/ 90029 h 3785035"/>
                <a:gd name="connsiteX253" fmla="*/ 9627432 w 12172979"/>
                <a:gd name="connsiteY253" fmla="*/ 69107 h 3785035"/>
                <a:gd name="connsiteX254" fmla="*/ 9695905 w 12172979"/>
                <a:gd name="connsiteY254" fmla="*/ 0 h 3785035"/>
                <a:gd name="connsiteX255" fmla="*/ 9903860 w 12172979"/>
                <a:gd name="connsiteY255" fmla="*/ 0 h 3785035"/>
                <a:gd name="connsiteX256" fmla="*/ 9903860 w 12172979"/>
                <a:gd name="connsiteY256" fmla="*/ 0 h 3785035"/>
                <a:gd name="connsiteX257" fmla="*/ 9972334 w 12172979"/>
                <a:gd name="connsiteY257" fmla="*/ 69107 h 3785035"/>
                <a:gd name="connsiteX258" fmla="*/ 9972334 w 12172979"/>
                <a:gd name="connsiteY258" fmla="*/ 90029 h 3785035"/>
                <a:gd name="connsiteX259" fmla="*/ 9903860 w 12172979"/>
                <a:gd name="connsiteY259" fmla="*/ 159136 h 3785035"/>
                <a:gd name="connsiteX260" fmla="*/ 9889912 w 12172979"/>
                <a:gd name="connsiteY260" fmla="*/ 159136 h 3785035"/>
                <a:gd name="connsiteX261" fmla="*/ 9889912 w 12172979"/>
                <a:gd name="connsiteY261" fmla="*/ 234583 h 3785035"/>
                <a:gd name="connsiteX262" fmla="*/ 9972334 w 12172979"/>
                <a:gd name="connsiteY262" fmla="*/ 241558 h 3785035"/>
                <a:gd name="connsiteX263" fmla="*/ 10341327 w 12172979"/>
                <a:gd name="connsiteY263" fmla="*/ 368993 h 3785035"/>
                <a:gd name="connsiteX264" fmla="*/ 10750263 w 12172979"/>
                <a:gd name="connsiteY264" fmla="*/ 886345 h 3785035"/>
                <a:gd name="connsiteX265" fmla="*/ 10750897 w 12172979"/>
                <a:gd name="connsiteY265" fmla="*/ 914875 h 3785035"/>
                <a:gd name="connsiteX266" fmla="*/ 10750897 w 12172979"/>
                <a:gd name="connsiteY266" fmla="*/ 914875 h 3785035"/>
                <a:gd name="connsiteX267" fmla="*/ 9943168 w 12172979"/>
                <a:gd name="connsiteY267" fmla="*/ 919314 h 3785035"/>
                <a:gd name="connsiteX268" fmla="*/ 9927318 w 12172979"/>
                <a:gd name="connsiteY268" fmla="*/ 958622 h 3785035"/>
                <a:gd name="connsiteX269" fmla="*/ 10784499 w 12172979"/>
                <a:gd name="connsiteY269" fmla="*/ 984616 h 3785035"/>
                <a:gd name="connsiteX270" fmla="*/ 10784499 w 12172979"/>
                <a:gd name="connsiteY270" fmla="*/ 984616 h 3785035"/>
                <a:gd name="connsiteX271" fmla="*/ 10832050 w 12172979"/>
                <a:gd name="connsiteY271" fmla="*/ 1032801 h 3785035"/>
                <a:gd name="connsiteX272" fmla="*/ 10784499 w 12172979"/>
                <a:gd name="connsiteY272" fmla="*/ 1080986 h 3785035"/>
                <a:gd name="connsiteX273" fmla="*/ 10115619 w 12172979"/>
                <a:gd name="connsiteY273" fmla="*/ 1108882 h 3785035"/>
                <a:gd name="connsiteX274" fmla="*/ 10286802 w 12172979"/>
                <a:gd name="connsiteY274" fmla="*/ 1162773 h 3785035"/>
                <a:gd name="connsiteX275" fmla="*/ 10651357 w 12172979"/>
                <a:gd name="connsiteY275" fmla="*/ 1495628 h 3785035"/>
                <a:gd name="connsiteX276" fmla="*/ 11325309 w 12172979"/>
                <a:gd name="connsiteY276" fmla="*/ 2536671 h 3785035"/>
                <a:gd name="connsiteX277" fmla="*/ 11568769 w 12172979"/>
                <a:gd name="connsiteY277" fmla="*/ 2583588 h 3785035"/>
                <a:gd name="connsiteX278" fmla="*/ 11687963 w 12172979"/>
                <a:gd name="connsiteY278" fmla="*/ 2856846 h 3785035"/>
                <a:gd name="connsiteX279" fmla="*/ 11880067 w 12172979"/>
                <a:gd name="connsiteY279" fmla="*/ 3051487 h 3785035"/>
                <a:gd name="connsiteX280" fmla="*/ 11978973 w 12172979"/>
                <a:gd name="connsiteY280" fmla="*/ 3282900 h 3785035"/>
                <a:gd name="connsiteX281" fmla="*/ 12175516 w 12172979"/>
                <a:gd name="connsiteY281" fmla="*/ 3417310 h 3785035"/>
                <a:gd name="connsiteX0" fmla="*/ 0 w 12175516"/>
                <a:gd name="connsiteY0" fmla="*/ 2899959 h 3789197"/>
                <a:gd name="connsiteX1" fmla="*/ 223805 w 12175516"/>
                <a:gd name="connsiteY1" fmla="*/ 2802955 h 3789197"/>
                <a:gd name="connsiteX2" fmla="*/ 244728 w 12175516"/>
                <a:gd name="connsiteY2" fmla="*/ 3170681 h 3789197"/>
                <a:gd name="connsiteX3" fmla="*/ 514182 w 12175516"/>
                <a:gd name="connsiteY3" fmla="*/ 3354543 h 3789197"/>
                <a:gd name="connsiteX4" fmla="*/ 883175 w 12175516"/>
                <a:gd name="connsiteY4" fmla="*/ 3190969 h 3789197"/>
                <a:gd name="connsiteX5" fmla="*/ 881273 w 12175516"/>
                <a:gd name="connsiteY5" fmla="*/ 3136444 h 3789197"/>
                <a:gd name="connsiteX6" fmla="*/ 880005 w 12175516"/>
                <a:gd name="connsiteY6" fmla="*/ 3135810 h 3789197"/>
                <a:gd name="connsiteX7" fmla="*/ 720869 w 12175516"/>
                <a:gd name="connsiteY7" fmla="*/ 3090161 h 3789197"/>
                <a:gd name="connsiteX8" fmla="*/ 657468 w 12175516"/>
                <a:gd name="connsiteY8" fmla="*/ 3059729 h 3789197"/>
                <a:gd name="connsiteX9" fmla="*/ 715797 w 12175516"/>
                <a:gd name="connsiteY9" fmla="*/ 3040709 h 3789197"/>
                <a:gd name="connsiteX10" fmla="*/ 925654 w 12175516"/>
                <a:gd name="connsiteY10" fmla="*/ 2825780 h 3789197"/>
                <a:gd name="connsiteX11" fmla="*/ 911072 w 12175516"/>
                <a:gd name="connsiteY11" fmla="*/ 2752235 h 3789197"/>
                <a:gd name="connsiteX12" fmla="*/ 881273 w 12175516"/>
                <a:gd name="connsiteY12" fmla="*/ 2698344 h 3789197"/>
                <a:gd name="connsiteX13" fmla="*/ 886979 w 12175516"/>
                <a:gd name="connsiteY13" fmla="*/ 2329350 h 3789197"/>
                <a:gd name="connsiteX14" fmla="*/ 916778 w 12175516"/>
                <a:gd name="connsiteY14" fmla="*/ 2283068 h 3789197"/>
                <a:gd name="connsiteX15" fmla="*/ 959890 w 12175516"/>
                <a:gd name="connsiteY15" fmla="*/ 2051020 h 3789197"/>
                <a:gd name="connsiteX16" fmla="*/ 984617 w 12175516"/>
                <a:gd name="connsiteY16" fmla="*/ 2022490 h 3789197"/>
                <a:gd name="connsiteX17" fmla="*/ 1185598 w 12175516"/>
                <a:gd name="connsiteY17" fmla="*/ 2080185 h 3789197"/>
                <a:gd name="connsiteX18" fmla="*/ 1386579 w 12175516"/>
                <a:gd name="connsiteY18" fmla="*/ 2137880 h 3789197"/>
                <a:gd name="connsiteX19" fmla="*/ 1392285 w 12175516"/>
                <a:gd name="connsiteY19" fmla="*/ 2175286 h 3789197"/>
                <a:gd name="connsiteX20" fmla="*/ 1305425 w 12175516"/>
                <a:gd name="connsiteY20" fmla="*/ 2394019 h 3789197"/>
                <a:gd name="connsiteX21" fmla="*/ 1306059 w 12175516"/>
                <a:gd name="connsiteY21" fmla="*/ 2449178 h 3789197"/>
                <a:gd name="connsiteX22" fmla="*/ 1114588 w 12175516"/>
                <a:gd name="connsiteY22" fmla="*/ 2764915 h 3789197"/>
                <a:gd name="connsiteX23" fmla="*/ 1056260 w 12175516"/>
                <a:gd name="connsiteY23" fmla="*/ 2793445 h 3789197"/>
                <a:gd name="connsiteX24" fmla="*/ 1004905 w 12175516"/>
                <a:gd name="connsiteY24" fmla="*/ 2847970 h 3789197"/>
                <a:gd name="connsiteX25" fmla="*/ 1068940 w 12175516"/>
                <a:gd name="connsiteY25" fmla="*/ 3141516 h 3789197"/>
                <a:gd name="connsiteX26" fmla="*/ 1068940 w 12175516"/>
                <a:gd name="connsiteY26" fmla="*/ 3141516 h 3789197"/>
                <a:gd name="connsiteX27" fmla="*/ 1108248 w 12175516"/>
                <a:gd name="connsiteY27" fmla="*/ 3188433 h 3789197"/>
                <a:gd name="connsiteX28" fmla="*/ 989689 w 12175516"/>
                <a:gd name="connsiteY28" fmla="*/ 3209355 h 3789197"/>
                <a:gd name="connsiteX29" fmla="*/ 1701047 w 12175516"/>
                <a:gd name="connsiteY29" fmla="*/ 2617824 h 3789197"/>
                <a:gd name="connsiteX30" fmla="*/ 1940069 w 12175516"/>
                <a:gd name="connsiteY30" fmla="*/ 2250099 h 3789197"/>
                <a:gd name="connsiteX31" fmla="*/ 1961625 w 12175516"/>
                <a:gd name="connsiteY31" fmla="*/ 2226641 h 3789197"/>
                <a:gd name="connsiteX32" fmla="*/ 1966697 w 12175516"/>
                <a:gd name="connsiteY32" fmla="*/ 2223471 h 3789197"/>
                <a:gd name="connsiteX33" fmla="*/ 1969867 w 12175516"/>
                <a:gd name="connsiteY33" fmla="*/ 2211424 h 3789197"/>
                <a:gd name="connsiteX34" fmla="*/ 1923584 w 12175516"/>
                <a:gd name="connsiteY34" fmla="*/ 2155632 h 3789197"/>
                <a:gd name="connsiteX35" fmla="*/ 1849405 w 12175516"/>
                <a:gd name="connsiteY35" fmla="*/ 2059896 h 3789197"/>
                <a:gd name="connsiteX36" fmla="*/ 1787906 w 12175516"/>
                <a:gd name="connsiteY36" fmla="*/ 1837993 h 3789197"/>
                <a:gd name="connsiteX37" fmla="*/ 1614188 w 12175516"/>
                <a:gd name="connsiteY37" fmla="*/ 1626234 h 3789197"/>
                <a:gd name="connsiteX38" fmla="*/ 1408135 w 12175516"/>
                <a:gd name="connsiteY38" fmla="*/ 1282601 h 3789197"/>
                <a:gd name="connsiteX39" fmla="*/ 1403063 w 12175516"/>
                <a:gd name="connsiteY39" fmla="*/ 1189402 h 3789197"/>
                <a:gd name="connsiteX40" fmla="*/ 1448711 w 12175516"/>
                <a:gd name="connsiteY40" fmla="*/ 1142485 h 3789197"/>
                <a:gd name="connsiteX41" fmla="*/ 1510844 w 12175516"/>
                <a:gd name="connsiteY41" fmla="*/ 1123465 h 3789197"/>
                <a:gd name="connsiteX42" fmla="*/ 1591364 w 12175516"/>
                <a:gd name="connsiteY42" fmla="*/ 1170381 h 3789197"/>
                <a:gd name="connsiteX43" fmla="*/ 1802489 w 12175516"/>
                <a:gd name="connsiteY43" fmla="*/ 1510844 h 3789197"/>
                <a:gd name="connsiteX44" fmla="*/ 1911538 w 12175516"/>
                <a:gd name="connsiteY44" fmla="*/ 1762546 h 3789197"/>
                <a:gd name="connsiteX45" fmla="*/ 2080819 w 12175516"/>
                <a:gd name="connsiteY45" fmla="*/ 1918512 h 3789197"/>
                <a:gd name="connsiteX46" fmla="*/ 2132174 w 12175516"/>
                <a:gd name="connsiteY46" fmla="*/ 2028196 h 3789197"/>
                <a:gd name="connsiteX47" fmla="*/ 2160704 w 12175516"/>
                <a:gd name="connsiteY47" fmla="*/ 2094767 h 3789197"/>
                <a:gd name="connsiteX48" fmla="*/ 2172750 w 12175516"/>
                <a:gd name="connsiteY48" fmla="*/ 2097937 h 3789197"/>
                <a:gd name="connsiteX49" fmla="*/ 2184162 w 12175516"/>
                <a:gd name="connsiteY49" fmla="*/ 2090963 h 3789197"/>
                <a:gd name="connsiteX50" fmla="*/ 2187966 w 12175516"/>
                <a:gd name="connsiteY50" fmla="*/ 2092231 h 3789197"/>
                <a:gd name="connsiteX51" fmla="*/ 2553790 w 12175516"/>
                <a:gd name="connsiteY51" fmla="*/ 2035804 h 3789197"/>
                <a:gd name="connsiteX52" fmla="*/ 2917077 w 12175516"/>
                <a:gd name="connsiteY52" fmla="*/ 2158168 h 3789197"/>
                <a:gd name="connsiteX53" fmla="*/ 3144687 w 12175516"/>
                <a:gd name="connsiteY53" fmla="*/ 2378803 h 3789197"/>
                <a:gd name="connsiteX54" fmla="*/ 3194139 w 12175516"/>
                <a:gd name="connsiteY54" fmla="*/ 2459956 h 3789197"/>
                <a:gd name="connsiteX55" fmla="*/ 2979844 w 12175516"/>
                <a:gd name="connsiteY55" fmla="*/ 3464227 h 3789197"/>
                <a:gd name="connsiteX56" fmla="*/ 2934196 w 12175516"/>
                <a:gd name="connsiteY56" fmla="*/ 3499098 h 3789197"/>
                <a:gd name="connsiteX57" fmla="*/ 2896789 w 12175516"/>
                <a:gd name="connsiteY57" fmla="*/ 3521922 h 3789197"/>
                <a:gd name="connsiteX58" fmla="*/ 2539208 w 12175516"/>
                <a:gd name="connsiteY58" fmla="*/ 3628435 h 3789197"/>
                <a:gd name="connsiteX59" fmla="*/ 2539208 w 12175516"/>
                <a:gd name="connsiteY59" fmla="*/ 3628435 h 3789197"/>
                <a:gd name="connsiteX60" fmla="*/ 1822777 w 12175516"/>
                <a:gd name="connsiteY60" fmla="*/ 3280998 h 3789197"/>
                <a:gd name="connsiteX61" fmla="*/ 1799953 w 12175516"/>
                <a:gd name="connsiteY61" fmla="*/ 3054023 h 3789197"/>
                <a:gd name="connsiteX62" fmla="*/ 1701681 w 12175516"/>
                <a:gd name="connsiteY62" fmla="*/ 2852408 h 3789197"/>
                <a:gd name="connsiteX63" fmla="*/ 1909002 w 12175516"/>
                <a:gd name="connsiteY63" fmla="*/ 2842898 h 3789197"/>
                <a:gd name="connsiteX64" fmla="*/ 2492291 w 12175516"/>
                <a:gd name="connsiteY64" fmla="*/ 2259609 h 3789197"/>
                <a:gd name="connsiteX65" fmla="*/ 3075580 w 12175516"/>
                <a:gd name="connsiteY65" fmla="*/ 2851774 h 3789197"/>
                <a:gd name="connsiteX66" fmla="*/ 2492925 w 12175516"/>
                <a:gd name="connsiteY66" fmla="*/ 3426820 h 3789197"/>
                <a:gd name="connsiteX67" fmla="*/ 1990155 w 12175516"/>
                <a:gd name="connsiteY67" fmla="*/ 3142150 h 3789197"/>
                <a:gd name="connsiteX68" fmla="*/ 3193505 w 12175516"/>
                <a:gd name="connsiteY68" fmla="*/ 3461691 h 3789197"/>
                <a:gd name="connsiteX69" fmla="*/ 3873797 w 12175516"/>
                <a:gd name="connsiteY69" fmla="*/ 3710856 h 3789197"/>
                <a:gd name="connsiteX70" fmla="*/ 3670914 w 12175516"/>
                <a:gd name="connsiteY70" fmla="*/ 3663306 h 3789197"/>
                <a:gd name="connsiteX71" fmla="*/ 3623998 w 12175516"/>
                <a:gd name="connsiteY71" fmla="*/ 3574544 h 3789197"/>
                <a:gd name="connsiteX72" fmla="*/ 3850973 w 12175516"/>
                <a:gd name="connsiteY72" fmla="*/ 2837826 h 3789197"/>
                <a:gd name="connsiteX73" fmla="*/ 3885843 w 12175516"/>
                <a:gd name="connsiteY73" fmla="*/ 2795981 h 3789197"/>
                <a:gd name="connsiteX74" fmla="*/ 3902962 w 12175516"/>
                <a:gd name="connsiteY74" fmla="*/ 2790909 h 3789197"/>
                <a:gd name="connsiteX75" fmla="*/ 4049418 w 12175516"/>
                <a:gd name="connsiteY75" fmla="*/ 2315402 h 3789197"/>
                <a:gd name="connsiteX76" fmla="*/ 3949879 w 12175516"/>
                <a:gd name="connsiteY76" fmla="*/ 2284970 h 3789197"/>
                <a:gd name="connsiteX77" fmla="*/ 3907400 w 12175516"/>
                <a:gd name="connsiteY77" fmla="*/ 2204451 h 3789197"/>
                <a:gd name="connsiteX78" fmla="*/ 4011377 w 12175516"/>
                <a:gd name="connsiteY78" fmla="*/ 1865889 h 3789197"/>
                <a:gd name="connsiteX79" fmla="*/ 4330284 w 12175516"/>
                <a:gd name="connsiteY79" fmla="*/ 1697243 h 3789197"/>
                <a:gd name="connsiteX80" fmla="*/ 4330284 w 12175516"/>
                <a:gd name="connsiteY80" fmla="*/ 1697243 h 3789197"/>
                <a:gd name="connsiteX81" fmla="*/ 4442504 w 12175516"/>
                <a:gd name="connsiteY81" fmla="*/ 1732114 h 3789197"/>
                <a:gd name="connsiteX82" fmla="*/ 4472936 w 12175516"/>
                <a:gd name="connsiteY82" fmla="*/ 1789808 h 3789197"/>
                <a:gd name="connsiteX83" fmla="*/ 4306826 w 12175516"/>
                <a:gd name="connsiteY83" fmla="*/ 2328082 h 3789197"/>
                <a:gd name="connsiteX84" fmla="*/ 4227575 w 12175516"/>
                <a:gd name="connsiteY84" fmla="*/ 2369927 h 3789197"/>
                <a:gd name="connsiteX85" fmla="*/ 4116623 w 12175516"/>
                <a:gd name="connsiteY85" fmla="*/ 2335690 h 3789197"/>
                <a:gd name="connsiteX86" fmla="*/ 3970167 w 12175516"/>
                <a:gd name="connsiteY86" fmla="*/ 2811197 h 3789197"/>
                <a:gd name="connsiteX87" fmla="*/ 3980945 w 12175516"/>
                <a:gd name="connsiteY87" fmla="*/ 2825146 h 3789197"/>
                <a:gd name="connsiteX88" fmla="*/ 3986017 w 12175516"/>
                <a:gd name="connsiteY88" fmla="*/ 2879036 h 3789197"/>
                <a:gd name="connsiteX89" fmla="*/ 3781232 w 12175516"/>
                <a:gd name="connsiteY89" fmla="*/ 3550452 h 3789197"/>
                <a:gd name="connsiteX90" fmla="*/ 3816737 w 12175516"/>
                <a:gd name="connsiteY90" fmla="*/ 3592931 h 3789197"/>
                <a:gd name="connsiteX91" fmla="*/ 4391783 w 12175516"/>
                <a:gd name="connsiteY91" fmla="*/ 3537138 h 3789197"/>
                <a:gd name="connsiteX92" fmla="*/ 5117090 w 12175516"/>
                <a:gd name="connsiteY92" fmla="*/ 3537772 h 3789197"/>
                <a:gd name="connsiteX93" fmla="*/ 5243892 w 12175516"/>
                <a:gd name="connsiteY93" fmla="*/ 3646187 h 3789197"/>
                <a:gd name="connsiteX94" fmla="*/ 5051153 w 12175516"/>
                <a:gd name="connsiteY94" fmla="*/ 3466129 h 3789197"/>
                <a:gd name="connsiteX95" fmla="*/ 4844466 w 12175516"/>
                <a:gd name="connsiteY95" fmla="*/ 3542844 h 3789197"/>
                <a:gd name="connsiteX96" fmla="*/ 4840662 w 12175516"/>
                <a:gd name="connsiteY96" fmla="*/ 3543478 h 3789197"/>
                <a:gd name="connsiteX97" fmla="*/ 4822275 w 12175516"/>
                <a:gd name="connsiteY97" fmla="*/ 3529530 h 3789197"/>
                <a:gd name="connsiteX98" fmla="*/ 4611784 w 12175516"/>
                <a:gd name="connsiteY98" fmla="*/ 3208721 h 3789197"/>
                <a:gd name="connsiteX99" fmla="*/ 4550920 w 12175516"/>
                <a:gd name="connsiteY99" fmla="*/ 2979844 h 3789197"/>
                <a:gd name="connsiteX100" fmla="*/ 4556625 w 12175516"/>
                <a:gd name="connsiteY100" fmla="*/ 2930391 h 3789197"/>
                <a:gd name="connsiteX101" fmla="*/ 5172883 w 12175516"/>
                <a:gd name="connsiteY101" fmla="*/ 2772523 h 3789197"/>
                <a:gd name="connsiteX102" fmla="*/ 5207753 w 12175516"/>
                <a:gd name="connsiteY102" fmla="*/ 2868892 h 3789197"/>
                <a:gd name="connsiteX103" fmla="*/ 5231211 w 12175516"/>
                <a:gd name="connsiteY103" fmla="*/ 2952582 h 3789197"/>
                <a:gd name="connsiteX104" fmla="*/ 5262278 w 12175516"/>
                <a:gd name="connsiteY104" fmla="*/ 3144686 h 3789197"/>
                <a:gd name="connsiteX105" fmla="*/ 5281298 w 12175516"/>
                <a:gd name="connsiteY105" fmla="*/ 3162438 h 3789197"/>
                <a:gd name="connsiteX106" fmla="*/ 5397322 w 12175516"/>
                <a:gd name="connsiteY106" fmla="*/ 3049585 h 3789197"/>
                <a:gd name="connsiteX107" fmla="*/ 5397322 w 12175516"/>
                <a:gd name="connsiteY107" fmla="*/ 3049585 h 3789197"/>
                <a:gd name="connsiteX108" fmla="*/ 5363085 w 12175516"/>
                <a:gd name="connsiteY108" fmla="*/ 2951947 h 3789197"/>
                <a:gd name="connsiteX109" fmla="*/ 5273056 w 12175516"/>
                <a:gd name="connsiteY109" fmla="*/ 2901227 h 3789197"/>
                <a:gd name="connsiteX110" fmla="*/ 5302221 w 12175516"/>
                <a:gd name="connsiteY110" fmla="*/ 2850506 h 3789197"/>
                <a:gd name="connsiteX111" fmla="*/ 5378936 w 12175516"/>
                <a:gd name="connsiteY111" fmla="*/ 2889181 h 3789197"/>
                <a:gd name="connsiteX112" fmla="*/ 5378936 w 12175516"/>
                <a:gd name="connsiteY112" fmla="*/ 2889181 h 3789197"/>
                <a:gd name="connsiteX113" fmla="*/ 5450579 w 12175516"/>
                <a:gd name="connsiteY113" fmla="*/ 3088259 h 3789197"/>
                <a:gd name="connsiteX114" fmla="*/ 5290174 w 12175516"/>
                <a:gd name="connsiteY114" fmla="*/ 3229009 h 3789197"/>
                <a:gd name="connsiteX115" fmla="*/ 5266716 w 12175516"/>
                <a:gd name="connsiteY115" fmla="*/ 3300652 h 3789197"/>
                <a:gd name="connsiteX116" fmla="*/ 5210923 w 12175516"/>
                <a:gd name="connsiteY116" fmla="*/ 3419212 h 3789197"/>
                <a:gd name="connsiteX117" fmla="*/ 5754903 w 12175516"/>
                <a:gd name="connsiteY117" fmla="*/ 3438232 h 3789197"/>
                <a:gd name="connsiteX118" fmla="*/ 5711157 w 12175516"/>
                <a:gd name="connsiteY118" fmla="*/ 2832754 h 3789197"/>
                <a:gd name="connsiteX119" fmla="*/ 5710522 w 12175516"/>
                <a:gd name="connsiteY119" fmla="*/ 2814367 h 3789197"/>
                <a:gd name="connsiteX120" fmla="*/ 5240088 w 12175516"/>
                <a:gd name="connsiteY120" fmla="*/ 1900126 h 3789197"/>
                <a:gd name="connsiteX121" fmla="*/ 5247062 w 12175516"/>
                <a:gd name="connsiteY121" fmla="*/ 1833555 h 3789197"/>
                <a:gd name="connsiteX122" fmla="*/ 5247062 w 12175516"/>
                <a:gd name="connsiteY122" fmla="*/ 1833555 h 3789197"/>
                <a:gd name="connsiteX123" fmla="*/ 5247062 w 12175516"/>
                <a:gd name="connsiteY123" fmla="*/ 1833555 h 3789197"/>
                <a:gd name="connsiteX124" fmla="*/ 5247062 w 12175516"/>
                <a:gd name="connsiteY124" fmla="*/ 1833555 h 3789197"/>
                <a:gd name="connsiteX125" fmla="*/ 5276226 w 12175516"/>
                <a:gd name="connsiteY125" fmla="*/ 1823411 h 3789197"/>
                <a:gd name="connsiteX126" fmla="*/ 5642684 w 12175516"/>
                <a:gd name="connsiteY126" fmla="*/ 1751768 h 3789197"/>
                <a:gd name="connsiteX127" fmla="*/ 5733981 w 12175516"/>
                <a:gd name="connsiteY127" fmla="*/ 1816437 h 3789197"/>
                <a:gd name="connsiteX128" fmla="*/ 6032599 w 12175516"/>
                <a:gd name="connsiteY128" fmla="*/ 2486585 h 3789197"/>
                <a:gd name="connsiteX129" fmla="*/ 6255137 w 12175516"/>
                <a:gd name="connsiteY129" fmla="*/ 2876500 h 3789197"/>
                <a:gd name="connsiteX130" fmla="*/ 6477674 w 12175516"/>
                <a:gd name="connsiteY130" fmla="*/ 3280364 h 3789197"/>
                <a:gd name="connsiteX131" fmla="*/ 6468164 w 12175516"/>
                <a:gd name="connsiteY131" fmla="*/ 3395754 h 3789197"/>
                <a:gd name="connsiteX132" fmla="*/ 6377500 w 12175516"/>
                <a:gd name="connsiteY132" fmla="*/ 3402728 h 3789197"/>
                <a:gd name="connsiteX133" fmla="*/ 6312197 w 12175516"/>
                <a:gd name="connsiteY133" fmla="*/ 3292410 h 3789197"/>
                <a:gd name="connsiteX134" fmla="*/ 6257673 w 12175516"/>
                <a:gd name="connsiteY134" fmla="*/ 3187165 h 3789197"/>
                <a:gd name="connsiteX135" fmla="*/ 6044012 w 12175516"/>
                <a:gd name="connsiteY135" fmla="*/ 2760477 h 3789197"/>
                <a:gd name="connsiteX136" fmla="*/ 5947642 w 12175516"/>
                <a:gd name="connsiteY136" fmla="*/ 2731946 h 3789197"/>
                <a:gd name="connsiteX137" fmla="*/ 5894385 w 12175516"/>
                <a:gd name="connsiteY137" fmla="*/ 2769987 h 3789197"/>
                <a:gd name="connsiteX138" fmla="*/ 5884875 w 12175516"/>
                <a:gd name="connsiteY138" fmla="*/ 2908201 h 3789197"/>
                <a:gd name="connsiteX139" fmla="*/ 5884875 w 12175516"/>
                <a:gd name="connsiteY139" fmla="*/ 2908201 h 3789197"/>
                <a:gd name="connsiteX140" fmla="*/ 6012311 w 12175516"/>
                <a:gd name="connsiteY140" fmla="*/ 2898057 h 3789197"/>
                <a:gd name="connsiteX141" fmla="*/ 6364186 w 12175516"/>
                <a:gd name="connsiteY141" fmla="*/ 2630505 h 3789197"/>
                <a:gd name="connsiteX142" fmla="*/ 6607012 w 12175516"/>
                <a:gd name="connsiteY142" fmla="*/ 2413040 h 3789197"/>
                <a:gd name="connsiteX143" fmla="*/ 6587992 w 12175516"/>
                <a:gd name="connsiteY143" fmla="*/ 3123130 h 3789197"/>
                <a:gd name="connsiteX144" fmla="*/ 6605109 w 12175516"/>
                <a:gd name="connsiteY144" fmla="*/ 3784402 h 3789197"/>
                <a:gd name="connsiteX145" fmla="*/ 6793411 w 12175516"/>
                <a:gd name="connsiteY145" fmla="*/ 3417944 h 3789197"/>
                <a:gd name="connsiteX146" fmla="*/ 6801019 w 12175516"/>
                <a:gd name="connsiteY146" fmla="*/ 2814367 h 3789197"/>
                <a:gd name="connsiteX147" fmla="*/ 6769318 w 12175516"/>
                <a:gd name="connsiteY147" fmla="*/ 2798517 h 3789197"/>
                <a:gd name="connsiteX148" fmla="*/ 6655830 w 12175516"/>
                <a:gd name="connsiteY148" fmla="*/ 3094600 h 3789197"/>
                <a:gd name="connsiteX149" fmla="*/ 6892950 w 12175516"/>
                <a:gd name="connsiteY149" fmla="*/ 3235984 h 3789197"/>
                <a:gd name="connsiteX150" fmla="*/ 6969031 w 12175516"/>
                <a:gd name="connsiteY150" fmla="*/ 3120594 h 3789197"/>
                <a:gd name="connsiteX151" fmla="*/ 6880270 w 12175516"/>
                <a:gd name="connsiteY151" fmla="*/ 2863186 h 3789197"/>
                <a:gd name="connsiteX152" fmla="*/ 7545346 w 12175516"/>
                <a:gd name="connsiteY152" fmla="*/ 1931826 h 3789197"/>
                <a:gd name="connsiteX153" fmla="*/ 8214859 w 12175516"/>
                <a:gd name="connsiteY153" fmla="*/ 2137246 h 3789197"/>
                <a:gd name="connsiteX154" fmla="*/ 8324543 w 12175516"/>
                <a:gd name="connsiteY154" fmla="*/ 2187332 h 3789197"/>
                <a:gd name="connsiteX155" fmla="*/ 8326445 w 12175516"/>
                <a:gd name="connsiteY155" fmla="*/ 2187332 h 3789197"/>
                <a:gd name="connsiteX156" fmla="*/ 8391114 w 12175516"/>
                <a:gd name="connsiteY156" fmla="*/ 2184162 h 3789197"/>
                <a:gd name="connsiteX157" fmla="*/ 8664372 w 12175516"/>
                <a:gd name="connsiteY157" fmla="*/ 2343933 h 3789197"/>
                <a:gd name="connsiteX158" fmla="*/ 8598435 w 12175516"/>
                <a:gd name="connsiteY158" fmla="*/ 2586124 h 3789197"/>
                <a:gd name="connsiteX159" fmla="*/ 8503333 w 12175516"/>
                <a:gd name="connsiteY159" fmla="*/ 2558228 h 3789197"/>
                <a:gd name="connsiteX160" fmla="*/ 8396186 w 12175516"/>
                <a:gd name="connsiteY160" fmla="*/ 2281166 h 3789197"/>
                <a:gd name="connsiteX161" fmla="*/ 8346100 w 12175516"/>
                <a:gd name="connsiteY161" fmla="*/ 2298284 h 3789197"/>
                <a:gd name="connsiteX162" fmla="*/ 8462757 w 12175516"/>
                <a:gd name="connsiteY162" fmla="*/ 2620360 h 3789197"/>
                <a:gd name="connsiteX163" fmla="*/ 7793243 w 12175516"/>
                <a:gd name="connsiteY163" fmla="*/ 3514314 h 3789197"/>
                <a:gd name="connsiteX164" fmla="*/ 7215027 w 12175516"/>
                <a:gd name="connsiteY164" fmla="*/ 3391316 h 3789197"/>
                <a:gd name="connsiteX165" fmla="*/ 7161136 w 12175516"/>
                <a:gd name="connsiteY165" fmla="*/ 3208087 h 3789197"/>
                <a:gd name="connsiteX166" fmla="*/ 7381137 w 12175516"/>
                <a:gd name="connsiteY166" fmla="*/ 3231546 h 3789197"/>
                <a:gd name="connsiteX167" fmla="*/ 7271454 w 12175516"/>
                <a:gd name="connsiteY167" fmla="*/ 3098404 h 3789197"/>
                <a:gd name="connsiteX168" fmla="*/ 7116755 w 12175516"/>
                <a:gd name="connsiteY168" fmla="*/ 2812465 h 3789197"/>
                <a:gd name="connsiteX169" fmla="*/ 7594164 w 12175516"/>
                <a:gd name="connsiteY169" fmla="*/ 2169580 h 3789197"/>
                <a:gd name="connsiteX170" fmla="*/ 8223736 w 12175516"/>
                <a:gd name="connsiteY170" fmla="*/ 2643819 h 3789197"/>
                <a:gd name="connsiteX171" fmla="*/ 7757739 w 12175516"/>
                <a:gd name="connsiteY171" fmla="*/ 3277194 h 3789197"/>
                <a:gd name="connsiteX172" fmla="*/ 7543443 w 12175516"/>
                <a:gd name="connsiteY172" fmla="*/ 3180191 h 3789197"/>
                <a:gd name="connsiteX173" fmla="*/ 8405696 w 12175516"/>
                <a:gd name="connsiteY173" fmla="*/ 3544746 h 3789197"/>
                <a:gd name="connsiteX174" fmla="*/ 9238150 w 12175516"/>
                <a:gd name="connsiteY174" fmla="*/ 3310797 h 3789197"/>
                <a:gd name="connsiteX175" fmla="*/ 8963624 w 12175516"/>
                <a:gd name="connsiteY175" fmla="*/ 3078115 h 3789197"/>
                <a:gd name="connsiteX176" fmla="*/ 9846166 w 12175516"/>
                <a:gd name="connsiteY176" fmla="*/ 3491489 h 3789197"/>
                <a:gd name="connsiteX177" fmla="*/ 10123227 w 12175516"/>
                <a:gd name="connsiteY177" fmla="*/ 3303189 h 3789197"/>
                <a:gd name="connsiteX178" fmla="*/ 9983111 w 12175516"/>
                <a:gd name="connsiteY178" fmla="*/ 3224571 h 3789197"/>
                <a:gd name="connsiteX179" fmla="*/ 9958385 w 12175516"/>
                <a:gd name="connsiteY179" fmla="*/ 3260076 h 3789197"/>
                <a:gd name="connsiteX180" fmla="*/ 9991354 w 12175516"/>
                <a:gd name="connsiteY180" fmla="*/ 3328549 h 3789197"/>
                <a:gd name="connsiteX181" fmla="*/ 10026224 w 12175516"/>
                <a:gd name="connsiteY181" fmla="*/ 3360883 h 3789197"/>
                <a:gd name="connsiteX182" fmla="*/ 10198675 w 12175516"/>
                <a:gd name="connsiteY182" fmla="*/ 3554890 h 3789197"/>
                <a:gd name="connsiteX183" fmla="*/ 10198041 w 12175516"/>
                <a:gd name="connsiteY183" fmla="*/ 3625899 h 3789197"/>
                <a:gd name="connsiteX184" fmla="*/ 10148588 w 12175516"/>
                <a:gd name="connsiteY184" fmla="*/ 3661404 h 3789197"/>
                <a:gd name="connsiteX185" fmla="*/ 10110547 w 12175516"/>
                <a:gd name="connsiteY185" fmla="*/ 3653162 h 3789197"/>
                <a:gd name="connsiteX186" fmla="*/ 9955849 w 12175516"/>
                <a:gd name="connsiteY186" fmla="*/ 3462325 h 3789197"/>
                <a:gd name="connsiteX187" fmla="*/ 9858212 w 12175516"/>
                <a:gd name="connsiteY187" fmla="*/ 3343131 h 3789197"/>
                <a:gd name="connsiteX188" fmla="*/ 9839192 w 12175516"/>
                <a:gd name="connsiteY188" fmla="*/ 3345667 h 3789197"/>
                <a:gd name="connsiteX189" fmla="*/ 9733312 w 12175516"/>
                <a:gd name="connsiteY189" fmla="*/ 3324111 h 3789197"/>
                <a:gd name="connsiteX190" fmla="*/ 8944604 w 12175516"/>
                <a:gd name="connsiteY190" fmla="*/ 2362319 h 3789197"/>
                <a:gd name="connsiteX191" fmla="*/ 8948408 w 12175516"/>
                <a:gd name="connsiteY191" fmla="*/ 2257707 h 3789197"/>
                <a:gd name="connsiteX192" fmla="*/ 8953480 w 12175516"/>
                <a:gd name="connsiteY192" fmla="*/ 2239955 h 3789197"/>
                <a:gd name="connsiteX193" fmla="*/ 8850771 w 12175516"/>
                <a:gd name="connsiteY193" fmla="*/ 2116323 h 3789197"/>
                <a:gd name="connsiteX194" fmla="*/ 8827947 w 12175516"/>
                <a:gd name="connsiteY194" fmla="*/ 2094133 h 3789197"/>
                <a:gd name="connsiteX195" fmla="*/ 8732845 w 12175516"/>
                <a:gd name="connsiteY195" fmla="*/ 1974305 h 3789197"/>
                <a:gd name="connsiteX196" fmla="*/ 8693536 w 12175516"/>
                <a:gd name="connsiteY196" fmla="*/ 1924852 h 3789197"/>
                <a:gd name="connsiteX197" fmla="*/ 8693536 w 12175516"/>
                <a:gd name="connsiteY197" fmla="*/ 1924852 h 3789197"/>
                <a:gd name="connsiteX198" fmla="*/ 8764546 w 12175516"/>
                <a:gd name="connsiteY198" fmla="*/ 1841797 h 3789197"/>
                <a:gd name="connsiteX199" fmla="*/ 8817168 w 12175516"/>
                <a:gd name="connsiteY199" fmla="*/ 1870328 h 3789197"/>
                <a:gd name="connsiteX200" fmla="*/ 8937630 w 12175516"/>
                <a:gd name="connsiteY200" fmla="*/ 2016784 h 3789197"/>
                <a:gd name="connsiteX201" fmla="*/ 8958552 w 12175516"/>
                <a:gd name="connsiteY201" fmla="*/ 2068138 h 3789197"/>
                <a:gd name="connsiteX202" fmla="*/ 8983913 w 12175516"/>
                <a:gd name="connsiteY202" fmla="*/ 2099205 h 3789197"/>
                <a:gd name="connsiteX203" fmla="*/ 9052385 w 12175516"/>
                <a:gd name="connsiteY203" fmla="*/ 2152462 h 3789197"/>
                <a:gd name="connsiteX204" fmla="*/ 9075210 w 12175516"/>
                <a:gd name="connsiteY204" fmla="*/ 2146756 h 3789197"/>
                <a:gd name="connsiteX205" fmla="*/ 9156997 w 12175516"/>
                <a:gd name="connsiteY205" fmla="*/ 2154998 h 3789197"/>
                <a:gd name="connsiteX206" fmla="*/ 9202646 w 12175516"/>
                <a:gd name="connsiteY206" fmla="*/ 2208888 h 3789197"/>
                <a:gd name="connsiteX207" fmla="*/ 9952679 w 12175516"/>
                <a:gd name="connsiteY207" fmla="*/ 3123764 h 3789197"/>
                <a:gd name="connsiteX208" fmla="*/ 10380001 w 12175516"/>
                <a:gd name="connsiteY208" fmla="*/ 3002034 h 3789197"/>
                <a:gd name="connsiteX209" fmla="*/ 10308359 w 12175516"/>
                <a:gd name="connsiteY209" fmla="*/ 3294947 h 3789197"/>
                <a:gd name="connsiteX210" fmla="*/ 10492855 w 12175516"/>
                <a:gd name="connsiteY210" fmla="*/ 3492758 h 3789197"/>
                <a:gd name="connsiteX211" fmla="*/ 10496659 w 12175516"/>
                <a:gd name="connsiteY211" fmla="*/ 3496561 h 3789197"/>
                <a:gd name="connsiteX212" fmla="*/ 10877065 w 12175516"/>
                <a:gd name="connsiteY212" fmla="*/ 3542210 h 3789197"/>
                <a:gd name="connsiteX213" fmla="*/ 10670378 w 12175516"/>
                <a:gd name="connsiteY213" fmla="*/ 3281632 h 3789197"/>
                <a:gd name="connsiteX214" fmla="*/ 10713490 w 12175516"/>
                <a:gd name="connsiteY214" fmla="*/ 3050219 h 3789197"/>
                <a:gd name="connsiteX215" fmla="*/ 10220865 w 12175516"/>
                <a:gd name="connsiteY215" fmla="*/ 1840529 h 3789197"/>
                <a:gd name="connsiteX216" fmla="*/ 10155562 w 12175516"/>
                <a:gd name="connsiteY216" fmla="*/ 1694707 h 3789197"/>
                <a:gd name="connsiteX217" fmla="*/ 9991988 w 12175516"/>
                <a:gd name="connsiteY217" fmla="*/ 1758742 h 3789197"/>
                <a:gd name="connsiteX218" fmla="*/ 9723168 w 12175516"/>
                <a:gd name="connsiteY218" fmla="*/ 1839895 h 3789197"/>
                <a:gd name="connsiteX219" fmla="*/ 9264778 w 12175516"/>
                <a:gd name="connsiteY219" fmla="*/ 1670615 h 3789197"/>
                <a:gd name="connsiteX220" fmla="*/ 8924316 w 12175516"/>
                <a:gd name="connsiteY220" fmla="*/ 1289575 h 3789197"/>
                <a:gd name="connsiteX221" fmla="*/ 8982644 w 12175516"/>
                <a:gd name="connsiteY221" fmla="*/ 1257241 h 3789197"/>
                <a:gd name="connsiteX222" fmla="*/ 8964893 w 12175516"/>
                <a:gd name="connsiteY222" fmla="*/ 1226808 h 3789197"/>
                <a:gd name="connsiteX223" fmla="*/ 9082818 w 12175516"/>
                <a:gd name="connsiteY223" fmla="*/ 1200180 h 3789197"/>
                <a:gd name="connsiteX224" fmla="*/ 9122761 w 12175516"/>
                <a:gd name="connsiteY224" fmla="*/ 1186865 h 3789197"/>
                <a:gd name="connsiteX225" fmla="*/ 9122761 w 12175516"/>
                <a:gd name="connsiteY225" fmla="*/ 1186865 h 3789197"/>
                <a:gd name="connsiteX226" fmla="*/ 9176017 w 12175516"/>
                <a:gd name="connsiteY226" fmla="*/ 1217932 h 3789197"/>
                <a:gd name="connsiteX227" fmla="*/ 9415673 w 12175516"/>
                <a:gd name="connsiteY227" fmla="*/ 1377068 h 3789197"/>
                <a:gd name="connsiteX228" fmla="*/ 9224836 w 12175516"/>
                <a:gd name="connsiteY228" fmla="*/ 1501334 h 3789197"/>
                <a:gd name="connsiteX229" fmla="*/ 9846166 w 12175516"/>
                <a:gd name="connsiteY229" fmla="*/ 1595801 h 3789197"/>
                <a:gd name="connsiteX230" fmla="*/ 9880402 w 12175516"/>
                <a:gd name="connsiteY230" fmla="*/ 1588193 h 3789197"/>
                <a:gd name="connsiteX231" fmla="*/ 9847433 w 12175516"/>
                <a:gd name="connsiteY231" fmla="*/ 1560297 h 3789197"/>
                <a:gd name="connsiteX232" fmla="*/ 9295845 w 12175516"/>
                <a:gd name="connsiteY232" fmla="*/ 1493726 h 3789197"/>
                <a:gd name="connsiteX233" fmla="*/ 9758672 w 12175516"/>
                <a:gd name="connsiteY233" fmla="*/ 1381506 h 3789197"/>
                <a:gd name="connsiteX234" fmla="*/ 10018616 w 12175516"/>
                <a:gd name="connsiteY234" fmla="*/ 1250266 h 3789197"/>
                <a:gd name="connsiteX235" fmla="*/ 9803053 w 12175516"/>
                <a:gd name="connsiteY235" fmla="*/ 1185597 h 3789197"/>
                <a:gd name="connsiteX236" fmla="*/ 9783398 w 12175516"/>
                <a:gd name="connsiteY236" fmla="*/ 1183695 h 3789197"/>
                <a:gd name="connsiteX237" fmla="*/ 9792909 w 12175516"/>
                <a:gd name="connsiteY237" fmla="*/ 1287673 h 3789197"/>
                <a:gd name="connsiteX238" fmla="*/ 9876598 w 12175516"/>
                <a:gd name="connsiteY238" fmla="*/ 1080986 h 3789197"/>
                <a:gd name="connsiteX239" fmla="*/ 8814632 w 12175516"/>
                <a:gd name="connsiteY239" fmla="*/ 1078450 h 3789197"/>
                <a:gd name="connsiteX240" fmla="*/ 8767081 w 12175516"/>
                <a:gd name="connsiteY240" fmla="*/ 1030265 h 3789197"/>
                <a:gd name="connsiteX241" fmla="*/ 8814632 w 12175516"/>
                <a:gd name="connsiteY241" fmla="*/ 982080 h 3789197"/>
                <a:gd name="connsiteX242" fmla="*/ 9830315 w 12175516"/>
                <a:gd name="connsiteY242" fmla="*/ 964328 h 3789197"/>
                <a:gd name="connsiteX243" fmla="*/ 9772621 w 12175516"/>
                <a:gd name="connsiteY243" fmla="*/ 912339 h 3789197"/>
                <a:gd name="connsiteX244" fmla="*/ 8834287 w 12175516"/>
                <a:gd name="connsiteY244" fmla="*/ 912339 h 3789197"/>
                <a:gd name="connsiteX245" fmla="*/ 8883105 w 12175516"/>
                <a:gd name="connsiteY245" fmla="*/ 789342 h 3789197"/>
                <a:gd name="connsiteX246" fmla="*/ 9258438 w 12175516"/>
                <a:gd name="connsiteY246" fmla="*/ 365823 h 3789197"/>
                <a:gd name="connsiteX247" fmla="*/ 9678153 w 12175516"/>
                <a:gd name="connsiteY247" fmla="*/ 230779 h 3789197"/>
                <a:gd name="connsiteX248" fmla="*/ 9709854 w 12175516"/>
                <a:gd name="connsiteY248" fmla="*/ 229511 h 3789197"/>
                <a:gd name="connsiteX249" fmla="*/ 9709854 w 12175516"/>
                <a:gd name="connsiteY249" fmla="*/ 159136 h 3789197"/>
                <a:gd name="connsiteX250" fmla="*/ 9695905 w 12175516"/>
                <a:gd name="connsiteY250" fmla="*/ 159136 h 3789197"/>
                <a:gd name="connsiteX251" fmla="*/ 9627432 w 12175516"/>
                <a:gd name="connsiteY251" fmla="*/ 90029 h 3789197"/>
                <a:gd name="connsiteX252" fmla="*/ 9627432 w 12175516"/>
                <a:gd name="connsiteY252" fmla="*/ 69107 h 3789197"/>
                <a:gd name="connsiteX253" fmla="*/ 9695905 w 12175516"/>
                <a:gd name="connsiteY253" fmla="*/ 0 h 3789197"/>
                <a:gd name="connsiteX254" fmla="*/ 9903860 w 12175516"/>
                <a:gd name="connsiteY254" fmla="*/ 0 h 3789197"/>
                <a:gd name="connsiteX255" fmla="*/ 9903860 w 12175516"/>
                <a:gd name="connsiteY255" fmla="*/ 0 h 3789197"/>
                <a:gd name="connsiteX256" fmla="*/ 9972334 w 12175516"/>
                <a:gd name="connsiteY256" fmla="*/ 69107 h 3789197"/>
                <a:gd name="connsiteX257" fmla="*/ 9972334 w 12175516"/>
                <a:gd name="connsiteY257" fmla="*/ 90029 h 3789197"/>
                <a:gd name="connsiteX258" fmla="*/ 9903860 w 12175516"/>
                <a:gd name="connsiteY258" fmla="*/ 159136 h 3789197"/>
                <a:gd name="connsiteX259" fmla="*/ 9889912 w 12175516"/>
                <a:gd name="connsiteY259" fmla="*/ 159136 h 3789197"/>
                <a:gd name="connsiteX260" fmla="*/ 9889912 w 12175516"/>
                <a:gd name="connsiteY260" fmla="*/ 234583 h 3789197"/>
                <a:gd name="connsiteX261" fmla="*/ 9972334 w 12175516"/>
                <a:gd name="connsiteY261" fmla="*/ 241558 h 3789197"/>
                <a:gd name="connsiteX262" fmla="*/ 10341327 w 12175516"/>
                <a:gd name="connsiteY262" fmla="*/ 368993 h 3789197"/>
                <a:gd name="connsiteX263" fmla="*/ 10750263 w 12175516"/>
                <a:gd name="connsiteY263" fmla="*/ 886345 h 3789197"/>
                <a:gd name="connsiteX264" fmla="*/ 10750897 w 12175516"/>
                <a:gd name="connsiteY264" fmla="*/ 914875 h 3789197"/>
                <a:gd name="connsiteX265" fmla="*/ 10750897 w 12175516"/>
                <a:gd name="connsiteY265" fmla="*/ 914875 h 3789197"/>
                <a:gd name="connsiteX266" fmla="*/ 9943168 w 12175516"/>
                <a:gd name="connsiteY266" fmla="*/ 919314 h 3789197"/>
                <a:gd name="connsiteX267" fmla="*/ 9927318 w 12175516"/>
                <a:gd name="connsiteY267" fmla="*/ 958622 h 3789197"/>
                <a:gd name="connsiteX268" fmla="*/ 10784499 w 12175516"/>
                <a:gd name="connsiteY268" fmla="*/ 984616 h 3789197"/>
                <a:gd name="connsiteX269" fmla="*/ 10784499 w 12175516"/>
                <a:gd name="connsiteY269" fmla="*/ 984616 h 3789197"/>
                <a:gd name="connsiteX270" fmla="*/ 10832050 w 12175516"/>
                <a:gd name="connsiteY270" fmla="*/ 1032801 h 3789197"/>
                <a:gd name="connsiteX271" fmla="*/ 10784499 w 12175516"/>
                <a:gd name="connsiteY271" fmla="*/ 1080986 h 3789197"/>
                <a:gd name="connsiteX272" fmla="*/ 10115619 w 12175516"/>
                <a:gd name="connsiteY272" fmla="*/ 1108882 h 3789197"/>
                <a:gd name="connsiteX273" fmla="*/ 10286802 w 12175516"/>
                <a:gd name="connsiteY273" fmla="*/ 1162773 h 3789197"/>
                <a:gd name="connsiteX274" fmla="*/ 10651357 w 12175516"/>
                <a:gd name="connsiteY274" fmla="*/ 1495628 h 3789197"/>
                <a:gd name="connsiteX275" fmla="*/ 11325309 w 12175516"/>
                <a:gd name="connsiteY275" fmla="*/ 2536671 h 3789197"/>
                <a:gd name="connsiteX276" fmla="*/ 11568769 w 12175516"/>
                <a:gd name="connsiteY276" fmla="*/ 2583588 h 3789197"/>
                <a:gd name="connsiteX277" fmla="*/ 11687963 w 12175516"/>
                <a:gd name="connsiteY277" fmla="*/ 2856846 h 3789197"/>
                <a:gd name="connsiteX278" fmla="*/ 11880067 w 12175516"/>
                <a:gd name="connsiteY278" fmla="*/ 3051487 h 3789197"/>
                <a:gd name="connsiteX279" fmla="*/ 11978973 w 12175516"/>
                <a:gd name="connsiteY279" fmla="*/ 3282900 h 3789197"/>
                <a:gd name="connsiteX280" fmla="*/ 12175516 w 12175516"/>
                <a:gd name="connsiteY280" fmla="*/ 3417310 h 378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75516" h="3789197">
                  <a:moveTo>
                    <a:pt x="0" y="2899959"/>
                  </a:moveTo>
                  <a:cubicBezTo>
                    <a:pt x="0" y="2899959"/>
                    <a:pt x="214295" y="2671715"/>
                    <a:pt x="223805" y="2802955"/>
                  </a:cubicBezTo>
                  <a:cubicBezTo>
                    <a:pt x="233315" y="2934195"/>
                    <a:pt x="25360" y="3270220"/>
                    <a:pt x="244728" y="3170681"/>
                  </a:cubicBezTo>
                  <a:cubicBezTo>
                    <a:pt x="617525" y="3000766"/>
                    <a:pt x="618793" y="3376734"/>
                    <a:pt x="514182" y="3354543"/>
                  </a:cubicBezTo>
                  <a:cubicBezTo>
                    <a:pt x="437466" y="3338059"/>
                    <a:pt x="476141" y="3275292"/>
                    <a:pt x="883175" y="3190969"/>
                  </a:cubicBezTo>
                  <a:cubicBezTo>
                    <a:pt x="910437" y="3185263"/>
                    <a:pt x="907901" y="3144052"/>
                    <a:pt x="881273" y="3136444"/>
                  </a:cubicBezTo>
                  <a:cubicBezTo>
                    <a:pt x="880639" y="3136444"/>
                    <a:pt x="880005" y="3136444"/>
                    <a:pt x="880005" y="3135810"/>
                  </a:cubicBezTo>
                  <a:lnTo>
                    <a:pt x="720869" y="3090161"/>
                  </a:lnTo>
                  <a:cubicBezTo>
                    <a:pt x="707554" y="3086357"/>
                    <a:pt x="656834" y="3078749"/>
                    <a:pt x="657468" y="3059729"/>
                  </a:cubicBezTo>
                  <a:cubicBezTo>
                    <a:pt x="658736" y="3038807"/>
                    <a:pt x="706286" y="3040075"/>
                    <a:pt x="715797" y="3040709"/>
                  </a:cubicBezTo>
                  <a:cubicBezTo>
                    <a:pt x="867959" y="3027395"/>
                    <a:pt x="892051" y="3019786"/>
                    <a:pt x="925654" y="2825780"/>
                  </a:cubicBezTo>
                  <a:cubicBezTo>
                    <a:pt x="930726" y="2801053"/>
                    <a:pt x="923752" y="2775059"/>
                    <a:pt x="911072" y="2752235"/>
                  </a:cubicBezTo>
                  <a:cubicBezTo>
                    <a:pt x="900293" y="2732580"/>
                    <a:pt x="888881" y="2712292"/>
                    <a:pt x="881273" y="2698344"/>
                  </a:cubicBezTo>
                  <a:cubicBezTo>
                    <a:pt x="771589" y="2547449"/>
                    <a:pt x="788708" y="2487219"/>
                    <a:pt x="886979" y="2329350"/>
                  </a:cubicBezTo>
                  <a:cubicBezTo>
                    <a:pt x="896489" y="2312866"/>
                    <a:pt x="905999" y="2296382"/>
                    <a:pt x="916778" y="2283068"/>
                  </a:cubicBezTo>
                  <a:cubicBezTo>
                    <a:pt x="966230" y="2218399"/>
                    <a:pt x="979544" y="2131539"/>
                    <a:pt x="959890" y="2051020"/>
                  </a:cubicBezTo>
                  <a:cubicBezTo>
                    <a:pt x="952282" y="2027562"/>
                    <a:pt x="954184" y="2013614"/>
                    <a:pt x="984617" y="2022490"/>
                  </a:cubicBezTo>
                  <a:lnTo>
                    <a:pt x="1185598" y="2080185"/>
                  </a:lnTo>
                  <a:lnTo>
                    <a:pt x="1386579" y="2137880"/>
                  </a:lnTo>
                  <a:cubicBezTo>
                    <a:pt x="1415109" y="2146122"/>
                    <a:pt x="1409403" y="2158802"/>
                    <a:pt x="1392285" y="2175286"/>
                  </a:cubicBezTo>
                  <a:cubicBezTo>
                    <a:pt x="1332054" y="2234249"/>
                    <a:pt x="1297183" y="2315402"/>
                    <a:pt x="1305425" y="2394019"/>
                  </a:cubicBezTo>
                  <a:cubicBezTo>
                    <a:pt x="1307327" y="2411137"/>
                    <a:pt x="1306693" y="2430158"/>
                    <a:pt x="1306059" y="2449178"/>
                  </a:cubicBezTo>
                  <a:cubicBezTo>
                    <a:pt x="1304791" y="2635577"/>
                    <a:pt x="1287673" y="2695174"/>
                    <a:pt x="1114588" y="2764915"/>
                  </a:cubicBezTo>
                  <a:cubicBezTo>
                    <a:pt x="1095568" y="2773791"/>
                    <a:pt x="1075914" y="2782667"/>
                    <a:pt x="1056260" y="2793445"/>
                  </a:cubicBezTo>
                  <a:cubicBezTo>
                    <a:pt x="1033435" y="2806125"/>
                    <a:pt x="1013781" y="2824512"/>
                    <a:pt x="1004905" y="2847970"/>
                  </a:cubicBezTo>
                  <a:cubicBezTo>
                    <a:pt x="928824" y="3029296"/>
                    <a:pt x="947210" y="3048951"/>
                    <a:pt x="1068940" y="3141516"/>
                  </a:cubicBezTo>
                  <a:lnTo>
                    <a:pt x="1068940" y="3141516"/>
                  </a:lnTo>
                  <a:cubicBezTo>
                    <a:pt x="1077182" y="3146588"/>
                    <a:pt x="1111418" y="3167511"/>
                    <a:pt x="1108248" y="3188433"/>
                  </a:cubicBezTo>
                  <a:cubicBezTo>
                    <a:pt x="1100640" y="3237886"/>
                    <a:pt x="978911" y="3279096"/>
                    <a:pt x="989689" y="3209355"/>
                  </a:cubicBezTo>
                  <a:cubicBezTo>
                    <a:pt x="1004905" y="3115522"/>
                    <a:pt x="1553957" y="3308895"/>
                    <a:pt x="1701047" y="2617824"/>
                  </a:cubicBezTo>
                  <a:cubicBezTo>
                    <a:pt x="1722604" y="2517017"/>
                    <a:pt x="1813901" y="2364855"/>
                    <a:pt x="1940069" y="2250099"/>
                  </a:cubicBezTo>
                  <a:cubicBezTo>
                    <a:pt x="1952749" y="2242491"/>
                    <a:pt x="1957187" y="2236151"/>
                    <a:pt x="1961625" y="2226641"/>
                  </a:cubicBezTo>
                  <a:lnTo>
                    <a:pt x="1966697" y="2223471"/>
                  </a:lnTo>
                  <a:lnTo>
                    <a:pt x="1969867" y="2211424"/>
                  </a:lnTo>
                  <a:cubicBezTo>
                    <a:pt x="1954017" y="2188600"/>
                    <a:pt x="1957187" y="2156900"/>
                    <a:pt x="1923584" y="2155632"/>
                  </a:cubicBezTo>
                  <a:cubicBezTo>
                    <a:pt x="1874132" y="2153096"/>
                    <a:pt x="1854477" y="2092865"/>
                    <a:pt x="1849405" y="2059896"/>
                  </a:cubicBezTo>
                  <a:cubicBezTo>
                    <a:pt x="1833555" y="1966697"/>
                    <a:pt x="1839895" y="1917878"/>
                    <a:pt x="1787906" y="1837993"/>
                  </a:cubicBezTo>
                  <a:cubicBezTo>
                    <a:pt x="1752402" y="1785370"/>
                    <a:pt x="1646522" y="1680125"/>
                    <a:pt x="1614188" y="1626234"/>
                  </a:cubicBezTo>
                  <a:cubicBezTo>
                    <a:pt x="1546349" y="1509576"/>
                    <a:pt x="1477242" y="1396723"/>
                    <a:pt x="1408135" y="1282601"/>
                  </a:cubicBezTo>
                  <a:cubicBezTo>
                    <a:pt x="1389749" y="1252802"/>
                    <a:pt x="1384042" y="1219834"/>
                    <a:pt x="1403063" y="1189402"/>
                  </a:cubicBezTo>
                  <a:cubicBezTo>
                    <a:pt x="1416377" y="1169113"/>
                    <a:pt x="1432227" y="1152629"/>
                    <a:pt x="1448711" y="1142485"/>
                  </a:cubicBezTo>
                  <a:cubicBezTo>
                    <a:pt x="1465196" y="1132341"/>
                    <a:pt x="1486752" y="1126001"/>
                    <a:pt x="1510844" y="1123465"/>
                  </a:cubicBezTo>
                  <a:cubicBezTo>
                    <a:pt x="1548251" y="1119661"/>
                    <a:pt x="1572977" y="1140583"/>
                    <a:pt x="1591364" y="1170381"/>
                  </a:cubicBezTo>
                  <a:cubicBezTo>
                    <a:pt x="1661739" y="1285771"/>
                    <a:pt x="1732748" y="1396723"/>
                    <a:pt x="1802489" y="1510844"/>
                  </a:cubicBezTo>
                  <a:cubicBezTo>
                    <a:pt x="1837993" y="1563467"/>
                    <a:pt x="1881106" y="1706753"/>
                    <a:pt x="1911538" y="1762546"/>
                  </a:cubicBezTo>
                  <a:cubicBezTo>
                    <a:pt x="1958455" y="1845601"/>
                    <a:pt x="2006640" y="1864621"/>
                    <a:pt x="2080819" y="1918512"/>
                  </a:cubicBezTo>
                  <a:cubicBezTo>
                    <a:pt x="2106179" y="1937533"/>
                    <a:pt x="2152462" y="1983181"/>
                    <a:pt x="2132174" y="2028196"/>
                  </a:cubicBezTo>
                  <a:cubicBezTo>
                    <a:pt x="2118859" y="2056726"/>
                    <a:pt x="2147390" y="2066870"/>
                    <a:pt x="2160704" y="2094767"/>
                  </a:cubicBezTo>
                  <a:lnTo>
                    <a:pt x="2172750" y="2097937"/>
                  </a:lnTo>
                  <a:lnTo>
                    <a:pt x="2184162" y="2090963"/>
                  </a:lnTo>
                  <a:lnTo>
                    <a:pt x="2187966" y="2092231"/>
                  </a:lnTo>
                  <a:cubicBezTo>
                    <a:pt x="2307160" y="2045314"/>
                    <a:pt x="2427622" y="2023124"/>
                    <a:pt x="2553790" y="2035804"/>
                  </a:cubicBezTo>
                  <a:cubicBezTo>
                    <a:pt x="2683762" y="2049118"/>
                    <a:pt x="2809296" y="2085891"/>
                    <a:pt x="2917077" y="2158168"/>
                  </a:cubicBezTo>
                  <a:cubicBezTo>
                    <a:pt x="3007107" y="2215229"/>
                    <a:pt x="3086992" y="2284970"/>
                    <a:pt x="3144687" y="2378803"/>
                  </a:cubicBezTo>
                  <a:cubicBezTo>
                    <a:pt x="3163707" y="2404797"/>
                    <a:pt x="3180825" y="2432694"/>
                    <a:pt x="3194139" y="2459956"/>
                  </a:cubicBezTo>
                  <a:cubicBezTo>
                    <a:pt x="3343132" y="2742724"/>
                    <a:pt x="3360250" y="3164341"/>
                    <a:pt x="2979844" y="3464227"/>
                  </a:cubicBezTo>
                  <a:cubicBezTo>
                    <a:pt x="2966530" y="3479443"/>
                    <a:pt x="2945608" y="3481345"/>
                    <a:pt x="2934196" y="3499098"/>
                  </a:cubicBezTo>
                  <a:lnTo>
                    <a:pt x="2896789" y="3521922"/>
                  </a:lnTo>
                  <a:cubicBezTo>
                    <a:pt x="2786471" y="3580885"/>
                    <a:pt x="2667278" y="3620827"/>
                    <a:pt x="2539208" y="3628435"/>
                  </a:cubicBezTo>
                  <a:lnTo>
                    <a:pt x="2539208" y="3628435"/>
                  </a:lnTo>
                  <a:cubicBezTo>
                    <a:pt x="2250733" y="3642384"/>
                    <a:pt x="1981279" y="3506072"/>
                    <a:pt x="1822777" y="3280998"/>
                  </a:cubicBezTo>
                  <a:cubicBezTo>
                    <a:pt x="1775860" y="3215061"/>
                    <a:pt x="1766984" y="3128202"/>
                    <a:pt x="1799953" y="3054023"/>
                  </a:cubicBezTo>
                  <a:cubicBezTo>
                    <a:pt x="1856380" y="2929123"/>
                    <a:pt x="1808829" y="2705318"/>
                    <a:pt x="1701681" y="2852408"/>
                  </a:cubicBezTo>
                  <a:cubicBezTo>
                    <a:pt x="1611018" y="2977308"/>
                    <a:pt x="1909002" y="2951947"/>
                    <a:pt x="1909002" y="2842898"/>
                  </a:cubicBezTo>
                  <a:cubicBezTo>
                    <a:pt x="1909002" y="2520821"/>
                    <a:pt x="2170214" y="2259609"/>
                    <a:pt x="2492291" y="2259609"/>
                  </a:cubicBezTo>
                  <a:cubicBezTo>
                    <a:pt x="2817538" y="2259609"/>
                    <a:pt x="3080652" y="2525259"/>
                    <a:pt x="3075580" y="2851774"/>
                  </a:cubicBezTo>
                  <a:cubicBezTo>
                    <a:pt x="3071141" y="3168779"/>
                    <a:pt x="2810564" y="3426187"/>
                    <a:pt x="2492925" y="3426820"/>
                  </a:cubicBezTo>
                  <a:cubicBezTo>
                    <a:pt x="2279264" y="3427454"/>
                    <a:pt x="2022490" y="3227107"/>
                    <a:pt x="1990155" y="3142150"/>
                  </a:cubicBezTo>
                  <a:cubicBezTo>
                    <a:pt x="1824045" y="2706586"/>
                    <a:pt x="3459789" y="3084455"/>
                    <a:pt x="3193505" y="3461691"/>
                  </a:cubicBezTo>
                  <a:cubicBezTo>
                    <a:pt x="2728142" y="4120427"/>
                    <a:pt x="3920714" y="3554890"/>
                    <a:pt x="3873797" y="3710856"/>
                  </a:cubicBezTo>
                  <a:cubicBezTo>
                    <a:pt x="3834489" y="3842096"/>
                    <a:pt x="3708321" y="3674718"/>
                    <a:pt x="3670914" y="3663306"/>
                  </a:cubicBezTo>
                  <a:cubicBezTo>
                    <a:pt x="3633508" y="3651894"/>
                    <a:pt x="3612586" y="3611317"/>
                    <a:pt x="3623998" y="3574544"/>
                  </a:cubicBezTo>
                  <a:lnTo>
                    <a:pt x="3850973" y="2837826"/>
                  </a:lnTo>
                  <a:cubicBezTo>
                    <a:pt x="3856679" y="2819440"/>
                    <a:pt x="3869359" y="2804857"/>
                    <a:pt x="3885843" y="2795981"/>
                  </a:cubicBezTo>
                  <a:lnTo>
                    <a:pt x="3902962" y="2790909"/>
                  </a:lnTo>
                  <a:lnTo>
                    <a:pt x="4049418" y="2315402"/>
                  </a:lnTo>
                  <a:lnTo>
                    <a:pt x="3949879" y="2284970"/>
                  </a:lnTo>
                  <a:cubicBezTo>
                    <a:pt x="3916276" y="2274825"/>
                    <a:pt x="3896622" y="2238053"/>
                    <a:pt x="3907400" y="2204451"/>
                  </a:cubicBezTo>
                  <a:lnTo>
                    <a:pt x="4011377" y="1865889"/>
                  </a:lnTo>
                  <a:cubicBezTo>
                    <a:pt x="4052588" y="1732114"/>
                    <a:pt x="4195874" y="1655398"/>
                    <a:pt x="4330284" y="1697243"/>
                  </a:cubicBezTo>
                  <a:lnTo>
                    <a:pt x="4330284" y="1697243"/>
                  </a:lnTo>
                  <a:lnTo>
                    <a:pt x="4442504" y="1732114"/>
                  </a:lnTo>
                  <a:cubicBezTo>
                    <a:pt x="4466596" y="1739722"/>
                    <a:pt x="4480544" y="1765716"/>
                    <a:pt x="4472936" y="1789808"/>
                  </a:cubicBezTo>
                  <a:lnTo>
                    <a:pt x="4306826" y="2328082"/>
                  </a:lnTo>
                  <a:cubicBezTo>
                    <a:pt x="4296682" y="2361685"/>
                    <a:pt x="4261177" y="2380705"/>
                    <a:pt x="4227575" y="2369927"/>
                  </a:cubicBezTo>
                  <a:lnTo>
                    <a:pt x="4116623" y="2335690"/>
                  </a:lnTo>
                  <a:lnTo>
                    <a:pt x="3970167" y="2811197"/>
                  </a:lnTo>
                  <a:lnTo>
                    <a:pt x="3980945" y="2825146"/>
                  </a:lnTo>
                  <a:cubicBezTo>
                    <a:pt x="3989187" y="2840996"/>
                    <a:pt x="3991723" y="2860650"/>
                    <a:pt x="3986017" y="2879036"/>
                  </a:cubicBezTo>
                  <a:lnTo>
                    <a:pt x="3781232" y="3550452"/>
                  </a:lnTo>
                  <a:cubicBezTo>
                    <a:pt x="3774258" y="3573276"/>
                    <a:pt x="3792644" y="3595467"/>
                    <a:pt x="3816737" y="3592931"/>
                  </a:cubicBezTo>
                  <a:cubicBezTo>
                    <a:pt x="3816737" y="3592931"/>
                    <a:pt x="4124865" y="3341863"/>
                    <a:pt x="4391783" y="3537138"/>
                  </a:cubicBezTo>
                  <a:cubicBezTo>
                    <a:pt x="4744292" y="3795814"/>
                    <a:pt x="5013112" y="3578349"/>
                    <a:pt x="5117090" y="3537772"/>
                  </a:cubicBezTo>
                  <a:cubicBezTo>
                    <a:pt x="5273056" y="3476907"/>
                    <a:pt x="5331385" y="3624631"/>
                    <a:pt x="5243892" y="3646187"/>
                  </a:cubicBezTo>
                  <a:cubicBezTo>
                    <a:pt x="5148790" y="3669646"/>
                    <a:pt x="5191269" y="3417310"/>
                    <a:pt x="5051153" y="3466129"/>
                  </a:cubicBezTo>
                  <a:cubicBezTo>
                    <a:pt x="5012478" y="3479443"/>
                    <a:pt x="4880604" y="3535870"/>
                    <a:pt x="4844466" y="3542844"/>
                  </a:cubicBezTo>
                  <a:cubicBezTo>
                    <a:pt x="4843198" y="3542844"/>
                    <a:pt x="4841930" y="3543478"/>
                    <a:pt x="4840662" y="3543478"/>
                  </a:cubicBezTo>
                  <a:cubicBezTo>
                    <a:pt x="4831786" y="3541576"/>
                    <a:pt x="4826714" y="3536504"/>
                    <a:pt x="4822275" y="3529530"/>
                  </a:cubicBezTo>
                  <a:cubicBezTo>
                    <a:pt x="4725272" y="3401460"/>
                    <a:pt x="4665675" y="3362786"/>
                    <a:pt x="4611784" y="3208721"/>
                  </a:cubicBezTo>
                  <a:cubicBezTo>
                    <a:pt x="4592130" y="3147222"/>
                    <a:pt x="4555358" y="3012178"/>
                    <a:pt x="4550920" y="2979844"/>
                  </a:cubicBezTo>
                  <a:cubicBezTo>
                    <a:pt x="4547749" y="2974772"/>
                    <a:pt x="4537605" y="2935463"/>
                    <a:pt x="4556625" y="2930391"/>
                  </a:cubicBezTo>
                  <a:lnTo>
                    <a:pt x="5172883" y="2772523"/>
                  </a:lnTo>
                  <a:cubicBezTo>
                    <a:pt x="5189367" y="2780765"/>
                    <a:pt x="5201413" y="2846068"/>
                    <a:pt x="5207753" y="2868892"/>
                  </a:cubicBezTo>
                  <a:lnTo>
                    <a:pt x="5231211" y="2952582"/>
                  </a:lnTo>
                  <a:cubicBezTo>
                    <a:pt x="5246428" y="3012812"/>
                    <a:pt x="5254670" y="3082553"/>
                    <a:pt x="5262278" y="3144686"/>
                  </a:cubicBezTo>
                  <a:cubicBezTo>
                    <a:pt x="5264814" y="3154196"/>
                    <a:pt x="5259108" y="3172583"/>
                    <a:pt x="5281298" y="3162438"/>
                  </a:cubicBezTo>
                  <a:cubicBezTo>
                    <a:pt x="5333287" y="3138980"/>
                    <a:pt x="5378936" y="3106646"/>
                    <a:pt x="5397322" y="3049585"/>
                  </a:cubicBezTo>
                  <a:lnTo>
                    <a:pt x="5397322" y="3049585"/>
                  </a:lnTo>
                  <a:cubicBezTo>
                    <a:pt x="5410002" y="3011544"/>
                    <a:pt x="5396054" y="2977308"/>
                    <a:pt x="5363085" y="2951947"/>
                  </a:cubicBezTo>
                  <a:cubicBezTo>
                    <a:pt x="5347235" y="2939901"/>
                    <a:pt x="5273056" y="2901227"/>
                    <a:pt x="5273056" y="2901227"/>
                  </a:cubicBezTo>
                  <a:cubicBezTo>
                    <a:pt x="5252134" y="2886011"/>
                    <a:pt x="5278128" y="2840362"/>
                    <a:pt x="5302221" y="2850506"/>
                  </a:cubicBezTo>
                  <a:lnTo>
                    <a:pt x="5378936" y="2889181"/>
                  </a:lnTo>
                  <a:lnTo>
                    <a:pt x="5378936" y="2889181"/>
                  </a:lnTo>
                  <a:cubicBezTo>
                    <a:pt x="5458187" y="2924685"/>
                    <a:pt x="5493692" y="3012812"/>
                    <a:pt x="5450579" y="3088259"/>
                  </a:cubicBezTo>
                  <a:cubicBezTo>
                    <a:pt x="5416342" y="3157366"/>
                    <a:pt x="5362451" y="3204283"/>
                    <a:pt x="5290174" y="3229009"/>
                  </a:cubicBezTo>
                  <a:cubicBezTo>
                    <a:pt x="5271154" y="3235984"/>
                    <a:pt x="5262912" y="3275292"/>
                    <a:pt x="5266716" y="3300652"/>
                  </a:cubicBezTo>
                  <a:cubicBezTo>
                    <a:pt x="5274958" y="3354543"/>
                    <a:pt x="5169712" y="3338059"/>
                    <a:pt x="5210923" y="3419212"/>
                  </a:cubicBezTo>
                  <a:cubicBezTo>
                    <a:pt x="5263546" y="3521922"/>
                    <a:pt x="5865855" y="3339327"/>
                    <a:pt x="5754903" y="3438232"/>
                  </a:cubicBezTo>
                  <a:cubicBezTo>
                    <a:pt x="5550118" y="3620827"/>
                    <a:pt x="5539974" y="3163072"/>
                    <a:pt x="5711157" y="2832754"/>
                  </a:cubicBezTo>
                  <a:cubicBezTo>
                    <a:pt x="5714327" y="2827048"/>
                    <a:pt x="5713692" y="2820073"/>
                    <a:pt x="5710522" y="2814367"/>
                  </a:cubicBezTo>
                  <a:cubicBezTo>
                    <a:pt x="5576113" y="2593732"/>
                    <a:pt x="5283834" y="1992691"/>
                    <a:pt x="5240088" y="1900126"/>
                  </a:cubicBezTo>
                  <a:cubicBezTo>
                    <a:pt x="5226139" y="1867157"/>
                    <a:pt x="5225505" y="1846869"/>
                    <a:pt x="5247062" y="1833555"/>
                  </a:cubicBezTo>
                  <a:lnTo>
                    <a:pt x="5247062" y="1833555"/>
                  </a:lnTo>
                  <a:lnTo>
                    <a:pt x="5247062" y="1833555"/>
                  </a:lnTo>
                  <a:lnTo>
                    <a:pt x="5247062" y="1833555"/>
                  </a:lnTo>
                  <a:cubicBezTo>
                    <a:pt x="5254036" y="1829117"/>
                    <a:pt x="5264180" y="1825947"/>
                    <a:pt x="5276226" y="1823411"/>
                  </a:cubicBezTo>
                  <a:lnTo>
                    <a:pt x="5642684" y="1751768"/>
                  </a:lnTo>
                  <a:cubicBezTo>
                    <a:pt x="5695306" y="1741624"/>
                    <a:pt x="5718765" y="1771422"/>
                    <a:pt x="5733981" y="1816437"/>
                  </a:cubicBezTo>
                  <a:cubicBezTo>
                    <a:pt x="5844299" y="2049118"/>
                    <a:pt x="5916575" y="2274192"/>
                    <a:pt x="6032599" y="2486585"/>
                  </a:cubicBezTo>
                  <a:cubicBezTo>
                    <a:pt x="6104242" y="2615923"/>
                    <a:pt x="6180324" y="2749699"/>
                    <a:pt x="6255137" y="2876500"/>
                  </a:cubicBezTo>
                  <a:cubicBezTo>
                    <a:pt x="6333754" y="3010910"/>
                    <a:pt x="6413005" y="3137712"/>
                    <a:pt x="6477674" y="3280364"/>
                  </a:cubicBezTo>
                  <a:cubicBezTo>
                    <a:pt x="6497328" y="3323477"/>
                    <a:pt x="6506204" y="3360883"/>
                    <a:pt x="6468164" y="3395754"/>
                  </a:cubicBezTo>
                  <a:cubicBezTo>
                    <a:pt x="6432659" y="3431259"/>
                    <a:pt x="6406031" y="3416676"/>
                    <a:pt x="6377500" y="3402728"/>
                  </a:cubicBezTo>
                  <a:cubicBezTo>
                    <a:pt x="6324878" y="3372296"/>
                    <a:pt x="6291909" y="3360249"/>
                    <a:pt x="6312197" y="3292410"/>
                  </a:cubicBezTo>
                  <a:cubicBezTo>
                    <a:pt x="6319171" y="3271488"/>
                    <a:pt x="6269719" y="3206185"/>
                    <a:pt x="6257673" y="3187165"/>
                  </a:cubicBezTo>
                  <a:cubicBezTo>
                    <a:pt x="6163839" y="3039441"/>
                    <a:pt x="6087124" y="2932927"/>
                    <a:pt x="6044012" y="2760477"/>
                  </a:cubicBezTo>
                  <a:cubicBezTo>
                    <a:pt x="6028795" y="2693906"/>
                    <a:pt x="6002801" y="2689468"/>
                    <a:pt x="5947642" y="2731946"/>
                  </a:cubicBezTo>
                  <a:cubicBezTo>
                    <a:pt x="5928622" y="2746529"/>
                    <a:pt x="5911503" y="2758575"/>
                    <a:pt x="5894385" y="2769987"/>
                  </a:cubicBezTo>
                  <a:cubicBezTo>
                    <a:pt x="5846834" y="2801687"/>
                    <a:pt x="5842397" y="2870160"/>
                    <a:pt x="5884875" y="2908201"/>
                  </a:cubicBezTo>
                  <a:lnTo>
                    <a:pt x="5884875" y="2908201"/>
                  </a:lnTo>
                  <a:cubicBezTo>
                    <a:pt x="5922282" y="2941803"/>
                    <a:pt x="5980611" y="2937365"/>
                    <a:pt x="6012311" y="2898057"/>
                  </a:cubicBezTo>
                  <a:cubicBezTo>
                    <a:pt x="6127701" y="2756039"/>
                    <a:pt x="6303321" y="2474538"/>
                    <a:pt x="6364186" y="2630505"/>
                  </a:cubicBezTo>
                  <a:cubicBezTo>
                    <a:pt x="6438365" y="2820707"/>
                    <a:pt x="6812431" y="2499265"/>
                    <a:pt x="6607012" y="2413040"/>
                  </a:cubicBezTo>
                  <a:cubicBezTo>
                    <a:pt x="6507473" y="2370561"/>
                    <a:pt x="6480844" y="2811831"/>
                    <a:pt x="6587992" y="3123130"/>
                  </a:cubicBezTo>
                  <a:cubicBezTo>
                    <a:pt x="6710356" y="3478175"/>
                    <a:pt x="6839693" y="3795814"/>
                    <a:pt x="6605109" y="3784402"/>
                  </a:cubicBezTo>
                  <a:cubicBezTo>
                    <a:pt x="6378768" y="3773624"/>
                    <a:pt x="6775658" y="3444573"/>
                    <a:pt x="6793411" y="3417944"/>
                  </a:cubicBezTo>
                  <a:cubicBezTo>
                    <a:pt x="6882172" y="3283534"/>
                    <a:pt x="6820673" y="2917077"/>
                    <a:pt x="6801019" y="2814367"/>
                  </a:cubicBezTo>
                  <a:cubicBezTo>
                    <a:pt x="6798482" y="2799785"/>
                    <a:pt x="6782632" y="2792177"/>
                    <a:pt x="6769318" y="2798517"/>
                  </a:cubicBezTo>
                  <a:cubicBezTo>
                    <a:pt x="6663439" y="2853042"/>
                    <a:pt x="6612718" y="2979844"/>
                    <a:pt x="6655830" y="3094600"/>
                  </a:cubicBezTo>
                  <a:cubicBezTo>
                    <a:pt x="6686897" y="3178289"/>
                    <a:pt x="6790875" y="3227107"/>
                    <a:pt x="6892950" y="3235984"/>
                  </a:cubicBezTo>
                  <a:cubicBezTo>
                    <a:pt x="6955083" y="3241056"/>
                    <a:pt x="6998195" y="3175753"/>
                    <a:pt x="6969031" y="3120594"/>
                  </a:cubicBezTo>
                  <a:cubicBezTo>
                    <a:pt x="6935429" y="3056559"/>
                    <a:pt x="6897388" y="2966530"/>
                    <a:pt x="6880270" y="2863186"/>
                  </a:cubicBezTo>
                  <a:cubicBezTo>
                    <a:pt x="6807992" y="2421916"/>
                    <a:pt x="7104075" y="2000933"/>
                    <a:pt x="7545346" y="1931826"/>
                  </a:cubicBezTo>
                  <a:cubicBezTo>
                    <a:pt x="7797682" y="1892518"/>
                    <a:pt x="8041141" y="1975573"/>
                    <a:pt x="8214859" y="2137246"/>
                  </a:cubicBezTo>
                  <a:cubicBezTo>
                    <a:pt x="8245292" y="2165142"/>
                    <a:pt x="8283967" y="2182260"/>
                    <a:pt x="8324543" y="2187332"/>
                  </a:cubicBezTo>
                  <a:lnTo>
                    <a:pt x="8326445" y="2187332"/>
                  </a:lnTo>
                  <a:cubicBezTo>
                    <a:pt x="8348001" y="2189868"/>
                    <a:pt x="8369558" y="2187966"/>
                    <a:pt x="8391114" y="2184162"/>
                  </a:cubicBezTo>
                  <a:cubicBezTo>
                    <a:pt x="8507772" y="2160704"/>
                    <a:pt x="8626331" y="2227909"/>
                    <a:pt x="8664372" y="2343933"/>
                  </a:cubicBezTo>
                  <a:cubicBezTo>
                    <a:pt x="8696706" y="2442204"/>
                    <a:pt x="8671346" y="2532233"/>
                    <a:pt x="8598435" y="2586124"/>
                  </a:cubicBezTo>
                  <a:cubicBezTo>
                    <a:pt x="8565467" y="2610217"/>
                    <a:pt x="8518550" y="2596268"/>
                    <a:pt x="8503333" y="2558228"/>
                  </a:cubicBezTo>
                  <a:lnTo>
                    <a:pt x="8396186" y="2281166"/>
                  </a:lnTo>
                  <a:cubicBezTo>
                    <a:pt x="8375898" y="2235517"/>
                    <a:pt x="8328347" y="2248831"/>
                    <a:pt x="8346100" y="2298284"/>
                  </a:cubicBezTo>
                  <a:cubicBezTo>
                    <a:pt x="8367022" y="2357881"/>
                    <a:pt x="8450076" y="2521455"/>
                    <a:pt x="8462757" y="2620360"/>
                  </a:cubicBezTo>
                  <a:cubicBezTo>
                    <a:pt x="8518550" y="3048951"/>
                    <a:pt x="8219932" y="3447109"/>
                    <a:pt x="7793243" y="3514314"/>
                  </a:cubicBezTo>
                  <a:cubicBezTo>
                    <a:pt x="7587824" y="3546648"/>
                    <a:pt x="7377967" y="3497195"/>
                    <a:pt x="7215027" y="3391316"/>
                  </a:cubicBezTo>
                  <a:cubicBezTo>
                    <a:pt x="7191568" y="3376100"/>
                    <a:pt x="7099637" y="3279730"/>
                    <a:pt x="7161136" y="3208087"/>
                  </a:cubicBezTo>
                  <a:cubicBezTo>
                    <a:pt x="7276526" y="3072409"/>
                    <a:pt x="7440734" y="3195407"/>
                    <a:pt x="7381137" y="3231546"/>
                  </a:cubicBezTo>
                  <a:cubicBezTo>
                    <a:pt x="7317736" y="3269586"/>
                    <a:pt x="7354509" y="3167511"/>
                    <a:pt x="7271454" y="3098404"/>
                  </a:cubicBezTo>
                  <a:cubicBezTo>
                    <a:pt x="7195373" y="3035003"/>
                    <a:pt x="7133873" y="2921515"/>
                    <a:pt x="7116755" y="2812465"/>
                  </a:cubicBezTo>
                  <a:cubicBezTo>
                    <a:pt x="7067302" y="2503069"/>
                    <a:pt x="7281598" y="2212059"/>
                    <a:pt x="7594164" y="2169580"/>
                  </a:cubicBezTo>
                  <a:cubicBezTo>
                    <a:pt x="7897221" y="2128369"/>
                    <a:pt x="8179355" y="2341396"/>
                    <a:pt x="8223736" y="2643819"/>
                  </a:cubicBezTo>
                  <a:cubicBezTo>
                    <a:pt x="8268116" y="2946241"/>
                    <a:pt x="8059527" y="3223303"/>
                    <a:pt x="7757739" y="3277194"/>
                  </a:cubicBezTo>
                  <a:cubicBezTo>
                    <a:pt x="7684828" y="3290508"/>
                    <a:pt x="7489553" y="3300652"/>
                    <a:pt x="7543443" y="3180191"/>
                  </a:cubicBezTo>
                  <a:cubicBezTo>
                    <a:pt x="7594164" y="3066069"/>
                    <a:pt x="8405696" y="3544746"/>
                    <a:pt x="8405696" y="3544746"/>
                  </a:cubicBezTo>
                  <a:cubicBezTo>
                    <a:pt x="8713190" y="3715928"/>
                    <a:pt x="9305989" y="3544746"/>
                    <a:pt x="9238150" y="3310797"/>
                  </a:cubicBezTo>
                  <a:cubicBezTo>
                    <a:pt x="9238150" y="3310797"/>
                    <a:pt x="9059360" y="2986818"/>
                    <a:pt x="8963624" y="3078115"/>
                  </a:cubicBezTo>
                  <a:cubicBezTo>
                    <a:pt x="8713190" y="3317771"/>
                    <a:pt x="9596366" y="3459155"/>
                    <a:pt x="9846166" y="3491489"/>
                  </a:cubicBezTo>
                  <a:cubicBezTo>
                    <a:pt x="9978039" y="3508608"/>
                    <a:pt x="10161902" y="3493391"/>
                    <a:pt x="10123227" y="3303189"/>
                  </a:cubicBezTo>
                  <a:cubicBezTo>
                    <a:pt x="10108646" y="3231546"/>
                    <a:pt x="10004668" y="3216329"/>
                    <a:pt x="9983111" y="3224571"/>
                  </a:cubicBezTo>
                  <a:cubicBezTo>
                    <a:pt x="9975504" y="3227107"/>
                    <a:pt x="9953947" y="3249298"/>
                    <a:pt x="9958385" y="3260076"/>
                  </a:cubicBezTo>
                  <a:cubicBezTo>
                    <a:pt x="9969797" y="3286070"/>
                    <a:pt x="9971065" y="3307627"/>
                    <a:pt x="9991354" y="3328549"/>
                  </a:cubicBezTo>
                  <a:cubicBezTo>
                    <a:pt x="9996425" y="3342497"/>
                    <a:pt x="10014178" y="3352641"/>
                    <a:pt x="10026224" y="3360883"/>
                  </a:cubicBezTo>
                  <a:cubicBezTo>
                    <a:pt x="10092161" y="3411604"/>
                    <a:pt x="10144150" y="3492758"/>
                    <a:pt x="10198675" y="3554890"/>
                  </a:cubicBezTo>
                  <a:cubicBezTo>
                    <a:pt x="10219597" y="3578349"/>
                    <a:pt x="10221499" y="3604977"/>
                    <a:pt x="10198041" y="3625899"/>
                  </a:cubicBezTo>
                  <a:cubicBezTo>
                    <a:pt x="10182190" y="3638580"/>
                    <a:pt x="10168876" y="3654430"/>
                    <a:pt x="10148588" y="3661404"/>
                  </a:cubicBezTo>
                  <a:cubicBezTo>
                    <a:pt x="10135274" y="3667110"/>
                    <a:pt x="10121960" y="3660770"/>
                    <a:pt x="10110547" y="3653162"/>
                  </a:cubicBezTo>
                  <a:cubicBezTo>
                    <a:pt x="10059826" y="3594833"/>
                    <a:pt x="10000864" y="3525726"/>
                    <a:pt x="9955849" y="3462325"/>
                  </a:cubicBezTo>
                  <a:cubicBezTo>
                    <a:pt x="9939365" y="3408434"/>
                    <a:pt x="9902593" y="3373563"/>
                    <a:pt x="9858212" y="3343131"/>
                  </a:cubicBezTo>
                  <a:cubicBezTo>
                    <a:pt x="9852506" y="3339961"/>
                    <a:pt x="9845532" y="3341863"/>
                    <a:pt x="9839192" y="3345667"/>
                  </a:cubicBezTo>
                  <a:cubicBezTo>
                    <a:pt x="9794811" y="3369126"/>
                    <a:pt x="9765646" y="3363419"/>
                    <a:pt x="9733312" y="3324111"/>
                  </a:cubicBezTo>
                  <a:lnTo>
                    <a:pt x="8944604" y="2362319"/>
                  </a:lnTo>
                  <a:cubicBezTo>
                    <a:pt x="8914806" y="2326180"/>
                    <a:pt x="8916708" y="2291944"/>
                    <a:pt x="8948408" y="2257707"/>
                  </a:cubicBezTo>
                  <a:cubicBezTo>
                    <a:pt x="8953480" y="2252001"/>
                    <a:pt x="8957284" y="2248831"/>
                    <a:pt x="8953480" y="2239955"/>
                  </a:cubicBezTo>
                  <a:cubicBezTo>
                    <a:pt x="8930656" y="2187966"/>
                    <a:pt x="8902759" y="2142318"/>
                    <a:pt x="8850771" y="2116323"/>
                  </a:cubicBezTo>
                  <a:cubicBezTo>
                    <a:pt x="8842528" y="2109983"/>
                    <a:pt x="8838091" y="2099205"/>
                    <a:pt x="8827947" y="2094133"/>
                  </a:cubicBezTo>
                  <a:lnTo>
                    <a:pt x="8732845" y="1974305"/>
                  </a:lnTo>
                  <a:cubicBezTo>
                    <a:pt x="8722700" y="1959723"/>
                    <a:pt x="8702412" y="1938800"/>
                    <a:pt x="8693536" y="1924852"/>
                  </a:cubicBezTo>
                  <a:lnTo>
                    <a:pt x="8693536" y="1924852"/>
                  </a:lnTo>
                  <a:cubicBezTo>
                    <a:pt x="8689098" y="1885544"/>
                    <a:pt x="8732211" y="1850673"/>
                    <a:pt x="8764546" y="1841797"/>
                  </a:cubicBezTo>
                  <a:cubicBezTo>
                    <a:pt x="8782298" y="1837359"/>
                    <a:pt x="8806390" y="1855111"/>
                    <a:pt x="8817168" y="1870328"/>
                  </a:cubicBezTo>
                  <a:lnTo>
                    <a:pt x="8937630" y="2016784"/>
                  </a:lnTo>
                  <a:cubicBezTo>
                    <a:pt x="8949042" y="2030732"/>
                    <a:pt x="8949042" y="2052922"/>
                    <a:pt x="8958552" y="2068138"/>
                  </a:cubicBezTo>
                  <a:cubicBezTo>
                    <a:pt x="8963624" y="2082087"/>
                    <a:pt x="8971233" y="2091597"/>
                    <a:pt x="8983913" y="2099205"/>
                  </a:cubicBezTo>
                  <a:cubicBezTo>
                    <a:pt x="9000397" y="2123297"/>
                    <a:pt x="9026391" y="2139147"/>
                    <a:pt x="9052385" y="2152462"/>
                  </a:cubicBezTo>
                  <a:cubicBezTo>
                    <a:pt x="9062530" y="2158802"/>
                    <a:pt x="9068236" y="2149292"/>
                    <a:pt x="9075210" y="2146756"/>
                  </a:cubicBezTo>
                  <a:cubicBezTo>
                    <a:pt x="9103106" y="2135343"/>
                    <a:pt x="9131003" y="2138513"/>
                    <a:pt x="9156997" y="2154998"/>
                  </a:cubicBezTo>
                  <a:cubicBezTo>
                    <a:pt x="9175383" y="2169580"/>
                    <a:pt x="9187430" y="2190502"/>
                    <a:pt x="9202646" y="2208888"/>
                  </a:cubicBezTo>
                  <a:lnTo>
                    <a:pt x="9952679" y="3123764"/>
                  </a:lnTo>
                  <a:cubicBezTo>
                    <a:pt x="10073775" y="3271488"/>
                    <a:pt x="10462422" y="3114254"/>
                    <a:pt x="10380001" y="3002034"/>
                  </a:cubicBezTo>
                  <a:cubicBezTo>
                    <a:pt x="10312796" y="2911371"/>
                    <a:pt x="10105476" y="3015982"/>
                    <a:pt x="10308359" y="3294947"/>
                  </a:cubicBezTo>
                  <a:lnTo>
                    <a:pt x="10492855" y="3492758"/>
                  </a:lnTo>
                  <a:lnTo>
                    <a:pt x="10496659" y="3496561"/>
                  </a:lnTo>
                  <a:cubicBezTo>
                    <a:pt x="10523287" y="3521288"/>
                    <a:pt x="10771819" y="3759675"/>
                    <a:pt x="10877065" y="3542210"/>
                  </a:cubicBezTo>
                  <a:cubicBezTo>
                    <a:pt x="10988016" y="3313967"/>
                    <a:pt x="10657064" y="3439501"/>
                    <a:pt x="10670378" y="3281632"/>
                  </a:cubicBezTo>
                  <a:cubicBezTo>
                    <a:pt x="10683692" y="3123764"/>
                    <a:pt x="10794010" y="3167511"/>
                    <a:pt x="10713490" y="3050219"/>
                  </a:cubicBezTo>
                  <a:cubicBezTo>
                    <a:pt x="10632971" y="2933561"/>
                    <a:pt x="10220865" y="1840529"/>
                    <a:pt x="10220865" y="1840529"/>
                  </a:cubicBezTo>
                  <a:lnTo>
                    <a:pt x="10155562" y="1694707"/>
                  </a:lnTo>
                  <a:lnTo>
                    <a:pt x="9991988" y="1758742"/>
                  </a:lnTo>
                  <a:cubicBezTo>
                    <a:pt x="9874062" y="1804391"/>
                    <a:pt x="9770084" y="1840529"/>
                    <a:pt x="9723168" y="1839895"/>
                  </a:cubicBezTo>
                  <a:cubicBezTo>
                    <a:pt x="9622360" y="1834189"/>
                    <a:pt x="9417575" y="1727041"/>
                    <a:pt x="9264778" y="1670615"/>
                  </a:cubicBezTo>
                  <a:cubicBezTo>
                    <a:pt x="9208986" y="1652862"/>
                    <a:pt x="9037804" y="1416377"/>
                    <a:pt x="8924316" y="1289575"/>
                  </a:cubicBezTo>
                  <a:cubicBezTo>
                    <a:pt x="8946506" y="1252168"/>
                    <a:pt x="8976304" y="1268019"/>
                    <a:pt x="8982644" y="1257241"/>
                  </a:cubicBezTo>
                  <a:cubicBezTo>
                    <a:pt x="8989619" y="1246462"/>
                    <a:pt x="8946506" y="1236318"/>
                    <a:pt x="8964893" y="1226808"/>
                  </a:cubicBezTo>
                  <a:cubicBezTo>
                    <a:pt x="9035267" y="1173551"/>
                    <a:pt x="9049215" y="1205886"/>
                    <a:pt x="9082818" y="1200180"/>
                  </a:cubicBezTo>
                  <a:cubicBezTo>
                    <a:pt x="9098668" y="1189402"/>
                    <a:pt x="9111982" y="1185597"/>
                    <a:pt x="9122761" y="1186865"/>
                  </a:cubicBezTo>
                  <a:lnTo>
                    <a:pt x="9122761" y="1186865"/>
                  </a:lnTo>
                  <a:cubicBezTo>
                    <a:pt x="9155095" y="1188768"/>
                    <a:pt x="9168409" y="1228710"/>
                    <a:pt x="9176017" y="1217932"/>
                  </a:cubicBezTo>
                  <a:cubicBezTo>
                    <a:pt x="9241954" y="1161505"/>
                    <a:pt x="9355442" y="1312399"/>
                    <a:pt x="9415673" y="1377068"/>
                  </a:cubicBezTo>
                  <a:cubicBezTo>
                    <a:pt x="9344664" y="1392918"/>
                    <a:pt x="9241320" y="1443639"/>
                    <a:pt x="9224836" y="1501334"/>
                  </a:cubicBezTo>
                  <a:cubicBezTo>
                    <a:pt x="9220398" y="1536839"/>
                    <a:pt x="9142415" y="1664274"/>
                    <a:pt x="9846166" y="1595801"/>
                  </a:cubicBezTo>
                  <a:lnTo>
                    <a:pt x="9880402" y="1588193"/>
                  </a:lnTo>
                  <a:lnTo>
                    <a:pt x="9847433" y="1560297"/>
                  </a:lnTo>
                  <a:cubicBezTo>
                    <a:pt x="9586856" y="1575513"/>
                    <a:pt x="9216594" y="1607848"/>
                    <a:pt x="9295845" y="1493726"/>
                  </a:cubicBezTo>
                  <a:cubicBezTo>
                    <a:pt x="9335154" y="1436665"/>
                    <a:pt x="9569103" y="1392918"/>
                    <a:pt x="9758672" y="1381506"/>
                  </a:cubicBezTo>
                  <a:cubicBezTo>
                    <a:pt x="9894350" y="1345368"/>
                    <a:pt x="10132737" y="1265483"/>
                    <a:pt x="10018616" y="1250266"/>
                  </a:cubicBezTo>
                  <a:lnTo>
                    <a:pt x="9803053" y="1185597"/>
                  </a:lnTo>
                  <a:cubicBezTo>
                    <a:pt x="9796712" y="1183695"/>
                    <a:pt x="9789739" y="1183061"/>
                    <a:pt x="9783398" y="1183695"/>
                  </a:cubicBezTo>
                  <a:cubicBezTo>
                    <a:pt x="9650256" y="1197644"/>
                    <a:pt x="9695271" y="1299719"/>
                    <a:pt x="9792909" y="1287673"/>
                  </a:cubicBezTo>
                  <a:cubicBezTo>
                    <a:pt x="9884206" y="1276895"/>
                    <a:pt x="10053486" y="1080986"/>
                    <a:pt x="9876598" y="1080986"/>
                  </a:cubicBezTo>
                  <a:lnTo>
                    <a:pt x="8814632" y="1078450"/>
                  </a:lnTo>
                  <a:cubicBezTo>
                    <a:pt x="8788004" y="1078450"/>
                    <a:pt x="8767081" y="1056894"/>
                    <a:pt x="8767081" y="1030265"/>
                  </a:cubicBezTo>
                  <a:cubicBezTo>
                    <a:pt x="8767081" y="1003637"/>
                    <a:pt x="8788638" y="982080"/>
                    <a:pt x="8814632" y="982080"/>
                  </a:cubicBezTo>
                  <a:cubicBezTo>
                    <a:pt x="8814632" y="982080"/>
                    <a:pt x="9820171" y="1016317"/>
                    <a:pt x="9830315" y="964328"/>
                  </a:cubicBezTo>
                  <a:cubicBezTo>
                    <a:pt x="9840459" y="912339"/>
                    <a:pt x="9801785" y="912339"/>
                    <a:pt x="9772621" y="912339"/>
                  </a:cubicBezTo>
                  <a:lnTo>
                    <a:pt x="8834287" y="912339"/>
                  </a:lnTo>
                  <a:lnTo>
                    <a:pt x="8883105" y="789342"/>
                  </a:lnTo>
                  <a:cubicBezTo>
                    <a:pt x="8964893" y="618793"/>
                    <a:pt x="9092962" y="471069"/>
                    <a:pt x="9258438" y="365823"/>
                  </a:cubicBezTo>
                  <a:cubicBezTo>
                    <a:pt x="9382705" y="287206"/>
                    <a:pt x="9529161" y="244728"/>
                    <a:pt x="9678153" y="230779"/>
                  </a:cubicBezTo>
                  <a:lnTo>
                    <a:pt x="9709854" y="229511"/>
                  </a:lnTo>
                  <a:lnTo>
                    <a:pt x="9709854" y="159136"/>
                  </a:lnTo>
                  <a:lnTo>
                    <a:pt x="9695905" y="159136"/>
                  </a:lnTo>
                  <a:cubicBezTo>
                    <a:pt x="9657864" y="159136"/>
                    <a:pt x="9627432" y="128070"/>
                    <a:pt x="9627432" y="90029"/>
                  </a:cubicBezTo>
                  <a:lnTo>
                    <a:pt x="9627432" y="69107"/>
                  </a:lnTo>
                  <a:cubicBezTo>
                    <a:pt x="9627432" y="31066"/>
                    <a:pt x="9657864" y="0"/>
                    <a:pt x="9695905" y="0"/>
                  </a:cubicBezTo>
                  <a:lnTo>
                    <a:pt x="9903860" y="0"/>
                  </a:lnTo>
                  <a:lnTo>
                    <a:pt x="9903860" y="0"/>
                  </a:lnTo>
                  <a:cubicBezTo>
                    <a:pt x="9941901" y="0"/>
                    <a:pt x="9972334" y="31066"/>
                    <a:pt x="9972334" y="69107"/>
                  </a:cubicBezTo>
                  <a:lnTo>
                    <a:pt x="9972334" y="90029"/>
                  </a:lnTo>
                  <a:cubicBezTo>
                    <a:pt x="9972334" y="128070"/>
                    <a:pt x="9941901" y="159136"/>
                    <a:pt x="9903860" y="159136"/>
                  </a:cubicBezTo>
                  <a:lnTo>
                    <a:pt x="9889912" y="159136"/>
                  </a:lnTo>
                  <a:lnTo>
                    <a:pt x="9889912" y="234583"/>
                  </a:lnTo>
                  <a:lnTo>
                    <a:pt x="9972334" y="241558"/>
                  </a:lnTo>
                  <a:cubicBezTo>
                    <a:pt x="10114351" y="262480"/>
                    <a:pt x="10244323" y="307495"/>
                    <a:pt x="10341327" y="368993"/>
                  </a:cubicBezTo>
                  <a:cubicBezTo>
                    <a:pt x="10499829" y="469167"/>
                    <a:pt x="10662135" y="657468"/>
                    <a:pt x="10750263" y="886345"/>
                  </a:cubicBezTo>
                  <a:cubicBezTo>
                    <a:pt x="10754067" y="895221"/>
                    <a:pt x="10754067" y="905365"/>
                    <a:pt x="10750897" y="914875"/>
                  </a:cubicBezTo>
                  <a:lnTo>
                    <a:pt x="10750897" y="914875"/>
                  </a:lnTo>
                  <a:lnTo>
                    <a:pt x="9943168" y="919314"/>
                  </a:lnTo>
                  <a:cubicBezTo>
                    <a:pt x="9913370" y="921216"/>
                    <a:pt x="9927318" y="952916"/>
                    <a:pt x="9927318" y="958622"/>
                  </a:cubicBezTo>
                  <a:cubicBezTo>
                    <a:pt x="9927318" y="1012513"/>
                    <a:pt x="10784499" y="984616"/>
                    <a:pt x="10784499" y="984616"/>
                  </a:cubicBezTo>
                  <a:lnTo>
                    <a:pt x="10784499" y="984616"/>
                  </a:lnTo>
                  <a:cubicBezTo>
                    <a:pt x="10811127" y="984616"/>
                    <a:pt x="10832050" y="1006173"/>
                    <a:pt x="10832050" y="1032801"/>
                  </a:cubicBezTo>
                  <a:cubicBezTo>
                    <a:pt x="10832050" y="1059430"/>
                    <a:pt x="10810494" y="1080986"/>
                    <a:pt x="10784499" y="1080986"/>
                  </a:cubicBezTo>
                  <a:lnTo>
                    <a:pt x="10115619" y="1108882"/>
                  </a:lnTo>
                  <a:lnTo>
                    <a:pt x="10286802" y="1162773"/>
                  </a:lnTo>
                  <a:cubicBezTo>
                    <a:pt x="10508705" y="1229344"/>
                    <a:pt x="10556256" y="1362486"/>
                    <a:pt x="10651357" y="1495628"/>
                  </a:cubicBezTo>
                  <a:lnTo>
                    <a:pt x="11325309" y="2536671"/>
                  </a:lnTo>
                  <a:cubicBezTo>
                    <a:pt x="11325309" y="2536671"/>
                    <a:pt x="11507904" y="2442838"/>
                    <a:pt x="11568769" y="2583588"/>
                  </a:cubicBezTo>
                  <a:lnTo>
                    <a:pt x="11687963" y="2856846"/>
                  </a:lnTo>
                  <a:cubicBezTo>
                    <a:pt x="11687963" y="2856846"/>
                    <a:pt x="11803352" y="2868258"/>
                    <a:pt x="11880067" y="3051487"/>
                  </a:cubicBezTo>
                  <a:cubicBezTo>
                    <a:pt x="11928252" y="3166243"/>
                    <a:pt x="11940933" y="3226473"/>
                    <a:pt x="11978973" y="3282900"/>
                  </a:cubicBezTo>
                  <a:cubicBezTo>
                    <a:pt x="12131769" y="3509242"/>
                    <a:pt x="12175516" y="3417310"/>
                    <a:pt x="12175516" y="3417310"/>
                  </a:cubicBezTo>
                </a:path>
              </a:pathLst>
            </a:custGeom>
            <a:noFill/>
            <a:ln w="25089" cap="flat">
              <a:solidFill>
                <a:schemeClr val="accent4"/>
              </a:solidFill>
              <a:prstDash val="solid"/>
              <a:miter/>
            </a:ln>
          </p:spPr>
          <p:txBody>
            <a:bodyPr rtlCol="0" anchor="ctr"/>
            <a:lstStyle/>
            <a:p>
              <a:endParaRPr lang="en-US"/>
            </a:p>
          </p:txBody>
        </p:sp>
      </p:grpSp>
      <p:sp>
        <p:nvSpPr>
          <p:cNvPr id="22" name="Freeform: Shape 21">
            <a:extLst>
              <a:ext uri="{FF2B5EF4-FFF2-40B4-BE49-F238E27FC236}">
                <a16:creationId xmlns:a16="http://schemas.microsoft.com/office/drawing/2014/main" id="{10B37CFA-1358-4554-9B13-1028155D96A6}"/>
              </a:ext>
            </a:extLst>
          </p:cNvPr>
          <p:cNvSpPr/>
          <p:nvPr/>
        </p:nvSpPr>
        <p:spPr>
          <a:xfrm rot="2879166">
            <a:off x="7425762" y="1461333"/>
            <a:ext cx="1163025" cy="685573"/>
          </a:xfrm>
          <a:custGeom>
            <a:avLst/>
            <a:gdLst>
              <a:gd name="connsiteX0" fmla="*/ 868939 w 904875"/>
              <a:gd name="connsiteY0" fmla="*/ 28667 h 533400"/>
              <a:gd name="connsiteX1" fmla="*/ 444124 w 904875"/>
              <a:gd name="connsiteY1" fmla="*/ 5807 h 533400"/>
              <a:gd name="connsiteX2" fmla="*/ 179329 w 904875"/>
              <a:gd name="connsiteY2" fmla="*/ 1997 h 533400"/>
              <a:gd name="connsiteX3" fmla="*/ 259 w 904875"/>
              <a:gd name="connsiteY3" fmla="*/ 147730 h 533400"/>
              <a:gd name="connsiteX4" fmla="*/ 100272 w 904875"/>
              <a:gd name="connsiteY4" fmla="*/ 314417 h 533400"/>
              <a:gd name="connsiteX5" fmla="*/ 284104 w 904875"/>
              <a:gd name="connsiteY5" fmla="*/ 344897 h 533400"/>
              <a:gd name="connsiteX6" fmla="*/ 311727 w 904875"/>
              <a:gd name="connsiteY6" fmla="*/ 366805 h 533400"/>
              <a:gd name="connsiteX7" fmla="*/ 233622 w 904875"/>
              <a:gd name="connsiteY7" fmla="*/ 422050 h 533400"/>
              <a:gd name="connsiteX8" fmla="*/ 207904 w 904875"/>
              <a:gd name="connsiteY8" fmla="*/ 511585 h 533400"/>
              <a:gd name="connsiteX9" fmla="*/ 279342 w 904875"/>
              <a:gd name="connsiteY9" fmla="*/ 532540 h 533400"/>
              <a:gd name="connsiteX10" fmla="*/ 465079 w 904875"/>
              <a:gd name="connsiteY10" fmla="*/ 459197 h 533400"/>
              <a:gd name="connsiteX11" fmla="*/ 817504 w 904875"/>
              <a:gd name="connsiteY11" fmla="*/ 433480 h 533400"/>
              <a:gd name="connsiteX12" fmla="*/ 831792 w 904875"/>
              <a:gd name="connsiteY12" fmla="*/ 407762 h 533400"/>
              <a:gd name="connsiteX13" fmla="*/ 831792 w 904875"/>
              <a:gd name="connsiteY13" fmla="*/ 103915 h 533400"/>
              <a:gd name="connsiteX14" fmla="*/ 835602 w 904875"/>
              <a:gd name="connsiteY14" fmla="*/ 94390 h 533400"/>
              <a:gd name="connsiteX15" fmla="*/ 869892 w 904875"/>
              <a:gd name="connsiteY15" fmla="*/ 94390 h 533400"/>
              <a:gd name="connsiteX16" fmla="*/ 912754 w 904875"/>
              <a:gd name="connsiteY16" fmla="*/ 62005 h 533400"/>
              <a:gd name="connsiteX17" fmla="*/ 868939 w 904875"/>
              <a:gd name="connsiteY17" fmla="*/ 28667 h 533400"/>
              <a:gd name="connsiteX18" fmla="*/ 875607 w 904875"/>
              <a:gd name="connsiteY18" fmla="*/ 80102 h 533400"/>
              <a:gd name="connsiteX19" fmla="*/ 832744 w 904875"/>
              <a:gd name="connsiteY19" fmla="*/ 80102 h 533400"/>
              <a:gd name="connsiteX20" fmla="*/ 832744 w 904875"/>
              <a:gd name="connsiteY20" fmla="*/ 42955 h 533400"/>
              <a:gd name="connsiteX21" fmla="*/ 875607 w 904875"/>
              <a:gd name="connsiteY21" fmla="*/ 42955 h 533400"/>
              <a:gd name="connsiteX22" fmla="*/ 896562 w 904875"/>
              <a:gd name="connsiteY22" fmla="*/ 62005 h 533400"/>
              <a:gd name="connsiteX23" fmla="*/ 875607 w 904875"/>
              <a:gd name="connsiteY23" fmla="*/ 80102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4875" h="533400">
                <a:moveTo>
                  <a:pt x="868939" y="28667"/>
                </a:moveTo>
                <a:cubicBezTo>
                  <a:pt x="868939" y="28667"/>
                  <a:pt x="507942" y="9617"/>
                  <a:pt x="444124" y="5807"/>
                </a:cubicBezTo>
                <a:cubicBezTo>
                  <a:pt x="384117" y="1997"/>
                  <a:pt x="230764" y="-2765"/>
                  <a:pt x="179329" y="1997"/>
                </a:cubicBezTo>
                <a:cubicBezTo>
                  <a:pt x="126942" y="7712"/>
                  <a:pt x="4069" y="61052"/>
                  <a:pt x="259" y="147730"/>
                </a:cubicBezTo>
                <a:cubicBezTo>
                  <a:pt x="-4503" y="252505"/>
                  <a:pt x="57409" y="303940"/>
                  <a:pt x="100272" y="314417"/>
                </a:cubicBezTo>
                <a:cubicBezTo>
                  <a:pt x="126942" y="321085"/>
                  <a:pt x="275532" y="341087"/>
                  <a:pt x="284104" y="344897"/>
                </a:cubicBezTo>
                <a:cubicBezTo>
                  <a:pt x="292677" y="348707"/>
                  <a:pt x="310774" y="355375"/>
                  <a:pt x="311727" y="366805"/>
                </a:cubicBezTo>
                <a:cubicBezTo>
                  <a:pt x="312679" y="378235"/>
                  <a:pt x="253624" y="402047"/>
                  <a:pt x="233622" y="422050"/>
                </a:cubicBezTo>
                <a:cubicBezTo>
                  <a:pt x="213619" y="441100"/>
                  <a:pt x="195522" y="480152"/>
                  <a:pt x="207904" y="511585"/>
                </a:cubicBezTo>
                <a:cubicBezTo>
                  <a:pt x="214572" y="528730"/>
                  <a:pt x="251719" y="537302"/>
                  <a:pt x="279342" y="532540"/>
                </a:cubicBezTo>
                <a:cubicBezTo>
                  <a:pt x="306964" y="527777"/>
                  <a:pt x="418407" y="479200"/>
                  <a:pt x="465079" y="459197"/>
                </a:cubicBezTo>
                <a:cubicBezTo>
                  <a:pt x="509847" y="440147"/>
                  <a:pt x="653674" y="419192"/>
                  <a:pt x="817504" y="433480"/>
                </a:cubicBezTo>
                <a:cubicBezTo>
                  <a:pt x="831792" y="434432"/>
                  <a:pt x="831792" y="407762"/>
                  <a:pt x="831792" y="407762"/>
                </a:cubicBezTo>
                <a:lnTo>
                  <a:pt x="831792" y="103915"/>
                </a:lnTo>
                <a:cubicBezTo>
                  <a:pt x="831792" y="103915"/>
                  <a:pt x="830839" y="97247"/>
                  <a:pt x="835602" y="94390"/>
                </a:cubicBezTo>
                <a:lnTo>
                  <a:pt x="869892" y="94390"/>
                </a:lnTo>
                <a:cubicBezTo>
                  <a:pt x="893704" y="94390"/>
                  <a:pt x="912754" y="85817"/>
                  <a:pt x="912754" y="62005"/>
                </a:cubicBezTo>
                <a:cubicBezTo>
                  <a:pt x="911802" y="37240"/>
                  <a:pt x="892752" y="28667"/>
                  <a:pt x="868939" y="28667"/>
                </a:cubicBezTo>
                <a:close/>
                <a:moveTo>
                  <a:pt x="875607" y="80102"/>
                </a:moveTo>
                <a:cubicBezTo>
                  <a:pt x="875607" y="80102"/>
                  <a:pt x="832744" y="80102"/>
                  <a:pt x="832744" y="80102"/>
                </a:cubicBezTo>
                <a:lnTo>
                  <a:pt x="832744" y="42955"/>
                </a:lnTo>
                <a:cubicBezTo>
                  <a:pt x="832744" y="42955"/>
                  <a:pt x="875607" y="42955"/>
                  <a:pt x="875607" y="42955"/>
                </a:cubicBezTo>
                <a:cubicBezTo>
                  <a:pt x="887037" y="42955"/>
                  <a:pt x="896562" y="51527"/>
                  <a:pt x="896562" y="62005"/>
                </a:cubicBezTo>
                <a:cubicBezTo>
                  <a:pt x="896562" y="71530"/>
                  <a:pt x="887037" y="80102"/>
                  <a:pt x="875607" y="80102"/>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5A7C1A3-B0EC-4628-B7E5-49E45F639ADE}"/>
              </a:ext>
            </a:extLst>
          </p:cNvPr>
          <p:cNvSpPr/>
          <p:nvPr/>
        </p:nvSpPr>
        <p:spPr>
          <a:xfrm rot="20611030">
            <a:off x="4830586" y="2671772"/>
            <a:ext cx="888939" cy="666705"/>
          </a:xfrm>
          <a:custGeom>
            <a:avLst/>
            <a:gdLst>
              <a:gd name="connsiteX0" fmla="*/ 392516 w 419100"/>
              <a:gd name="connsiteY0" fmla="*/ 78105 h 314325"/>
              <a:gd name="connsiteX1" fmla="*/ 323936 w 419100"/>
              <a:gd name="connsiteY1" fmla="*/ 51435 h 314325"/>
              <a:gd name="connsiteX2" fmla="*/ 316316 w 419100"/>
              <a:gd name="connsiteY2" fmla="*/ 48577 h 314325"/>
              <a:gd name="connsiteX3" fmla="*/ 311553 w 419100"/>
              <a:gd name="connsiteY3" fmla="*/ 0 h 314325"/>
              <a:gd name="connsiteX4" fmla="*/ 9611 w 419100"/>
              <a:gd name="connsiteY4" fmla="*/ 0 h 314325"/>
              <a:gd name="connsiteX5" fmla="*/ 1038 w 419100"/>
              <a:gd name="connsiteY5" fmla="*/ 21908 h 314325"/>
              <a:gd name="connsiteX6" fmla="*/ 1991 w 419100"/>
              <a:gd name="connsiteY6" fmla="*/ 134302 h 314325"/>
              <a:gd name="connsiteX7" fmla="*/ 61046 w 419100"/>
              <a:gd name="connsiteY7" fmla="*/ 306705 h 314325"/>
              <a:gd name="connsiteX8" fmla="*/ 67713 w 419100"/>
              <a:gd name="connsiteY8" fmla="*/ 315278 h 314325"/>
              <a:gd name="connsiteX9" fmla="*/ 238211 w 419100"/>
              <a:gd name="connsiteY9" fmla="*/ 316230 h 314325"/>
              <a:gd name="connsiteX10" fmla="*/ 253451 w 419100"/>
              <a:gd name="connsiteY10" fmla="*/ 306705 h 314325"/>
              <a:gd name="connsiteX11" fmla="*/ 292503 w 419100"/>
              <a:gd name="connsiteY11" fmla="*/ 241935 h 314325"/>
              <a:gd name="connsiteX12" fmla="*/ 311553 w 419100"/>
              <a:gd name="connsiteY12" fmla="*/ 223838 h 314325"/>
              <a:gd name="connsiteX13" fmla="*/ 402041 w 419100"/>
              <a:gd name="connsiteY13" fmla="*/ 178118 h 314325"/>
              <a:gd name="connsiteX14" fmla="*/ 392516 w 419100"/>
              <a:gd name="connsiteY14" fmla="*/ 78105 h 314325"/>
              <a:gd name="connsiteX15" fmla="*/ 382038 w 419100"/>
              <a:gd name="connsiteY15" fmla="*/ 154305 h 314325"/>
              <a:gd name="connsiteX16" fmla="*/ 315363 w 419100"/>
              <a:gd name="connsiteY16" fmla="*/ 192405 h 314325"/>
              <a:gd name="connsiteX17" fmla="*/ 308696 w 419100"/>
              <a:gd name="connsiteY17" fmla="*/ 181927 h 314325"/>
              <a:gd name="connsiteX18" fmla="*/ 316316 w 419100"/>
              <a:gd name="connsiteY18" fmla="*/ 93345 h 314325"/>
              <a:gd name="connsiteX19" fmla="*/ 324888 w 419100"/>
              <a:gd name="connsiteY19" fmla="*/ 85725 h 314325"/>
              <a:gd name="connsiteX20" fmla="*/ 376323 w 419100"/>
              <a:gd name="connsiteY20" fmla="*/ 105727 h 314325"/>
              <a:gd name="connsiteX21" fmla="*/ 382038 w 419100"/>
              <a:gd name="connsiteY21" fmla="*/ 154305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9100" h="314325">
                <a:moveTo>
                  <a:pt x="392516" y="78105"/>
                </a:moveTo>
                <a:cubicBezTo>
                  <a:pt x="377276" y="66675"/>
                  <a:pt x="353463" y="51435"/>
                  <a:pt x="323936" y="51435"/>
                </a:cubicBezTo>
                <a:cubicBezTo>
                  <a:pt x="321078" y="51435"/>
                  <a:pt x="317268" y="53340"/>
                  <a:pt x="316316" y="48577"/>
                </a:cubicBezTo>
                <a:cubicBezTo>
                  <a:pt x="311553" y="42863"/>
                  <a:pt x="318221" y="5715"/>
                  <a:pt x="311553" y="0"/>
                </a:cubicBezTo>
                <a:cubicBezTo>
                  <a:pt x="214398" y="0"/>
                  <a:pt x="106766" y="0"/>
                  <a:pt x="9611" y="0"/>
                </a:cubicBezTo>
                <a:cubicBezTo>
                  <a:pt x="86" y="0"/>
                  <a:pt x="86" y="19050"/>
                  <a:pt x="1038" y="21908"/>
                </a:cubicBezTo>
                <a:cubicBezTo>
                  <a:pt x="-867" y="37148"/>
                  <a:pt x="86" y="103823"/>
                  <a:pt x="1991" y="134302"/>
                </a:cubicBezTo>
                <a:cubicBezTo>
                  <a:pt x="8658" y="211455"/>
                  <a:pt x="31518" y="236220"/>
                  <a:pt x="61046" y="306705"/>
                </a:cubicBezTo>
                <a:cubicBezTo>
                  <a:pt x="61998" y="310515"/>
                  <a:pt x="63903" y="313373"/>
                  <a:pt x="67713" y="315278"/>
                </a:cubicBezTo>
                <a:cubicBezTo>
                  <a:pt x="124863" y="319088"/>
                  <a:pt x="181061" y="316230"/>
                  <a:pt x="238211" y="316230"/>
                </a:cubicBezTo>
                <a:cubicBezTo>
                  <a:pt x="244878" y="316230"/>
                  <a:pt x="251546" y="314325"/>
                  <a:pt x="253451" y="306705"/>
                </a:cubicBezTo>
                <a:cubicBezTo>
                  <a:pt x="275359" y="269557"/>
                  <a:pt x="280121" y="264795"/>
                  <a:pt x="292503" y="241935"/>
                </a:cubicBezTo>
                <a:cubicBezTo>
                  <a:pt x="297266" y="232410"/>
                  <a:pt x="302028" y="224790"/>
                  <a:pt x="311553" y="223838"/>
                </a:cubicBezTo>
                <a:cubicBezTo>
                  <a:pt x="347748" y="220980"/>
                  <a:pt x="378228" y="205740"/>
                  <a:pt x="402041" y="178118"/>
                </a:cubicBezTo>
                <a:cubicBezTo>
                  <a:pt x="430616" y="148590"/>
                  <a:pt x="424901" y="103823"/>
                  <a:pt x="392516" y="78105"/>
                </a:cubicBezTo>
                <a:close/>
                <a:moveTo>
                  <a:pt x="382038" y="154305"/>
                </a:moveTo>
                <a:cubicBezTo>
                  <a:pt x="366798" y="178118"/>
                  <a:pt x="342034" y="187643"/>
                  <a:pt x="315363" y="192405"/>
                </a:cubicBezTo>
                <a:cubicBezTo>
                  <a:pt x="303934" y="194310"/>
                  <a:pt x="308696" y="186690"/>
                  <a:pt x="308696" y="181927"/>
                </a:cubicBezTo>
                <a:cubicBezTo>
                  <a:pt x="312506" y="152400"/>
                  <a:pt x="316316" y="122873"/>
                  <a:pt x="316316" y="93345"/>
                </a:cubicBezTo>
                <a:cubicBezTo>
                  <a:pt x="316316" y="86677"/>
                  <a:pt x="318221" y="84773"/>
                  <a:pt x="324888" y="85725"/>
                </a:cubicBezTo>
                <a:cubicBezTo>
                  <a:pt x="343938" y="87630"/>
                  <a:pt x="361084" y="92393"/>
                  <a:pt x="376323" y="105727"/>
                </a:cubicBezTo>
                <a:cubicBezTo>
                  <a:pt x="390611" y="118110"/>
                  <a:pt x="392516" y="138113"/>
                  <a:pt x="382038" y="154305"/>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4B71338-6993-4ED7-9580-B6BD69D199AD}"/>
              </a:ext>
            </a:extLst>
          </p:cNvPr>
          <p:cNvSpPr/>
          <p:nvPr/>
        </p:nvSpPr>
        <p:spPr>
          <a:xfrm rot="20703363">
            <a:off x="10575510" y="2772576"/>
            <a:ext cx="1016719" cy="905036"/>
          </a:xfrm>
          <a:custGeom>
            <a:avLst/>
            <a:gdLst>
              <a:gd name="connsiteX0" fmla="*/ 149541 w 455455"/>
              <a:gd name="connsiteY0" fmla="*/ 388280 h 405425"/>
              <a:gd name="connsiteX1" fmla="*/ 294322 w 455455"/>
              <a:gd name="connsiteY1" fmla="*/ 388280 h 405425"/>
              <a:gd name="connsiteX2" fmla="*/ 302894 w 455455"/>
              <a:gd name="connsiteY2" fmla="*/ 396852 h 405425"/>
              <a:gd name="connsiteX3" fmla="*/ 294322 w 455455"/>
              <a:gd name="connsiteY3" fmla="*/ 405425 h 405425"/>
              <a:gd name="connsiteX4" fmla="*/ 149541 w 455455"/>
              <a:gd name="connsiteY4" fmla="*/ 405425 h 405425"/>
              <a:gd name="connsiteX5" fmla="*/ 140969 w 455455"/>
              <a:gd name="connsiteY5" fmla="*/ 396852 h 405425"/>
              <a:gd name="connsiteX6" fmla="*/ 149541 w 455455"/>
              <a:gd name="connsiteY6" fmla="*/ 388280 h 405425"/>
              <a:gd name="connsiteX7" fmla="*/ 25717 w 455455"/>
              <a:gd name="connsiteY7" fmla="*/ 210162 h 405425"/>
              <a:gd name="connsiteX8" fmla="*/ 415289 w 455455"/>
              <a:gd name="connsiteY8" fmla="*/ 210162 h 405425"/>
              <a:gd name="connsiteX9" fmla="*/ 417194 w 455455"/>
              <a:gd name="connsiteY9" fmla="*/ 233022 h 405425"/>
              <a:gd name="connsiteX10" fmla="*/ 359092 w 455455"/>
              <a:gd name="connsiteY10" fmla="*/ 336844 h 405425"/>
              <a:gd name="connsiteX11" fmla="*/ 295274 w 455455"/>
              <a:gd name="connsiteY11" fmla="*/ 376850 h 405425"/>
              <a:gd name="connsiteX12" fmla="*/ 279082 w 455455"/>
              <a:gd name="connsiteY12" fmla="*/ 380659 h 405425"/>
              <a:gd name="connsiteX13" fmla="*/ 160972 w 455455"/>
              <a:gd name="connsiteY13" fmla="*/ 380659 h 405425"/>
              <a:gd name="connsiteX14" fmla="*/ 144779 w 455455"/>
              <a:gd name="connsiteY14" fmla="*/ 376850 h 405425"/>
              <a:gd name="connsiteX15" fmla="*/ 99059 w 455455"/>
              <a:gd name="connsiteY15" fmla="*/ 353989 h 405425"/>
              <a:gd name="connsiteX16" fmla="*/ 32384 w 455455"/>
              <a:gd name="connsiteY16" fmla="*/ 263502 h 405425"/>
              <a:gd name="connsiteX17" fmla="*/ 25717 w 455455"/>
              <a:gd name="connsiteY17" fmla="*/ 233022 h 405425"/>
              <a:gd name="connsiteX18" fmla="*/ 25717 w 455455"/>
              <a:gd name="connsiteY18" fmla="*/ 210162 h 405425"/>
              <a:gd name="connsiteX19" fmla="*/ 374809 w 455455"/>
              <a:gd name="connsiteY19" fmla="*/ 492 h 405425"/>
              <a:gd name="connsiteX20" fmla="*/ 395288 w 455455"/>
              <a:gd name="connsiteY20" fmla="*/ 6326 h 405425"/>
              <a:gd name="connsiteX21" fmla="*/ 444817 w 455455"/>
              <a:gd name="connsiteY21" fmla="*/ 35854 h 405425"/>
              <a:gd name="connsiteX22" fmla="*/ 454342 w 455455"/>
              <a:gd name="connsiteY22" fmla="*/ 53951 h 405425"/>
              <a:gd name="connsiteX23" fmla="*/ 432435 w 455455"/>
              <a:gd name="connsiteY23" fmla="*/ 74907 h 405425"/>
              <a:gd name="connsiteX24" fmla="*/ 414338 w 455455"/>
              <a:gd name="connsiteY24" fmla="*/ 87289 h 405425"/>
              <a:gd name="connsiteX25" fmla="*/ 360045 w 455455"/>
              <a:gd name="connsiteY25" fmla="*/ 174919 h 405425"/>
              <a:gd name="connsiteX26" fmla="*/ 412432 w 455455"/>
              <a:gd name="connsiteY26" fmla="*/ 174919 h 405425"/>
              <a:gd name="connsiteX27" fmla="*/ 423863 w 455455"/>
              <a:gd name="connsiteY27" fmla="*/ 174919 h 405425"/>
              <a:gd name="connsiteX28" fmla="*/ 441007 w 455455"/>
              <a:gd name="connsiteY28" fmla="*/ 189206 h 405425"/>
              <a:gd name="connsiteX29" fmla="*/ 423863 w 455455"/>
              <a:gd name="connsiteY29" fmla="*/ 202542 h 405425"/>
              <a:gd name="connsiteX30" fmla="*/ 264795 w 455455"/>
              <a:gd name="connsiteY30" fmla="*/ 202542 h 405425"/>
              <a:gd name="connsiteX31" fmla="*/ 17145 w 455455"/>
              <a:gd name="connsiteY31" fmla="*/ 202542 h 405425"/>
              <a:gd name="connsiteX32" fmla="*/ 0 w 455455"/>
              <a:gd name="connsiteY32" fmla="*/ 188254 h 405425"/>
              <a:gd name="connsiteX33" fmla="*/ 16192 w 455455"/>
              <a:gd name="connsiteY33" fmla="*/ 174919 h 405425"/>
              <a:gd name="connsiteX34" fmla="*/ 254317 w 455455"/>
              <a:gd name="connsiteY34" fmla="*/ 174919 h 405425"/>
              <a:gd name="connsiteX35" fmla="*/ 279082 w 455455"/>
              <a:gd name="connsiteY35" fmla="*/ 161584 h 405425"/>
              <a:gd name="connsiteX36" fmla="*/ 359092 w 455455"/>
              <a:gd name="connsiteY36" fmla="*/ 45379 h 405425"/>
              <a:gd name="connsiteX37" fmla="*/ 360045 w 455455"/>
              <a:gd name="connsiteY37" fmla="*/ 30139 h 405425"/>
              <a:gd name="connsiteX38" fmla="*/ 360045 w 455455"/>
              <a:gd name="connsiteY38" fmla="*/ 16804 h 405425"/>
              <a:gd name="connsiteX39" fmla="*/ 374809 w 455455"/>
              <a:gd name="connsiteY39" fmla="*/ 492 h 4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55455" h="405425">
                <a:moveTo>
                  <a:pt x="149541" y="388280"/>
                </a:moveTo>
                <a:lnTo>
                  <a:pt x="294322" y="388280"/>
                </a:lnTo>
                <a:cubicBezTo>
                  <a:pt x="299084" y="388280"/>
                  <a:pt x="302894" y="392090"/>
                  <a:pt x="302894" y="396852"/>
                </a:cubicBezTo>
                <a:cubicBezTo>
                  <a:pt x="302894" y="402568"/>
                  <a:pt x="299084" y="405425"/>
                  <a:pt x="294322" y="405425"/>
                </a:cubicBezTo>
                <a:lnTo>
                  <a:pt x="149541" y="405425"/>
                </a:lnTo>
                <a:cubicBezTo>
                  <a:pt x="144779" y="405425"/>
                  <a:pt x="140969" y="401615"/>
                  <a:pt x="140969" y="396852"/>
                </a:cubicBezTo>
                <a:cubicBezTo>
                  <a:pt x="140969" y="392090"/>
                  <a:pt x="144779" y="388280"/>
                  <a:pt x="149541" y="388280"/>
                </a:cubicBezTo>
                <a:close/>
                <a:moveTo>
                  <a:pt x="25717" y="210162"/>
                </a:moveTo>
                <a:cubicBezTo>
                  <a:pt x="154304" y="210162"/>
                  <a:pt x="285749" y="210162"/>
                  <a:pt x="415289" y="210162"/>
                </a:cubicBezTo>
                <a:cubicBezTo>
                  <a:pt x="419099" y="217782"/>
                  <a:pt x="418147" y="225402"/>
                  <a:pt x="417194" y="233022"/>
                </a:cubicBezTo>
                <a:cubicBezTo>
                  <a:pt x="409574" y="273027"/>
                  <a:pt x="389572" y="308269"/>
                  <a:pt x="359092" y="336844"/>
                </a:cubicBezTo>
                <a:cubicBezTo>
                  <a:pt x="340042" y="353989"/>
                  <a:pt x="319087" y="367325"/>
                  <a:pt x="295274" y="376850"/>
                </a:cubicBezTo>
                <a:cubicBezTo>
                  <a:pt x="290512" y="381612"/>
                  <a:pt x="284797" y="380659"/>
                  <a:pt x="279082" y="380659"/>
                </a:cubicBezTo>
                <a:cubicBezTo>
                  <a:pt x="240029" y="380659"/>
                  <a:pt x="200977" y="380659"/>
                  <a:pt x="160972" y="380659"/>
                </a:cubicBezTo>
                <a:cubicBezTo>
                  <a:pt x="155257" y="380659"/>
                  <a:pt x="149542" y="381612"/>
                  <a:pt x="144779" y="376850"/>
                </a:cubicBezTo>
                <a:cubicBezTo>
                  <a:pt x="127634" y="373039"/>
                  <a:pt x="113347" y="363514"/>
                  <a:pt x="99059" y="353989"/>
                </a:cubicBezTo>
                <a:cubicBezTo>
                  <a:pt x="66674" y="331129"/>
                  <a:pt x="44767" y="300650"/>
                  <a:pt x="32384" y="263502"/>
                </a:cubicBezTo>
                <a:cubicBezTo>
                  <a:pt x="29527" y="253977"/>
                  <a:pt x="26669" y="243500"/>
                  <a:pt x="25717" y="233022"/>
                </a:cubicBezTo>
                <a:cubicBezTo>
                  <a:pt x="24764" y="225402"/>
                  <a:pt x="23812" y="217782"/>
                  <a:pt x="25717" y="210162"/>
                </a:cubicBezTo>
                <a:close/>
                <a:moveTo>
                  <a:pt x="374809" y="492"/>
                </a:moveTo>
                <a:cubicBezTo>
                  <a:pt x="380286" y="-1056"/>
                  <a:pt x="386715" y="1087"/>
                  <a:pt x="395288" y="6326"/>
                </a:cubicBezTo>
                <a:cubicBezTo>
                  <a:pt x="411480" y="15851"/>
                  <a:pt x="429578" y="26329"/>
                  <a:pt x="444817" y="35854"/>
                </a:cubicBezTo>
                <a:cubicBezTo>
                  <a:pt x="451485" y="39664"/>
                  <a:pt x="458153" y="45379"/>
                  <a:pt x="454342" y="53951"/>
                </a:cubicBezTo>
                <a:cubicBezTo>
                  <a:pt x="450532" y="63476"/>
                  <a:pt x="443865" y="73954"/>
                  <a:pt x="432435" y="74907"/>
                </a:cubicBezTo>
                <a:cubicBezTo>
                  <a:pt x="422910" y="74907"/>
                  <a:pt x="419100" y="79669"/>
                  <a:pt x="414338" y="87289"/>
                </a:cubicBezTo>
                <a:cubicBezTo>
                  <a:pt x="396240" y="118722"/>
                  <a:pt x="380047" y="141582"/>
                  <a:pt x="360045" y="174919"/>
                </a:cubicBezTo>
                <a:cubicBezTo>
                  <a:pt x="381953" y="174919"/>
                  <a:pt x="392430" y="174919"/>
                  <a:pt x="412432" y="174919"/>
                </a:cubicBezTo>
                <a:cubicBezTo>
                  <a:pt x="416242" y="174919"/>
                  <a:pt x="420053" y="174919"/>
                  <a:pt x="423863" y="174919"/>
                </a:cubicBezTo>
                <a:cubicBezTo>
                  <a:pt x="432435" y="175872"/>
                  <a:pt x="441007" y="178729"/>
                  <a:pt x="441007" y="189206"/>
                </a:cubicBezTo>
                <a:cubicBezTo>
                  <a:pt x="441007" y="199684"/>
                  <a:pt x="433388" y="202542"/>
                  <a:pt x="423863" y="202542"/>
                </a:cubicBezTo>
                <a:cubicBezTo>
                  <a:pt x="370522" y="202542"/>
                  <a:pt x="318135" y="202542"/>
                  <a:pt x="264795" y="202542"/>
                </a:cubicBezTo>
                <a:cubicBezTo>
                  <a:pt x="181928" y="202542"/>
                  <a:pt x="100013" y="202542"/>
                  <a:pt x="17145" y="202542"/>
                </a:cubicBezTo>
                <a:cubicBezTo>
                  <a:pt x="6667" y="202542"/>
                  <a:pt x="0" y="199684"/>
                  <a:pt x="0" y="188254"/>
                </a:cubicBezTo>
                <a:cubicBezTo>
                  <a:pt x="0" y="176824"/>
                  <a:pt x="6667" y="174919"/>
                  <a:pt x="16192" y="174919"/>
                </a:cubicBezTo>
                <a:cubicBezTo>
                  <a:pt x="92392" y="174919"/>
                  <a:pt x="177165" y="174919"/>
                  <a:pt x="254317" y="174919"/>
                </a:cubicBezTo>
                <a:cubicBezTo>
                  <a:pt x="265747" y="174919"/>
                  <a:pt x="272415" y="172062"/>
                  <a:pt x="279082" y="161584"/>
                </a:cubicBezTo>
                <a:cubicBezTo>
                  <a:pt x="306705" y="119674"/>
                  <a:pt x="329565" y="86336"/>
                  <a:pt x="359092" y="45379"/>
                </a:cubicBezTo>
                <a:cubicBezTo>
                  <a:pt x="362903" y="39664"/>
                  <a:pt x="362903" y="35854"/>
                  <a:pt x="360045" y="30139"/>
                </a:cubicBezTo>
                <a:cubicBezTo>
                  <a:pt x="359092" y="26329"/>
                  <a:pt x="359092" y="21567"/>
                  <a:pt x="360045" y="16804"/>
                </a:cubicBezTo>
                <a:cubicBezTo>
                  <a:pt x="364808" y="7279"/>
                  <a:pt x="369332" y="2040"/>
                  <a:pt x="374809" y="492"/>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70" name="Title 69">
            <a:extLst>
              <a:ext uri="{FF2B5EF4-FFF2-40B4-BE49-F238E27FC236}">
                <a16:creationId xmlns:a16="http://schemas.microsoft.com/office/drawing/2014/main" id="{30E50A71-54F1-48A7-9225-86B5ADDF1160}"/>
              </a:ext>
            </a:extLst>
          </p:cNvPr>
          <p:cNvSpPr>
            <a:spLocks noGrp="1"/>
          </p:cNvSpPr>
          <p:nvPr>
            <p:ph type="title" idx="4294967295"/>
          </p:nvPr>
        </p:nvSpPr>
        <p:spPr>
          <a:xfrm>
            <a:off x="-64332" y="4434428"/>
            <a:ext cx="8827707" cy="1188726"/>
          </a:xfrm>
          <a:prstGeom prst="rect">
            <a:avLst/>
          </a:prstGeom>
        </p:spPr>
        <p:txBody>
          <a:bodyPr lIns="91440" tIns="45720" rIns="91440" bIns="45720" anchor="t"/>
          <a:lstStyle/>
          <a:p>
            <a:pPr algn="ctr"/>
            <a:r>
              <a:rPr lang="en-US" b="1" cap="all">
                <a:latin typeface="Meiryo"/>
              </a:rPr>
              <a:t>Supermarket PRICE COMPARISON APPLICATION</a:t>
            </a:r>
            <a:r>
              <a:rPr lang="en-US" sz="800" cap="all">
                <a:solidFill>
                  <a:srgbClr val="404040"/>
                </a:solidFill>
                <a:latin typeface="Calibri"/>
                <a:cs typeface="Calibri"/>
              </a:rPr>
              <a:t> </a:t>
            </a:r>
            <a:r>
              <a:rPr lang="en-US" sz="800">
                <a:solidFill>
                  <a:srgbClr val="404040"/>
                </a:solidFill>
                <a:latin typeface="Calibri"/>
                <a:cs typeface="Calibri"/>
              </a:rPr>
              <a:t>​</a:t>
            </a:r>
            <a:endParaRPr lang="en-US">
              <a:solidFill>
                <a:schemeClr val="bg1"/>
              </a:solidFill>
              <a:latin typeface="Calibri"/>
              <a:cs typeface="Calibri"/>
            </a:endParaRPr>
          </a:p>
        </p:txBody>
      </p:sp>
      <p:sp>
        <p:nvSpPr>
          <p:cNvPr id="71" name="Text Placeholder 70">
            <a:extLst>
              <a:ext uri="{FF2B5EF4-FFF2-40B4-BE49-F238E27FC236}">
                <a16:creationId xmlns:a16="http://schemas.microsoft.com/office/drawing/2014/main" id="{F22A5FB1-81A5-44D0-B011-D7CC62E70751}"/>
              </a:ext>
            </a:extLst>
          </p:cNvPr>
          <p:cNvSpPr>
            <a:spLocks noGrp="1"/>
          </p:cNvSpPr>
          <p:nvPr>
            <p:ph type="body" sz="quarter" idx="4294967295"/>
          </p:nvPr>
        </p:nvSpPr>
        <p:spPr>
          <a:xfrm>
            <a:off x="8984787" y="4048978"/>
            <a:ext cx="3201406" cy="2763895"/>
          </a:xfrm>
          <a:prstGeom prst="rect">
            <a:avLst/>
          </a:prstGeom>
        </p:spPr>
        <p:txBody>
          <a:bodyPr lIns="91440" tIns="45720" rIns="91440" bIns="45720" anchor="t"/>
          <a:lstStyle/>
          <a:p>
            <a:pPr marL="0" indent="0" algn="ctr">
              <a:buNone/>
            </a:pPr>
            <a:r>
              <a:rPr lang="en-US" altLang="ko-KR" sz="1400" b="1">
                <a:cs typeface="Arial"/>
              </a:rPr>
              <a:t>Group Members</a:t>
            </a:r>
          </a:p>
          <a:p>
            <a:pPr marL="0" indent="0">
              <a:buNone/>
            </a:pPr>
            <a:r>
              <a:rPr lang="en-US" altLang="ko-KR" sz="1200" b="1"/>
              <a:t>Aditya </a:t>
            </a:r>
            <a:r>
              <a:rPr lang="en-US" altLang="ko-KR" sz="1200" b="1" err="1"/>
              <a:t>Bommireddipalli</a:t>
            </a:r>
            <a:r>
              <a:rPr lang="en-US" altLang="ko-KR" sz="1200" b="1"/>
              <a:t>- AI/Machine Learning Engineer</a:t>
            </a:r>
            <a:endParaRPr lang="en-US" altLang="ko-KR" sz="1200" b="1">
              <a:cs typeface="Arial"/>
            </a:endParaRPr>
          </a:p>
          <a:p>
            <a:pPr marL="0" indent="0">
              <a:buNone/>
            </a:pPr>
            <a:r>
              <a:rPr lang="en-US" altLang="ko-KR" sz="1200" b="1" err="1"/>
              <a:t>Bandingoda</a:t>
            </a:r>
            <a:r>
              <a:rPr lang="en-US" altLang="ko-KR" sz="1200" b="1"/>
              <a:t> Kariyawasam – Business Analyst​</a:t>
            </a:r>
            <a:endParaRPr lang="en-US" altLang="ko-KR" sz="1200" b="1">
              <a:cs typeface="Arial"/>
            </a:endParaRPr>
          </a:p>
          <a:p>
            <a:pPr marL="0" indent="0">
              <a:buNone/>
            </a:pPr>
            <a:r>
              <a:rPr lang="en-US" altLang="ko-KR" sz="1200" b="1"/>
              <a:t>Dasuni Wickramasinghe – Tech Lead/ Frontend/Backend</a:t>
            </a:r>
            <a:endParaRPr lang="en-US" altLang="ko-KR" sz="1200" b="1">
              <a:cs typeface="Arial"/>
            </a:endParaRPr>
          </a:p>
          <a:p>
            <a:pPr marL="0" indent="0">
              <a:buNone/>
            </a:pPr>
            <a:r>
              <a:rPr lang="en-US" altLang="ko-KR" sz="1200" b="1"/>
              <a:t>Maria Olaya – AI researcher / UI/UX </a:t>
            </a:r>
            <a:endParaRPr lang="en-US" altLang="ko-KR" sz="1200" b="1">
              <a:cs typeface="Arial"/>
            </a:endParaRPr>
          </a:p>
          <a:p>
            <a:pPr marL="0" indent="0">
              <a:buNone/>
            </a:pPr>
            <a:r>
              <a:rPr lang="en-US" altLang="ko-KR" sz="1200" b="1"/>
              <a:t>Zubeda </a:t>
            </a:r>
            <a:r>
              <a:rPr lang="en-US" altLang="ko-KR" sz="1200" b="1" err="1"/>
              <a:t>Gooni</a:t>
            </a:r>
            <a:r>
              <a:rPr lang="en-US" altLang="ko-KR" sz="1200" b="1"/>
              <a:t>- Data engineer/ UI/UX​</a:t>
            </a:r>
            <a:endParaRPr lang="ko-KR" altLang="en-US" sz="1200" b="1">
              <a:cs typeface="Arial"/>
            </a:endParaRPr>
          </a:p>
        </p:txBody>
      </p:sp>
      <p:sp>
        <p:nvSpPr>
          <p:cNvPr id="4" name="TextBox 3">
            <a:extLst>
              <a:ext uri="{FF2B5EF4-FFF2-40B4-BE49-F238E27FC236}">
                <a16:creationId xmlns:a16="http://schemas.microsoft.com/office/drawing/2014/main" id="{C08E7BB4-369F-B166-BC0F-3548B8B24BFF}"/>
              </a:ext>
            </a:extLst>
          </p:cNvPr>
          <p:cNvSpPr txBox="1"/>
          <p:nvPr/>
        </p:nvSpPr>
        <p:spPr>
          <a:xfrm>
            <a:off x="11773082" y="6450077"/>
            <a:ext cx="298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1</a:t>
            </a:r>
            <a:endParaRPr lang="en-US"/>
          </a:p>
        </p:txBody>
      </p:sp>
    </p:spTree>
    <p:extLst>
      <p:ext uri="{BB962C8B-B14F-4D97-AF65-F5344CB8AC3E}">
        <p14:creationId xmlns:p14="http://schemas.microsoft.com/office/powerpoint/2010/main" val="354466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ECAA1-C410-0304-63E5-FD78830062FD}"/>
              </a:ext>
            </a:extLst>
          </p:cNvPr>
          <p:cNvSpPr txBox="1"/>
          <p:nvPr/>
        </p:nvSpPr>
        <p:spPr>
          <a:xfrm>
            <a:off x="3754809" y="4203289"/>
            <a:ext cx="7201874"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a:cs typeface="Arial"/>
              </a:rPr>
              <a:t>Objective:</a:t>
            </a:r>
            <a:endParaRPr lang="en-US"/>
          </a:p>
          <a:p>
            <a:pPr algn="just"/>
            <a:r>
              <a:rPr lang="en-US">
                <a:ea typeface="+mn-lt"/>
                <a:cs typeface="+mn-lt"/>
              </a:rPr>
              <a:t>The objective of this project is to develop a mobile application that enables users to compare prices of grocery items across different stores in their vicinity. The application will provide a convenient and efficient solution for users to find the best places to purchase their desired products at the most affordable prices.</a:t>
            </a:r>
            <a:endParaRPr lang="en-US">
              <a:cs typeface="Arial"/>
            </a:endParaRPr>
          </a:p>
        </p:txBody>
      </p:sp>
      <p:sp>
        <p:nvSpPr>
          <p:cNvPr id="5" name="Title 69">
            <a:extLst>
              <a:ext uri="{FF2B5EF4-FFF2-40B4-BE49-F238E27FC236}">
                <a16:creationId xmlns:a16="http://schemas.microsoft.com/office/drawing/2014/main" id="{C925E001-F138-52F3-8CF3-218D7265201D}"/>
              </a:ext>
            </a:extLst>
          </p:cNvPr>
          <p:cNvSpPr txBox="1">
            <a:spLocks/>
          </p:cNvSpPr>
          <p:nvPr/>
        </p:nvSpPr>
        <p:spPr>
          <a:xfrm>
            <a:off x="2978293" y="714592"/>
            <a:ext cx="8827707" cy="100070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cap="all">
                <a:latin typeface="Meiryo"/>
              </a:rPr>
              <a:t>problem/solution</a:t>
            </a:r>
            <a:endParaRPr lang="en-US" sz="800">
              <a:solidFill>
                <a:srgbClr val="404040"/>
              </a:solidFill>
              <a:latin typeface="Calibri"/>
              <a:cs typeface="Calibri"/>
            </a:endParaRPr>
          </a:p>
        </p:txBody>
      </p:sp>
      <p:sp>
        <p:nvSpPr>
          <p:cNvPr id="9" name="TextBox 8">
            <a:extLst>
              <a:ext uri="{FF2B5EF4-FFF2-40B4-BE49-F238E27FC236}">
                <a16:creationId xmlns:a16="http://schemas.microsoft.com/office/drawing/2014/main" id="{E2FF3293-587A-C12B-062C-9DDFD5505A9B}"/>
              </a:ext>
            </a:extLst>
          </p:cNvPr>
          <p:cNvSpPr txBox="1"/>
          <p:nvPr/>
        </p:nvSpPr>
        <p:spPr>
          <a:xfrm>
            <a:off x="11773082" y="6450077"/>
            <a:ext cx="298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2</a:t>
            </a:r>
          </a:p>
        </p:txBody>
      </p:sp>
      <p:sp>
        <p:nvSpPr>
          <p:cNvPr id="10" name="TextBox 9">
            <a:extLst>
              <a:ext uri="{FF2B5EF4-FFF2-40B4-BE49-F238E27FC236}">
                <a16:creationId xmlns:a16="http://schemas.microsoft.com/office/drawing/2014/main" id="{9D2AB6FC-F1D1-C18E-E1C0-DBBA2411320E}"/>
              </a:ext>
            </a:extLst>
          </p:cNvPr>
          <p:cNvSpPr txBox="1"/>
          <p:nvPr/>
        </p:nvSpPr>
        <p:spPr>
          <a:xfrm>
            <a:off x="3788407" y="2169701"/>
            <a:ext cx="7211281"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a:cs typeface="Arial"/>
              </a:rPr>
              <a:t>Problem:</a:t>
            </a:r>
            <a:endParaRPr lang="en-US"/>
          </a:p>
          <a:p>
            <a:pPr algn="just"/>
            <a:r>
              <a:rPr lang="en-US">
                <a:solidFill>
                  <a:srgbClr val="000000"/>
                </a:solidFill>
                <a:ea typeface="+mn-lt"/>
                <a:cs typeface="+mn-lt"/>
              </a:rPr>
              <a:t>Not having good tools to compare grocery prices makes it hard for people to spend their money wisely. We're making an app to fix that, so everyone can easily find the best prices and save money and time when they shop.</a:t>
            </a:r>
            <a:endParaRPr lang="en-US"/>
          </a:p>
        </p:txBody>
      </p:sp>
    </p:spTree>
    <p:extLst>
      <p:ext uri="{BB962C8B-B14F-4D97-AF65-F5344CB8AC3E}">
        <p14:creationId xmlns:p14="http://schemas.microsoft.com/office/powerpoint/2010/main" val="298859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6CD3990C-28F3-42EE-A4F2-C93A6360A97B}"/>
              </a:ext>
            </a:extLst>
          </p:cNvPr>
          <p:cNvSpPr txBox="1">
            <a:spLocks/>
          </p:cNvSpPr>
          <p:nvPr/>
        </p:nvSpPr>
        <p:spPr>
          <a:xfrm>
            <a:off x="0" y="193659"/>
            <a:ext cx="9369669" cy="712210"/>
          </a:xfrm>
          <a:prstGeom prst="rect">
            <a:avLst/>
          </a:prstGeom>
          <a:solidFill>
            <a:schemeClr val="bg1"/>
          </a:solidFill>
        </p:spPr>
        <p:txBody>
          <a:bodyPr lIns="91440" tIns="9144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ko-KR" b="1">
                <a:solidFill>
                  <a:schemeClr val="accent2"/>
                </a:solidFill>
              </a:rPr>
              <a:t>TECHNOLOGY USED</a:t>
            </a:r>
            <a:endParaRPr lang="ko-KR" altLang="en-US" b="1">
              <a:solidFill>
                <a:schemeClr val="accent2"/>
              </a:solidFill>
            </a:endParaRPr>
          </a:p>
        </p:txBody>
      </p:sp>
      <p:grpSp>
        <p:nvGrpSpPr>
          <p:cNvPr id="6" name="Group 5">
            <a:extLst>
              <a:ext uri="{FF2B5EF4-FFF2-40B4-BE49-F238E27FC236}">
                <a16:creationId xmlns:a16="http://schemas.microsoft.com/office/drawing/2014/main" id="{B39196C3-A5CD-42E2-8A94-11FF83027740}"/>
              </a:ext>
            </a:extLst>
          </p:cNvPr>
          <p:cNvGrpSpPr/>
          <p:nvPr/>
        </p:nvGrpSpPr>
        <p:grpSpPr>
          <a:xfrm>
            <a:off x="5562913" y="1841343"/>
            <a:ext cx="6284587" cy="592035"/>
            <a:chOff x="3901726" y="1933234"/>
            <a:chExt cx="7749970" cy="592035"/>
          </a:xfrm>
        </p:grpSpPr>
        <p:sp>
          <p:nvSpPr>
            <p:cNvPr id="60" name="Rectangle 59">
              <a:extLst>
                <a:ext uri="{FF2B5EF4-FFF2-40B4-BE49-F238E27FC236}">
                  <a16:creationId xmlns:a16="http://schemas.microsoft.com/office/drawing/2014/main" id="{4EBB7071-1C5A-4E4D-AD4C-B6BA6EAC7D9D}"/>
                </a:ext>
              </a:extLst>
            </p:cNvPr>
            <p:cNvSpPr/>
            <p:nvPr/>
          </p:nvSpPr>
          <p:spPr>
            <a:xfrm>
              <a:off x="4153981" y="1938915"/>
              <a:ext cx="7497715"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1" name="Rectangle 60">
              <a:extLst>
                <a:ext uri="{FF2B5EF4-FFF2-40B4-BE49-F238E27FC236}">
                  <a16:creationId xmlns:a16="http://schemas.microsoft.com/office/drawing/2014/main" id="{024F28EE-2323-476E-9A2B-A4FDFFB83DFD}"/>
                </a:ext>
              </a:extLst>
            </p:cNvPr>
            <p:cNvSpPr/>
            <p:nvPr/>
          </p:nvSpPr>
          <p:spPr>
            <a:xfrm>
              <a:off x="11518685"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Rectangle 61">
              <a:extLst>
                <a:ext uri="{FF2B5EF4-FFF2-40B4-BE49-F238E27FC236}">
                  <a16:creationId xmlns:a16="http://schemas.microsoft.com/office/drawing/2014/main" id="{2DDE5481-8331-4D77-A87C-A18F623F2EAF}"/>
                </a:ext>
              </a:extLst>
            </p:cNvPr>
            <p:cNvSpPr/>
            <p:nvPr/>
          </p:nvSpPr>
          <p:spPr>
            <a:xfrm>
              <a:off x="11398817"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Freeform: Shape 88">
              <a:extLst>
                <a:ext uri="{FF2B5EF4-FFF2-40B4-BE49-F238E27FC236}">
                  <a16:creationId xmlns:a16="http://schemas.microsoft.com/office/drawing/2014/main" id="{23FD28E7-58EC-422B-94CF-330EA67203E7}"/>
                </a:ext>
              </a:extLst>
            </p:cNvPr>
            <p:cNvSpPr/>
            <p:nvPr/>
          </p:nvSpPr>
          <p:spPr>
            <a:xfrm>
              <a:off x="3901726" y="1933234"/>
              <a:ext cx="259017" cy="59203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D1AE5667-ABC1-44FD-9A35-D813A397E045}"/>
              </a:ext>
            </a:extLst>
          </p:cNvPr>
          <p:cNvGrpSpPr/>
          <p:nvPr/>
        </p:nvGrpSpPr>
        <p:grpSpPr>
          <a:xfrm>
            <a:off x="5538213" y="3779889"/>
            <a:ext cx="6314164" cy="653774"/>
            <a:chOff x="3867540" y="3720288"/>
            <a:chExt cx="7784156" cy="666317"/>
          </a:xfrm>
        </p:grpSpPr>
        <p:sp>
          <p:nvSpPr>
            <p:cNvPr id="66" name="Rectangle 65">
              <a:extLst>
                <a:ext uri="{FF2B5EF4-FFF2-40B4-BE49-F238E27FC236}">
                  <a16:creationId xmlns:a16="http://schemas.microsoft.com/office/drawing/2014/main" id="{246AAA3F-4995-45F6-8F15-3901142F7204}"/>
                </a:ext>
              </a:extLst>
            </p:cNvPr>
            <p:cNvSpPr/>
            <p:nvPr/>
          </p:nvSpPr>
          <p:spPr>
            <a:xfrm>
              <a:off x="4142808" y="3720288"/>
              <a:ext cx="7508888" cy="66631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7" name="Rectangle 66">
              <a:extLst>
                <a:ext uri="{FF2B5EF4-FFF2-40B4-BE49-F238E27FC236}">
                  <a16:creationId xmlns:a16="http://schemas.microsoft.com/office/drawing/2014/main" id="{7393BC4A-B483-43B2-94B6-7012C7DDFE20}"/>
                </a:ext>
              </a:extLst>
            </p:cNvPr>
            <p:cNvSpPr/>
            <p:nvPr/>
          </p:nvSpPr>
          <p:spPr>
            <a:xfrm>
              <a:off x="11518685"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Rectangle 67">
              <a:extLst>
                <a:ext uri="{FF2B5EF4-FFF2-40B4-BE49-F238E27FC236}">
                  <a16:creationId xmlns:a16="http://schemas.microsoft.com/office/drawing/2014/main" id="{A3C88E1B-4E30-4FFE-B283-B6AC31C5CC47}"/>
                </a:ext>
              </a:extLst>
            </p:cNvPr>
            <p:cNvSpPr/>
            <p:nvPr/>
          </p:nvSpPr>
          <p:spPr>
            <a:xfrm>
              <a:off x="11398817"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Shape 90">
              <a:extLst>
                <a:ext uri="{FF2B5EF4-FFF2-40B4-BE49-F238E27FC236}">
                  <a16:creationId xmlns:a16="http://schemas.microsoft.com/office/drawing/2014/main" id="{89ABB204-EAD0-4D23-B742-DBEF5172C4BD}"/>
                </a:ext>
              </a:extLst>
            </p:cNvPr>
            <p:cNvSpPr/>
            <p:nvPr/>
          </p:nvSpPr>
          <p:spPr>
            <a:xfrm>
              <a:off x="3867540" y="3720747"/>
              <a:ext cx="391741" cy="602091"/>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D975AD1-52CB-46FB-97BA-2BDBD8ED8C56}"/>
              </a:ext>
            </a:extLst>
          </p:cNvPr>
          <p:cNvGrpSpPr/>
          <p:nvPr/>
        </p:nvGrpSpPr>
        <p:grpSpPr>
          <a:xfrm>
            <a:off x="5499124" y="4885668"/>
            <a:ext cx="6344226" cy="592035"/>
            <a:chOff x="3851854" y="4614503"/>
            <a:chExt cx="7799842" cy="592035"/>
          </a:xfrm>
        </p:grpSpPr>
        <p:sp>
          <p:nvSpPr>
            <p:cNvPr id="69" name="Rectangle 68">
              <a:extLst>
                <a:ext uri="{FF2B5EF4-FFF2-40B4-BE49-F238E27FC236}">
                  <a16:creationId xmlns:a16="http://schemas.microsoft.com/office/drawing/2014/main" id="{7B9D0B22-B530-46F2-AB72-E7BF4EAAE6E4}"/>
                </a:ext>
              </a:extLst>
            </p:cNvPr>
            <p:cNvSpPr/>
            <p:nvPr/>
          </p:nvSpPr>
          <p:spPr>
            <a:xfrm>
              <a:off x="4168209" y="4622414"/>
              <a:ext cx="7483487"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70" name="Rectangle 69">
              <a:extLst>
                <a:ext uri="{FF2B5EF4-FFF2-40B4-BE49-F238E27FC236}">
                  <a16:creationId xmlns:a16="http://schemas.microsoft.com/office/drawing/2014/main" id="{74D2072A-C467-4F4F-A422-5245E20326E3}"/>
                </a:ext>
              </a:extLst>
            </p:cNvPr>
            <p:cNvSpPr/>
            <p:nvPr/>
          </p:nvSpPr>
          <p:spPr>
            <a:xfrm>
              <a:off x="11518685"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Rectangle 70">
              <a:extLst>
                <a:ext uri="{FF2B5EF4-FFF2-40B4-BE49-F238E27FC236}">
                  <a16:creationId xmlns:a16="http://schemas.microsoft.com/office/drawing/2014/main" id="{62853914-2F61-47A6-9707-9738FCDA5C51}"/>
                </a:ext>
              </a:extLst>
            </p:cNvPr>
            <p:cNvSpPr/>
            <p:nvPr/>
          </p:nvSpPr>
          <p:spPr>
            <a:xfrm>
              <a:off x="11398817"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Shape 91">
              <a:extLst>
                <a:ext uri="{FF2B5EF4-FFF2-40B4-BE49-F238E27FC236}">
                  <a16:creationId xmlns:a16="http://schemas.microsoft.com/office/drawing/2014/main" id="{0B815312-BE75-48F4-823E-91E0DE112CF0}"/>
                </a:ext>
              </a:extLst>
            </p:cNvPr>
            <p:cNvSpPr/>
            <p:nvPr/>
          </p:nvSpPr>
          <p:spPr>
            <a:xfrm>
              <a:off x="3851854" y="4614503"/>
              <a:ext cx="423916" cy="59203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A1784475-743A-4D35-9F13-E3E14DEB73A2}"/>
              </a:ext>
            </a:extLst>
          </p:cNvPr>
          <p:cNvGrpSpPr/>
          <p:nvPr/>
        </p:nvGrpSpPr>
        <p:grpSpPr>
          <a:xfrm>
            <a:off x="5533607" y="2810615"/>
            <a:ext cx="6319457" cy="592035"/>
            <a:chOff x="3857084" y="2826990"/>
            <a:chExt cx="7794612" cy="592035"/>
          </a:xfrm>
        </p:grpSpPr>
        <p:sp>
          <p:nvSpPr>
            <p:cNvPr id="63" name="Isosceles Triangle 1">
              <a:extLst>
                <a:ext uri="{FF2B5EF4-FFF2-40B4-BE49-F238E27FC236}">
                  <a16:creationId xmlns:a16="http://schemas.microsoft.com/office/drawing/2014/main" id="{DA1E8F3F-9BF5-49C0-AFF3-1BC9DEDC263D}"/>
                </a:ext>
              </a:extLst>
            </p:cNvPr>
            <p:cNvSpPr/>
            <p:nvPr/>
          </p:nvSpPr>
          <p:spPr>
            <a:xfrm>
              <a:off x="3894519" y="2833415"/>
              <a:ext cx="7757177" cy="583725"/>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Shape 89">
              <a:extLst>
                <a:ext uri="{FF2B5EF4-FFF2-40B4-BE49-F238E27FC236}">
                  <a16:creationId xmlns:a16="http://schemas.microsoft.com/office/drawing/2014/main" id="{F6ED3220-296A-400D-A23C-A86854610989}"/>
                </a:ext>
              </a:extLst>
            </p:cNvPr>
            <p:cNvSpPr/>
            <p:nvPr/>
          </p:nvSpPr>
          <p:spPr>
            <a:xfrm>
              <a:off x="3857084" y="2826990"/>
              <a:ext cx="396164" cy="59203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26F8545-94E5-4690-A2DE-3352C80A8B71}"/>
                </a:ext>
              </a:extLst>
            </p:cNvPr>
            <p:cNvSpPr/>
            <p:nvPr/>
          </p:nvSpPr>
          <p:spPr>
            <a:xfrm>
              <a:off x="11518685"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Rectangle 64">
              <a:extLst>
                <a:ext uri="{FF2B5EF4-FFF2-40B4-BE49-F238E27FC236}">
                  <a16:creationId xmlns:a16="http://schemas.microsoft.com/office/drawing/2014/main" id="{82CB6A2B-CBBB-4732-9AAF-20581F74EA55}"/>
                </a:ext>
              </a:extLst>
            </p:cNvPr>
            <p:cNvSpPr/>
            <p:nvPr/>
          </p:nvSpPr>
          <p:spPr>
            <a:xfrm>
              <a:off x="11398817"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6" name="TextBox 95">
            <a:extLst>
              <a:ext uri="{FF2B5EF4-FFF2-40B4-BE49-F238E27FC236}">
                <a16:creationId xmlns:a16="http://schemas.microsoft.com/office/drawing/2014/main" id="{6B5E3F0C-EFDC-4767-96C2-C444DD4A39B3}"/>
              </a:ext>
            </a:extLst>
          </p:cNvPr>
          <p:cNvSpPr txBox="1"/>
          <p:nvPr/>
        </p:nvSpPr>
        <p:spPr bwMode="auto">
          <a:xfrm>
            <a:off x="6127556" y="1950833"/>
            <a:ext cx="5388072" cy="369332"/>
          </a:xfrm>
          <a:prstGeom prst="rect">
            <a:avLst/>
          </a:prstGeom>
          <a:noFill/>
          <a:effectLst/>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latin typeface="Arial"/>
                <a:cs typeface="Arial"/>
              </a:rPr>
              <a:t>Text/Image Recognition - Google Cloud Vision API</a:t>
            </a:r>
            <a:endParaRPr lang="ko-KR" altLang="en-US">
              <a:latin typeface="Arial"/>
              <a:cs typeface="Arial"/>
            </a:endParaRPr>
          </a:p>
        </p:txBody>
      </p:sp>
      <p:sp>
        <p:nvSpPr>
          <p:cNvPr id="97" name="TextBox 96">
            <a:extLst>
              <a:ext uri="{FF2B5EF4-FFF2-40B4-BE49-F238E27FC236}">
                <a16:creationId xmlns:a16="http://schemas.microsoft.com/office/drawing/2014/main" id="{47C638B3-3F49-4F22-92DD-2FBB86DBD7C7}"/>
              </a:ext>
            </a:extLst>
          </p:cNvPr>
          <p:cNvSpPr txBox="1"/>
          <p:nvPr/>
        </p:nvSpPr>
        <p:spPr bwMode="auto">
          <a:xfrm>
            <a:off x="5807682" y="3780979"/>
            <a:ext cx="5974199" cy="646331"/>
          </a:xfrm>
          <a:prstGeom prst="rect">
            <a:avLst/>
          </a:prstGeom>
          <a:noFill/>
          <a:effectLst/>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latin typeface="Arial"/>
                <a:cs typeface="Arial"/>
              </a:rPr>
              <a:t>       Mobile Development / </a:t>
            </a:r>
            <a:r>
              <a:rPr lang="en-US" dirty="0">
                <a:latin typeface="Arial"/>
                <a:cs typeface="Arial"/>
              </a:rPr>
              <a:t>Frontend </a:t>
            </a:r>
            <a:r>
              <a:rPr lang="en-US" altLang="ko-KR" dirty="0">
                <a:latin typeface="Arial"/>
                <a:cs typeface="Arial"/>
              </a:rPr>
              <a:t>– </a:t>
            </a:r>
            <a:r>
              <a:rPr lang="en-US" dirty="0">
                <a:latin typeface="Arial"/>
                <a:cs typeface="Arial"/>
              </a:rPr>
              <a:t>React Native</a:t>
            </a:r>
            <a:endParaRPr lang="ko-KR" altLang="en-US" dirty="0">
              <a:latin typeface="Arial"/>
              <a:cs typeface="Arial"/>
            </a:endParaRPr>
          </a:p>
          <a:p>
            <a:pPr>
              <a:defRPr/>
            </a:pPr>
            <a:r>
              <a:rPr lang="en-US" altLang="ko-KR" dirty="0">
                <a:latin typeface="Arial"/>
                <a:cs typeface="Arial"/>
              </a:rPr>
              <a:t>       Backend -  Flask Server</a:t>
            </a:r>
            <a:endParaRPr lang="ko-KR" altLang="en-US" dirty="0">
              <a:latin typeface="Arial"/>
              <a:cs typeface="Arial"/>
            </a:endParaRPr>
          </a:p>
        </p:txBody>
      </p:sp>
      <p:sp>
        <p:nvSpPr>
          <p:cNvPr id="98" name="TextBox 97">
            <a:extLst>
              <a:ext uri="{FF2B5EF4-FFF2-40B4-BE49-F238E27FC236}">
                <a16:creationId xmlns:a16="http://schemas.microsoft.com/office/drawing/2014/main" id="{6F4A1154-C77F-424A-BDCF-F61C05656936}"/>
              </a:ext>
            </a:extLst>
          </p:cNvPr>
          <p:cNvSpPr txBox="1"/>
          <p:nvPr/>
        </p:nvSpPr>
        <p:spPr bwMode="auto">
          <a:xfrm>
            <a:off x="6184360" y="5015839"/>
            <a:ext cx="407176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latin typeface="Arial" pitchFamily="34" charset="0"/>
                <a:cs typeface="Arial" pitchFamily="34" charset="0"/>
              </a:rPr>
              <a:t>Cloud Computing - Azure​</a:t>
            </a:r>
            <a:endParaRPr lang="ko-KR" altLang="en-US">
              <a:latin typeface="Arial" pitchFamily="34" charset="0"/>
              <a:cs typeface="Arial" pitchFamily="34" charset="0"/>
            </a:endParaRPr>
          </a:p>
        </p:txBody>
      </p:sp>
      <p:sp>
        <p:nvSpPr>
          <p:cNvPr id="5" name="TextBox 4">
            <a:extLst>
              <a:ext uri="{FF2B5EF4-FFF2-40B4-BE49-F238E27FC236}">
                <a16:creationId xmlns:a16="http://schemas.microsoft.com/office/drawing/2014/main" id="{ACECB070-C319-56B7-1D34-FD3232297109}"/>
              </a:ext>
            </a:extLst>
          </p:cNvPr>
          <p:cNvSpPr txBox="1"/>
          <p:nvPr/>
        </p:nvSpPr>
        <p:spPr>
          <a:xfrm>
            <a:off x="11773082" y="6450077"/>
            <a:ext cx="298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3</a:t>
            </a:r>
            <a:endParaRPr lang="en-US"/>
          </a:p>
        </p:txBody>
      </p:sp>
      <p:sp>
        <p:nvSpPr>
          <p:cNvPr id="3" name="Rectangle 2">
            <a:extLst>
              <a:ext uri="{FF2B5EF4-FFF2-40B4-BE49-F238E27FC236}">
                <a16:creationId xmlns:a16="http://schemas.microsoft.com/office/drawing/2014/main" id="{8C20F7E6-4949-B839-AF31-A6A1EA4D8848}"/>
              </a:ext>
            </a:extLst>
          </p:cNvPr>
          <p:cNvSpPr/>
          <p:nvPr/>
        </p:nvSpPr>
        <p:spPr>
          <a:xfrm>
            <a:off x="-29308" y="996461"/>
            <a:ext cx="3370384" cy="59006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descr="Diagram&#10;&#10;Description automatically generated">
            <a:extLst>
              <a:ext uri="{FF2B5EF4-FFF2-40B4-BE49-F238E27FC236}">
                <a16:creationId xmlns:a16="http://schemas.microsoft.com/office/drawing/2014/main" id="{5514FBB8-05E6-F404-F8EC-EBC226F7ECBB}"/>
              </a:ext>
            </a:extLst>
          </p:cNvPr>
          <p:cNvPicPr>
            <a:picLocks noChangeAspect="1"/>
          </p:cNvPicPr>
          <p:nvPr/>
        </p:nvPicPr>
        <p:blipFill>
          <a:blip r:embed="rId2"/>
          <a:stretch>
            <a:fillRect/>
          </a:stretch>
        </p:blipFill>
        <p:spPr>
          <a:xfrm>
            <a:off x="-3907" y="1159608"/>
            <a:ext cx="4814277" cy="5740398"/>
          </a:xfrm>
          <a:prstGeom prst="rect">
            <a:avLst/>
          </a:prstGeom>
        </p:spPr>
      </p:pic>
      <p:sp>
        <p:nvSpPr>
          <p:cNvPr id="2" name="TextBox 1">
            <a:extLst>
              <a:ext uri="{FF2B5EF4-FFF2-40B4-BE49-F238E27FC236}">
                <a16:creationId xmlns:a16="http://schemas.microsoft.com/office/drawing/2014/main" id="{0D832317-B9D8-DB66-505E-40D46305AF57}"/>
              </a:ext>
            </a:extLst>
          </p:cNvPr>
          <p:cNvSpPr txBox="1"/>
          <p:nvPr/>
        </p:nvSpPr>
        <p:spPr bwMode="auto">
          <a:xfrm>
            <a:off x="6193409" y="2919796"/>
            <a:ext cx="5519775" cy="369332"/>
          </a:xfrm>
          <a:prstGeom prst="rect">
            <a:avLst/>
          </a:prstGeom>
          <a:noFill/>
          <a:effectLst/>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latin typeface="Arial"/>
                <a:cs typeface="Arial"/>
              </a:rPr>
              <a:t>Web Scraping – Python (</a:t>
            </a:r>
            <a:r>
              <a:rPr lang="en-US" altLang="ko-KR" err="1">
                <a:latin typeface="Arial"/>
                <a:cs typeface="Arial"/>
              </a:rPr>
              <a:t>BeautifulSoup</a:t>
            </a:r>
            <a:r>
              <a:rPr lang="en-US" altLang="ko-KR">
                <a:latin typeface="Arial"/>
                <a:cs typeface="Arial"/>
              </a:rPr>
              <a:t>, Playwright)</a:t>
            </a:r>
          </a:p>
        </p:txBody>
      </p:sp>
    </p:spTree>
    <p:extLst>
      <p:ext uri="{BB962C8B-B14F-4D97-AF65-F5344CB8AC3E}">
        <p14:creationId xmlns:p14="http://schemas.microsoft.com/office/powerpoint/2010/main" val="100471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FFE24044-4AEC-0D9C-C26D-75840194F75A}"/>
              </a:ext>
            </a:extLst>
          </p:cNvPr>
          <p:cNvSpPr txBox="1"/>
          <p:nvPr/>
        </p:nvSpPr>
        <p:spPr>
          <a:xfrm>
            <a:off x="875403" y="2407827"/>
            <a:ext cx="4717952"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Arial"/>
              </a:rPr>
              <a:t>Challenges:</a:t>
            </a:r>
          </a:p>
          <a:p>
            <a:endParaRPr lang="en-US" b="1" dirty="0">
              <a:ea typeface="Arial Unicode MS"/>
              <a:cs typeface="+mn-lt"/>
            </a:endParaRPr>
          </a:p>
          <a:p>
            <a:endParaRPr lang="en-US" b="1" dirty="0">
              <a:ea typeface="Arial Unicode MS"/>
              <a:cs typeface="+mn-lt"/>
            </a:endParaRPr>
          </a:p>
          <a:p>
            <a:pPr marL="285750" indent="-285750">
              <a:buFont typeface="Wingdings"/>
              <a:buChar char="ü"/>
            </a:pPr>
            <a:r>
              <a:rPr lang="en-US" dirty="0">
                <a:ea typeface="+mn-lt"/>
                <a:cs typeface="+mn-lt"/>
              </a:rPr>
              <a:t>Price Comparison</a:t>
            </a:r>
          </a:p>
          <a:p>
            <a:pPr marL="285750" indent="-285750">
              <a:buFont typeface="Wingdings"/>
              <a:buChar char="ü"/>
            </a:pPr>
            <a:r>
              <a:rPr lang="en-US" dirty="0">
                <a:ea typeface="+mn-lt"/>
                <a:cs typeface="+mn-lt"/>
              </a:rPr>
              <a:t>Store Recommendation</a:t>
            </a:r>
            <a:endParaRPr lang="en-US" dirty="0">
              <a:cs typeface="Arial"/>
            </a:endParaRPr>
          </a:p>
          <a:p>
            <a:pPr marL="285750" indent="-285750">
              <a:buFont typeface="Wingdings"/>
              <a:buChar char="ü"/>
            </a:pPr>
            <a:r>
              <a:rPr lang="en-US" dirty="0">
                <a:ea typeface="+mn-lt"/>
                <a:cs typeface="+mn-lt"/>
              </a:rPr>
              <a:t>Real-Time Updates</a:t>
            </a:r>
            <a:endParaRPr lang="en-US" dirty="0">
              <a:cs typeface="Arial"/>
            </a:endParaRPr>
          </a:p>
          <a:p>
            <a:pPr marL="285750" indent="-285750">
              <a:buFont typeface="Wingdings"/>
              <a:buChar char="ü"/>
            </a:pPr>
            <a:r>
              <a:rPr lang="en-US" dirty="0">
                <a:cs typeface="Arial"/>
              </a:rPr>
              <a:t>Web Scraping</a:t>
            </a:r>
          </a:p>
        </p:txBody>
      </p:sp>
      <p:sp>
        <p:nvSpPr>
          <p:cNvPr id="4" name="TextBox 3">
            <a:extLst>
              <a:ext uri="{FF2B5EF4-FFF2-40B4-BE49-F238E27FC236}">
                <a16:creationId xmlns:a16="http://schemas.microsoft.com/office/drawing/2014/main" id="{B41AC801-BA36-15FA-6133-E7939E445320}"/>
              </a:ext>
            </a:extLst>
          </p:cNvPr>
          <p:cNvSpPr txBox="1"/>
          <p:nvPr/>
        </p:nvSpPr>
        <p:spPr>
          <a:xfrm>
            <a:off x="7521038" y="309252"/>
            <a:ext cx="4329545" cy="638298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AD5033D1-CD8C-ADD4-A298-22A8E3B6515B}"/>
              </a:ext>
            </a:extLst>
          </p:cNvPr>
          <p:cNvSpPr txBox="1"/>
          <p:nvPr/>
        </p:nvSpPr>
        <p:spPr>
          <a:xfrm>
            <a:off x="7523512" y="2404753"/>
            <a:ext cx="34289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Limitations:</a:t>
            </a:r>
          </a:p>
          <a:p>
            <a:pPr algn="l"/>
            <a:endParaRPr lang="en-US" dirty="0">
              <a:cs typeface="Arial"/>
            </a:endParaRPr>
          </a:p>
          <a:p>
            <a:pPr marL="285750" indent="-285750">
              <a:buFont typeface="Wingdings"/>
              <a:buChar char="ü"/>
            </a:pPr>
            <a:r>
              <a:rPr lang="en-US" dirty="0">
                <a:cs typeface="Arial"/>
              </a:rPr>
              <a:t>Current location only</a:t>
            </a:r>
          </a:p>
          <a:p>
            <a:pPr marL="285750" indent="-285750">
              <a:buFont typeface="Wingdings"/>
              <a:buChar char="ü"/>
            </a:pPr>
            <a:r>
              <a:rPr lang="en-US" dirty="0">
                <a:cs typeface="Arial"/>
              </a:rPr>
              <a:t>Limited to two groceries shop</a:t>
            </a:r>
          </a:p>
          <a:p>
            <a:pPr marL="285750" indent="-285750">
              <a:buFont typeface="Wingdings"/>
              <a:buChar char="ü"/>
            </a:pPr>
            <a:endParaRPr lang="en-US" dirty="0">
              <a:cs typeface="Arial"/>
            </a:endParaRPr>
          </a:p>
          <a:p>
            <a:endParaRPr lang="en-US" dirty="0">
              <a:cs typeface="Arial"/>
            </a:endParaRPr>
          </a:p>
        </p:txBody>
      </p:sp>
    </p:spTree>
    <p:extLst>
      <p:ext uri="{BB962C8B-B14F-4D97-AF65-F5344CB8AC3E}">
        <p14:creationId xmlns:p14="http://schemas.microsoft.com/office/powerpoint/2010/main" val="1493236830"/>
      </p:ext>
    </p:extLst>
  </p:cSld>
  <p:clrMapOvr>
    <a:masterClrMapping/>
  </p:clrMapOvr>
</p:sld>
</file>

<file path=ppt/theme/theme1.xml><?xml version="1.0" encoding="utf-8"?>
<a:theme xmlns:a="http://schemas.openxmlformats.org/drawingml/2006/main" name="Cover and End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vt:i4>
      </vt:variant>
    </vt:vector>
  </HeadingPairs>
  <TitlesOfParts>
    <vt:vector size="11" baseType="lpstr">
      <vt:lpstr>Meiryo</vt:lpstr>
      <vt:lpstr>Arial</vt:lpstr>
      <vt:lpstr>Calibri</vt:lpstr>
      <vt:lpstr>Wingdings</vt:lpstr>
      <vt:lpstr>Cover and End Slide Master</vt:lpstr>
      <vt:lpstr>Contents Slide Master</vt:lpstr>
      <vt:lpstr>Section Break Slide Master</vt:lpstr>
      <vt:lpstr>Supermarket PRICE COMPARISON APPLICATION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Zubeda Gooni</cp:lastModifiedBy>
  <cp:revision>52</cp:revision>
  <dcterms:created xsi:type="dcterms:W3CDTF">2019-01-14T06:35:35Z</dcterms:created>
  <dcterms:modified xsi:type="dcterms:W3CDTF">2023-08-09T18:12:20Z</dcterms:modified>
</cp:coreProperties>
</file>