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2661B-5761-09B6-2CE8-AC88291F0A2B}" v="255" dt="2023-05-20T18:49:06.280"/>
    <p1510:client id="{4489D7C5-9618-F310-EBDC-770F332A6EBB}" v="141" dt="2023-05-21T03:46:53.651"/>
    <p1510:client id="{D9B6B3D3-3B50-C715-BF8D-D4A6E0419AAB}" v="8" dt="2023-05-20T18:54:01.929"/>
    <p1510:client id="{F17BCE7F-9414-C31F-A0ED-0C44CD734A6B}" v="23" dt="2023-05-21T20:39:0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08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  <a:p>
            <a:pPr marL="0" lvl="0" algn="ctr"/>
            <a:r>
              <a:rPr lang="en-US" altLang="ko-KR"/>
              <a:t>and send to back</a:t>
            </a:r>
            <a:endParaRPr lang="ko-KR" alt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531544" y="2459893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3269615"/>
            <a:ext cx="12191852" cy="35883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867709" y="1515086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983296" y="-16937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406405" y="2369715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510740" y="2215931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434214" y="1487394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583490" y="799438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629485" y="2401486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246477" y="1620229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976899" y="2078655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707600" y="2770682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239364" y="2784802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283483" y="2560752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729768" y="1494965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338337" y="1512688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143343" y="-17252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425762" y="1461333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830586" y="2671772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575510" y="2772576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81" y="71835"/>
            <a:ext cx="9371992" cy="121841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ctr"/>
            <a:r>
              <a:rPr lang="en-US" b="1" cap="all" dirty="0">
                <a:latin typeface="Meiryo"/>
              </a:rPr>
              <a:t>Supermarket PRICE COMPARISON APPLICATION</a:t>
            </a:r>
            <a:r>
              <a:rPr lang="en-US" cap="all" dirty="0">
                <a:solidFill>
                  <a:srgbClr val="FFFFFF"/>
                </a:solidFill>
                <a:latin typeface="Meiryo"/>
              </a:rPr>
              <a:t>.</a:t>
            </a:r>
            <a:r>
              <a:rPr lang="en-US" sz="800" cap="all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en-US" sz="800" dirty="0">
                <a:solidFill>
                  <a:srgbClr val="404040"/>
                </a:solidFill>
                <a:latin typeface="Calibri"/>
                <a:cs typeface="Calibri"/>
              </a:rPr>
              <a:t>​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84787" y="4048978"/>
            <a:ext cx="3201406" cy="276389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altLang="ko-KR" sz="1400">
                <a:solidFill>
                  <a:schemeClr val="bg1"/>
                </a:solidFill>
                <a:cs typeface="Arial"/>
              </a:rPr>
              <a:t>Group Members</a:t>
            </a:r>
          </a:p>
          <a:p>
            <a:pPr marL="0" indent="0">
              <a:buNone/>
            </a:pPr>
            <a:r>
              <a:rPr lang="en-US" altLang="ko-KR" sz="1200">
                <a:solidFill>
                  <a:schemeClr val="bg1"/>
                </a:solidFill>
              </a:rPr>
              <a:t>Aditya </a:t>
            </a:r>
            <a:r>
              <a:rPr lang="en-US" altLang="ko-KR" sz="1200" err="1">
                <a:solidFill>
                  <a:schemeClr val="bg1"/>
                </a:solidFill>
              </a:rPr>
              <a:t>Bommireddipalli</a:t>
            </a:r>
            <a:r>
              <a:rPr lang="en-US" altLang="ko-KR" sz="1200">
                <a:solidFill>
                  <a:schemeClr val="bg1"/>
                </a:solidFill>
              </a:rPr>
              <a:t>- AI/Machine Learning Engineer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r>
              <a:rPr lang="en-US" altLang="ko-KR" sz="1200" err="1">
                <a:solidFill>
                  <a:schemeClr val="bg1"/>
                </a:solidFill>
              </a:rPr>
              <a:t>Bandingoda</a:t>
            </a:r>
            <a:r>
              <a:rPr lang="en-US" altLang="ko-KR" sz="1200">
                <a:solidFill>
                  <a:schemeClr val="bg1"/>
                </a:solidFill>
              </a:rPr>
              <a:t> Kariyawasam – Business Analyst​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bg1"/>
                </a:solidFill>
              </a:rPr>
              <a:t>Dasuni Wickramasinghe – Tech Lead/ Frontend/Backend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bg1"/>
                </a:solidFill>
              </a:rPr>
              <a:t>Maria Olaya – AI researcher / UI/UX </a:t>
            </a:r>
            <a:endParaRPr lang="en-US" altLang="ko-KR" sz="120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r>
              <a:rPr lang="en-US" altLang="ko-KR" sz="1200">
                <a:solidFill>
                  <a:schemeClr val="bg1"/>
                </a:solidFill>
              </a:rPr>
              <a:t>Zubeda </a:t>
            </a:r>
            <a:r>
              <a:rPr lang="en-US" altLang="ko-KR" sz="1200" err="1">
                <a:solidFill>
                  <a:schemeClr val="bg1"/>
                </a:solidFill>
              </a:rPr>
              <a:t>Gooni</a:t>
            </a:r>
            <a:r>
              <a:rPr lang="en-US" altLang="ko-KR" sz="1200">
                <a:solidFill>
                  <a:schemeClr val="bg1"/>
                </a:solidFill>
              </a:rPr>
              <a:t>- Data engineer/ UI/UX​</a:t>
            </a:r>
            <a:endParaRPr lang="ko-KR" alt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D2995-1B63-6747-EA80-AD41D76C4DA9}"/>
              </a:ext>
            </a:extLst>
          </p:cNvPr>
          <p:cNvSpPr txBox="1"/>
          <p:nvPr/>
        </p:nvSpPr>
        <p:spPr>
          <a:xfrm>
            <a:off x="225809" y="3449720"/>
            <a:ext cx="84586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Objective</a:t>
            </a:r>
          </a:p>
          <a:p>
            <a:r>
              <a:rPr lang="en-US">
                <a:ea typeface="+mn-lt"/>
                <a:cs typeface="+mn-lt"/>
              </a:rPr>
              <a:t>The objective of this project is to develop a mobile application that enables users to compare prices of grocery items across different stores in their vicinity. The application will provide a convenient and efficient solution for users to find the best places to purchase their desired products at the most affordable prices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35DE2-5EAD-80D6-FAF0-7E84C44890B0}"/>
              </a:ext>
            </a:extLst>
          </p:cNvPr>
          <p:cNvSpPr txBox="1"/>
          <p:nvPr/>
        </p:nvSpPr>
        <p:spPr>
          <a:xfrm>
            <a:off x="182676" y="5059984"/>
            <a:ext cx="84586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cs typeface="Arial"/>
            </a:endParaRPr>
          </a:p>
          <a:p>
            <a:r>
              <a:rPr lang="en-US" b="1">
                <a:cs typeface="Arial"/>
              </a:rPr>
              <a:t>Challenges</a:t>
            </a:r>
          </a:p>
          <a:p>
            <a:r>
              <a:rPr lang="en-US">
                <a:ea typeface="+mn-lt"/>
                <a:cs typeface="+mn-lt"/>
              </a:rPr>
              <a:t>Limited Price Transparency                         Inconvenience in Price Comparison</a:t>
            </a:r>
          </a:p>
          <a:p>
            <a:r>
              <a:rPr lang="en-US">
                <a:ea typeface="+mn-lt"/>
                <a:cs typeface="+mn-lt"/>
              </a:rPr>
              <a:t>Product Identification                                   Store Recommendation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Real-Time Updates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E7BB4-369F-B166-BC0F-3548B8B24BFF}"/>
              </a:ext>
            </a:extLst>
          </p:cNvPr>
          <p:cNvSpPr txBox="1"/>
          <p:nvPr/>
        </p:nvSpPr>
        <p:spPr>
          <a:xfrm>
            <a:off x="11773082" y="6450077"/>
            <a:ext cx="298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8834" y="115956"/>
            <a:ext cx="7103165" cy="1368287"/>
          </a:xfrm>
        </p:spPr>
        <p:txBody>
          <a:bodyPr lIns="91440" tIns="45720" rIns="91440" bIns="45720" anchor="ctr"/>
          <a:lstStyle/>
          <a:p>
            <a:r>
              <a:rPr lang="en-US" sz="3600" dirty="0">
                <a:cs typeface="Arial"/>
              </a:rPr>
              <a:t>MAIN FEATURES AND PRODUCT DETAILS/USE CASES</a:t>
            </a:r>
            <a:endParaRPr lang="en-US" sz="36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8834" y="1596808"/>
            <a:ext cx="2584175" cy="3622625"/>
          </a:xfrm>
        </p:spPr>
        <p:txBody>
          <a:bodyPr lIns="91440" tIns="45720" rIns="91440" bIns="45720" anchor="ctr"/>
          <a:lstStyle/>
          <a:p>
            <a:r>
              <a:rPr lang="en-US" altLang="ko-KR" b="1"/>
              <a:t>Features:​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Image/text recognition​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Search algorithm​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Price tracking​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User authentication​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Customer support​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cs typeface="Arial"/>
              </a:rPr>
              <a:t>Real-Time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Security​</a:t>
            </a:r>
          </a:p>
        </p:txBody>
      </p:sp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36E7FA28-52C6-4287-A479-1A21D92EAEA4}"/>
              </a:ext>
            </a:extLst>
          </p:cNvPr>
          <p:cNvSpPr txBox="1">
            <a:spLocks/>
          </p:cNvSpPr>
          <p:nvPr/>
        </p:nvSpPr>
        <p:spPr>
          <a:xfrm>
            <a:off x="7792279" y="1643270"/>
            <a:ext cx="3299791" cy="35780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b="1" i="1"/>
              <a:t>Details: </a:t>
            </a:r>
            <a:r>
              <a:rPr lang="en-US" b="1"/>
              <a:t>​​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/>
              <a:t>E-commerce platform </a:t>
            </a:r>
            <a:r>
              <a:rPr lang="en-US"/>
              <a:t>​​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/>
              <a:t>Upload/capture a picture of the item they want to buy (AI agent)</a:t>
            </a:r>
            <a:r>
              <a:rPr lang="en-US"/>
              <a:t>​​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i="1"/>
              <a:t>The app will identify the object and scan through many online stores to find the item's lowest price</a:t>
            </a:r>
            <a:r>
              <a:rPr lang="en-US"/>
              <a:t>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​</a:t>
            </a:r>
            <a:r>
              <a:rPr lang="en-US" i="1"/>
              <a:t>The user gets the best possible deal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95ECE9-CF27-4D70-9803-D8AF31AC78F8}"/>
              </a:ext>
            </a:extLst>
          </p:cNvPr>
          <p:cNvCxnSpPr/>
          <p:nvPr/>
        </p:nvCxnSpPr>
        <p:spPr>
          <a:xfrm>
            <a:off x="7673009" y="1577009"/>
            <a:ext cx="0" cy="36841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2C1650-FC11-DB57-485E-CEE199992A9C}"/>
              </a:ext>
            </a:extLst>
          </p:cNvPr>
          <p:cNvSpPr txBox="1"/>
          <p:nvPr/>
        </p:nvSpPr>
        <p:spPr>
          <a:xfrm>
            <a:off x="11773082" y="6450077"/>
            <a:ext cx="298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2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E0C48-F069-178D-10E5-A198EB55D498}"/>
              </a:ext>
            </a:extLst>
          </p:cNvPr>
          <p:cNvSpPr/>
          <p:nvPr/>
        </p:nvSpPr>
        <p:spPr>
          <a:xfrm>
            <a:off x="1849243" y="1923585"/>
            <a:ext cx="2193073" cy="2973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8F654102-0939-48E9-90BD-3C86260B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59" y="2028924"/>
            <a:ext cx="2743200" cy="28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0" y="193659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>
                <a:solidFill>
                  <a:schemeClr val="accent2"/>
                </a:solidFill>
              </a:rPr>
              <a:t>TECHNOLOGY TO BE USED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5562913" y="1841343"/>
            <a:ext cx="6284587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5523836" y="3779887"/>
            <a:ext cx="6328541" cy="734222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5499124" y="4885668"/>
            <a:ext cx="6344226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5533607" y="2810615"/>
            <a:ext cx="6319457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6385973" y="1969106"/>
            <a:ext cx="5413801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latin typeface="Arial" pitchFamily="34" charset="0"/>
                <a:cs typeface="Arial" pitchFamily="34" charset="0"/>
              </a:rPr>
              <a:t>Computer Vision- RestNet50/CNN, OpenCV​​</a:t>
            </a: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6372149" y="2966833"/>
            <a:ext cx="405222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latin typeface="Arial" pitchFamily="34" charset="0"/>
                <a:cs typeface="Arial" pitchFamily="34" charset="0"/>
              </a:rPr>
              <a:t>Text Recognition - OCR/MLKIT</a:t>
            </a: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6342838" y="3824111"/>
            <a:ext cx="5348342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latin typeface="Arial" pitchFamily="34" charset="0"/>
                <a:cs typeface="Arial" pitchFamily="34" charset="0"/>
              </a:rPr>
              <a:t>Web/Mobile Development – React/React Native, ANT/Material design, Firebase, Flask Server</a:t>
            </a: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6635916" y="5015839"/>
            <a:ext cx="407176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latin typeface="Arial" pitchFamily="34" charset="0"/>
                <a:cs typeface="Arial" pitchFamily="34" charset="0"/>
              </a:rPr>
              <a:t>Cloud Computing - Azure​</a:t>
            </a:r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B070-C319-56B7-1D34-FD3232297109}"/>
              </a:ext>
            </a:extLst>
          </p:cNvPr>
          <p:cNvSpPr txBox="1"/>
          <p:nvPr/>
        </p:nvSpPr>
        <p:spPr>
          <a:xfrm>
            <a:off x="11773082" y="6450077"/>
            <a:ext cx="298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3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20F7E6-4949-B839-AF31-A6A1EA4D8848}"/>
              </a:ext>
            </a:extLst>
          </p:cNvPr>
          <p:cNvSpPr/>
          <p:nvPr/>
        </p:nvSpPr>
        <p:spPr>
          <a:xfrm>
            <a:off x="-29308" y="996461"/>
            <a:ext cx="3370384" cy="59006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514FBB8-05E6-F404-F8EC-EBC226F7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7" y="1159608"/>
            <a:ext cx="4814277" cy="57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Cover and End Slide Master</vt:lpstr>
      <vt:lpstr>Contents Slide Master</vt:lpstr>
      <vt:lpstr>Section Break Slide Master</vt:lpstr>
      <vt:lpstr>Supermarket PRICE COMPARISON APPLICATION. 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11</cp:revision>
  <dcterms:created xsi:type="dcterms:W3CDTF">2019-01-14T06:35:35Z</dcterms:created>
  <dcterms:modified xsi:type="dcterms:W3CDTF">2023-05-21T20:41:26Z</dcterms:modified>
</cp:coreProperties>
</file>