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C98B-75EE-4D09-AD1F-3CFE2DC47E3E}" type="datetimeFigureOut">
              <a:rPr lang="en-US" smtClean="0"/>
              <a:t>18-Oct-16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8F1F-BAC0-431D-9325-78E806D3A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2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C98B-75EE-4D09-AD1F-3CFE2DC47E3E}" type="datetimeFigureOut">
              <a:rPr lang="en-US" smtClean="0"/>
              <a:t>18-Oct-16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8F1F-BAC0-431D-9325-78E806D3A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C98B-75EE-4D09-AD1F-3CFE2DC47E3E}" type="datetimeFigureOut">
              <a:rPr lang="en-US" smtClean="0"/>
              <a:t>18-Oct-16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8F1F-BAC0-431D-9325-78E806D3A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C98B-75EE-4D09-AD1F-3CFE2DC47E3E}" type="datetimeFigureOut">
              <a:rPr lang="en-US" smtClean="0"/>
              <a:t>18-Oct-16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8F1F-BAC0-431D-9325-78E806D3A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4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C98B-75EE-4D09-AD1F-3CFE2DC47E3E}" type="datetimeFigureOut">
              <a:rPr lang="en-US" smtClean="0"/>
              <a:t>18-Oct-16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8F1F-BAC0-431D-9325-78E806D3A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C98B-75EE-4D09-AD1F-3CFE2DC47E3E}" type="datetimeFigureOut">
              <a:rPr lang="en-US" smtClean="0"/>
              <a:t>18-Oct-16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8F1F-BAC0-431D-9325-78E806D3A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9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C98B-75EE-4D09-AD1F-3CFE2DC47E3E}" type="datetimeFigureOut">
              <a:rPr lang="en-US" smtClean="0"/>
              <a:t>18-Oct-16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8F1F-BAC0-431D-9325-78E806D3A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5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C98B-75EE-4D09-AD1F-3CFE2DC47E3E}" type="datetimeFigureOut">
              <a:rPr lang="en-US" smtClean="0"/>
              <a:t>18-Oct-16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8F1F-BAC0-431D-9325-78E806D3A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3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C98B-75EE-4D09-AD1F-3CFE2DC47E3E}" type="datetimeFigureOut">
              <a:rPr lang="en-US" smtClean="0"/>
              <a:t>18-Oct-16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8F1F-BAC0-431D-9325-78E806D3A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0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C98B-75EE-4D09-AD1F-3CFE2DC47E3E}" type="datetimeFigureOut">
              <a:rPr lang="en-US" smtClean="0"/>
              <a:t>18-Oct-16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8F1F-BAC0-431D-9325-78E806D3A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4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C98B-75EE-4D09-AD1F-3CFE2DC47E3E}" type="datetimeFigureOut">
              <a:rPr lang="en-US" smtClean="0"/>
              <a:t>18-Oct-16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8F1F-BAC0-431D-9325-78E806D3A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2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4C98B-75EE-4D09-AD1F-3CFE2DC47E3E}" type="datetimeFigureOut">
              <a:rPr lang="en-US" smtClean="0"/>
              <a:t>18-Oct-16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68F1F-BAC0-431D-9325-78E806D3A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6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fs.corp.mphasis.com/tf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6518" y="206062"/>
            <a:ext cx="4314424" cy="138499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TFS  Details:</a:t>
            </a:r>
          </a:p>
          <a:p>
            <a:endParaRPr lang="en-US" sz="1400" u="sng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Version :  2013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Uri : </a:t>
            </a:r>
            <a:r>
              <a:rPr lang="en-US" sz="1400" dirty="0" smtClean="0">
                <a:hlinkClick r:id="rId2"/>
              </a:rPr>
              <a:t>https://tfs.corp.mphasis.com/tfs</a:t>
            </a:r>
            <a:endParaRPr lang="en-US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Collection Name : MphasisCollection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Team Project : DET_Team Project</a:t>
            </a:r>
            <a:endParaRPr lang="en-US" sz="14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930464" y="206062"/>
            <a:ext cx="6505976" cy="138499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Project Details:</a:t>
            </a:r>
          </a:p>
          <a:p>
            <a:endParaRPr lang="en-US" sz="1400" u="sng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Application Type : ASP.net web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Solution Folder : AspnetWebapplication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Application Name: TestWebApp.sln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.NET version  : 4.5</a:t>
            </a:r>
            <a:endParaRPr lang="en-US" sz="14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476518" y="1669121"/>
            <a:ext cx="4314424" cy="2031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Build details:</a:t>
            </a:r>
          </a:p>
          <a:p>
            <a:endParaRPr lang="en-US" sz="1400" u="sng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Build tool: MsBuild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IDE : Visual Studio 2013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Output : Package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Package Name: TestwabApp.package.zip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Package Dir  : &lt;&lt;path from configuration file&gt;</a:t>
            </a:r>
          </a:p>
          <a:p>
            <a:endParaRPr lang="en-US" sz="1400" dirty="0" smtClean="0"/>
          </a:p>
          <a:p>
            <a:endParaRPr lang="en-US" sz="1400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4930464" y="1677713"/>
            <a:ext cx="6505976" cy="2031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Deployment :</a:t>
            </a:r>
          </a:p>
          <a:p>
            <a:endParaRPr lang="en-US" sz="1400" u="sng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Deployment tool: Microsoft Web Deploy 3.5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Deployed in  :  IIS of particular Target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Input:  Package details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Target server : ServerName, login credentials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 smtClean="0"/>
              <a:t>Output: Package will be deployed in IIS of target server.  A new website will be created based on name mentioned setParameters.xml in the Package folder</a:t>
            </a:r>
            <a:endParaRPr lang="en-US" sz="1400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476518" y="3795694"/>
            <a:ext cx="10959922" cy="1169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Other details</a:t>
            </a:r>
          </a:p>
          <a:p>
            <a:endParaRPr lang="en-US" sz="1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Microsoft Web deploy 3.5 to be installed on the machine where you want to run the above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Visual studio or Microsoft SDK and relevant </a:t>
            </a:r>
            <a:r>
              <a:rPr lang="en-US" sz="1400" dirty="0" err="1" smtClean="0"/>
              <a:t>.net</a:t>
            </a:r>
            <a:r>
              <a:rPr lang="en-US" sz="1400" dirty="0" smtClean="0"/>
              <a:t> frameworks to be installed on the machine.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Microsoft web deployment Agent should run as service on the same machine.  This service will be installed once MS-deploy installed.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76518" y="5078410"/>
            <a:ext cx="10959922" cy="1600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Scripting details</a:t>
            </a:r>
          </a:p>
          <a:p>
            <a:endParaRPr lang="en-US" sz="1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All the automation is done using Windows PowerShell scripting.   Bamboo will invoke these scripts file(s) to do respective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There are 3 script file(s) -  GetSourceCodefromTFS.ps1   (To get the source code from TFS and copy it local drive)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dirty="0" smtClean="0"/>
              <a:t>POC_Build.ps1 -&gt; To compile the source code from the local drive using MsBuild and Package the web application and push to the Package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POC_Deploy.ps1 -&gt; To take the package and deploy to environment based on the input value and server details provided in the configuration file</a:t>
            </a:r>
          </a:p>
        </p:txBody>
      </p:sp>
    </p:spTree>
    <p:extLst>
      <p:ext uri="{BB962C8B-B14F-4D97-AF65-F5344CB8AC3E}">
        <p14:creationId xmlns:p14="http://schemas.microsoft.com/office/powerpoint/2010/main" val="2016326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278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Mphasis (Unleaseh the NEXT)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Ksyg</dc:creator>
  <cp:lastModifiedBy>Ramesh Ksyg</cp:lastModifiedBy>
  <cp:revision>7</cp:revision>
  <dcterms:created xsi:type="dcterms:W3CDTF">2016-10-18T02:29:23Z</dcterms:created>
  <dcterms:modified xsi:type="dcterms:W3CDTF">2016-10-18T04:22:46Z</dcterms:modified>
</cp:coreProperties>
</file>