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9" r:id="rId4"/>
    <p:sldId id="258" r:id="rId5"/>
    <p:sldId id="259" r:id="rId6"/>
    <p:sldId id="262" r:id="rId7"/>
    <p:sldId id="261" r:id="rId8"/>
    <p:sldId id="264" r:id="rId9"/>
    <p:sldId id="263" r:id="rId10"/>
    <p:sldId id="265" r:id="rId11"/>
    <p:sldId id="266" r:id="rId12"/>
    <p:sldId id="267" r:id="rId13"/>
    <p:sldId id="27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9" autoAdjust="0"/>
    <p:restoredTop sz="94660"/>
  </p:normalViewPr>
  <p:slideViewPr>
    <p:cSldViewPr snapToGrid="0">
      <p:cViewPr varScale="1">
        <p:scale>
          <a:sx n="93" d="100"/>
          <a:sy n="93" d="100"/>
        </p:scale>
        <p:origin x="55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61B05-F978-4488-B76C-4DF869E1F8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D010B9-FD52-4F3F-A20C-956322C1EC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39591F-7033-4BBA-81F6-C997F4CD1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EFE7E-D856-450C-918F-6F0B8AE143D4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DCA7F4-BC7E-46A1-918A-E8CD0E42B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6525A8-4146-481F-BB42-0EF534B3B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7163B-5064-4EB3-8747-E7EB6B7E8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669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33EA2-0565-4AED-8340-F38434B4F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5D8133-EE55-43C5-A7CF-A4FBA98559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731A43-C431-4654-9B45-3B943C5AE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EFE7E-D856-450C-918F-6F0B8AE143D4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A1951A-15C4-42CF-BC5D-B835E1876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25869D-4326-446B-83D2-838872B65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7163B-5064-4EB3-8747-E7EB6B7E8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551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7A3593-68A6-4334-8CE1-5683570A4F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206883-A482-417A-84CE-6E075A5CAF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41B9B7-70F1-46AF-A5D9-460D5842F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EFE7E-D856-450C-918F-6F0B8AE143D4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6F62AD-FCF1-489D-AD8B-62E305BB1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7C6CC6-47A0-42E7-B73F-66466A460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7163B-5064-4EB3-8747-E7EB6B7E8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062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496A2-8D57-4102-BC17-6E840147B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457C7-4AE9-41E6-8591-F518D40216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9FF066-2761-4F64-9BB3-2CA9A1BCC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EFE7E-D856-450C-918F-6F0B8AE143D4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04F6D3-6C87-48E9-A36E-F7B29359C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49F702-5C7E-4863-8925-5AEDDE2E0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7163B-5064-4EB3-8747-E7EB6B7E8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591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EFC59-50BB-4120-BEFF-D0C39CAD4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AA6505-F6E9-4C11-A2C3-41B8CE8ED9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D6819-8649-43A6-84EE-AEDA23AAD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EFE7E-D856-450C-918F-6F0B8AE143D4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8270A3-C796-412B-909C-EBE3C684C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BFB48-F48E-4624-A3FC-4324653FE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7163B-5064-4EB3-8747-E7EB6B7E8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418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22DB3-46E1-4D45-93B1-6F7D1927D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DCE275-26EE-44D7-867E-177917B6C7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87E88A-6A9E-48B1-A1CA-1BE91D543C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11E631-8A5D-4AB9-A1A9-CF368AEB5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EFE7E-D856-450C-918F-6F0B8AE143D4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6177CE-EE12-47AE-AFA6-CB9072E61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3B285B-72F2-46B2-A747-3BC823388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7163B-5064-4EB3-8747-E7EB6B7E8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41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527E0-0103-44CD-96F3-2D30E6D97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72CE80-4132-47CC-A860-33E69474C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799ED7-BE1D-43D0-81E5-32A2054F90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B94D74-9856-4F72-A935-BCDDE99681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EA0F9D-DCF5-48E9-82AB-338DFB7BE6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1E10F6-86D8-4ECB-B74B-70D415DA4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EFE7E-D856-450C-918F-6F0B8AE143D4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73F5DE-0BE5-491B-A79F-5BFF2811B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D80B42-D9CC-4315-8D6F-311E20BA2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7163B-5064-4EB3-8747-E7EB6B7E8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164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D4025-44CB-4C61-94C6-949D6D746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B10A5E-F11D-49C7-85EE-8A06EED43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EFE7E-D856-450C-918F-6F0B8AE143D4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C0BB87-7CF2-4758-BF97-EFA4697D6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4F5B50-10AB-48F8-9E90-AAA3F7F91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7163B-5064-4EB3-8747-E7EB6B7E8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93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D8EA75-A0DF-4F84-868D-37F7FD915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EFE7E-D856-450C-918F-6F0B8AE143D4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024635-D791-411B-AA52-A324C0669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55E928-41AF-4CC1-8926-5BD27D0E8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7163B-5064-4EB3-8747-E7EB6B7E8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288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63099-6F83-4E27-AD29-84C184E40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D0DADB-6567-42AE-9042-FCAAD11A97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FE248A-3178-4692-858E-330BDFF0D5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857A09-A48A-4C95-9FFA-0E805A9BA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EFE7E-D856-450C-918F-6F0B8AE143D4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E6CF9D-07AF-403C-978D-B7723369D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A136F4-301C-456C-B584-FCA3D50DF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7163B-5064-4EB3-8747-E7EB6B7E8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737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6BD1B-A72C-4B98-876F-050C94DE0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9B6C06-3BC4-4979-A32F-AB72A8CD29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43D0C9-8834-407E-8238-D51AD497E0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2E3E75-5882-47CA-9EA4-580342EE1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EFE7E-D856-450C-918F-6F0B8AE143D4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5B4F4D-6969-4F24-A267-FC210E044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8F40EE-69FB-411E-9E17-1F948B073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7163B-5064-4EB3-8747-E7EB6B7E8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58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DE09D0-601F-4F09-955D-6D5D35296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22F22F-28EA-45DC-80CA-6164F5D838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2CF58D-CA0A-4647-A212-4950B6B15A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6EFE7E-D856-450C-918F-6F0B8AE143D4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4F3334-1185-42EC-897F-5F4A2AD71F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EAB26C-CC34-4793-AC8E-FA9E2D350A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E7163B-5064-4EB3-8747-E7EB6B7E8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576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D3259-286A-4274-AA49-9E59A911DE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GIT Command</a:t>
            </a:r>
          </a:p>
        </p:txBody>
      </p:sp>
    </p:spTree>
    <p:extLst>
      <p:ext uri="{BB962C8B-B14F-4D97-AF65-F5344CB8AC3E}">
        <p14:creationId xmlns:p14="http://schemas.microsoft.com/office/powerpoint/2010/main" val="23501227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539BE-E7B2-4BBB-B91F-9399B54D7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Commit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888CFE-51AA-41BF-AFAE-624EFA05B2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store the Change message in the file.</a:t>
            </a:r>
          </a:p>
          <a:p>
            <a:endParaRPr lang="en-US" dirty="0"/>
          </a:p>
          <a:p>
            <a:r>
              <a:rPr lang="en-US" dirty="0"/>
              <a:t>Syntax:</a:t>
            </a:r>
          </a:p>
          <a:p>
            <a:pPr marL="457200" lvl="1" indent="0">
              <a:buNone/>
            </a:pPr>
            <a:r>
              <a:rPr lang="en-US" dirty="0"/>
              <a:t>git commit –m “Your Message” </a:t>
            </a:r>
          </a:p>
        </p:txBody>
      </p:sp>
    </p:spTree>
    <p:extLst>
      <p:ext uri="{BB962C8B-B14F-4D97-AF65-F5344CB8AC3E}">
        <p14:creationId xmlns:p14="http://schemas.microsoft.com/office/powerpoint/2010/main" val="19179752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D0CAB-CBC6-4264-A770-F45668568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push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1FEC91-A918-40B7-9608-AF67C4AAC0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use to push Local Content to GitHub.</a:t>
            </a:r>
          </a:p>
          <a:p>
            <a:endParaRPr lang="en-US" dirty="0"/>
          </a:p>
          <a:p>
            <a:r>
              <a:rPr lang="en-US" dirty="0"/>
              <a:t>Syntax:</a:t>
            </a:r>
          </a:p>
          <a:p>
            <a:pPr marL="457200" lvl="1" indent="0">
              <a:buNone/>
            </a:pPr>
            <a:r>
              <a:rPr lang="en-US" dirty="0"/>
              <a:t>git push –u origin &lt;Branch name&gt; </a:t>
            </a:r>
          </a:p>
        </p:txBody>
      </p:sp>
    </p:spTree>
    <p:extLst>
      <p:ext uri="{BB962C8B-B14F-4D97-AF65-F5344CB8AC3E}">
        <p14:creationId xmlns:p14="http://schemas.microsoft.com/office/powerpoint/2010/main" val="7309129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DDEA4-BC99-4826-97F7-334AE05D9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Pull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B233CE-0A40-41B5-97B9-50D7871A5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to pull the Content From GitHub to Local Computer.</a:t>
            </a:r>
          </a:p>
          <a:p>
            <a:r>
              <a:rPr lang="en-US" b="0" i="0" dirty="0">
                <a:solidFill>
                  <a:srgbClr val="222222"/>
                </a:solidFill>
                <a:effectLst/>
                <a:latin typeface="Helvetica Neue"/>
              </a:rPr>
              <a:t>It pull the latest version of a repository.</a:t>
            </a:r>
          </a:p>
          <a:p>
            <a:endParaRPr lang="en-US" dirty="0">
              <a:solidFill>
                <a:srgbClr val="222222"/>
              </a:solidFill>
              <a:latin typeface="Helvetica Neue"/>
            </a:endParaRPr>
          </a:p>
          <a:p>
            <a:r>
              <a:rPr lang="en-US" dirty="0">
                <a:solidFill>
                  <a:srgbClr val="222222"/>
                </a:solidFill>
                <a:latin typeface="Helvetica Neue"/>
              </a:rPr>
              <a:t>Syntax :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222222"/>
                </a:solidFill>
                <a:latin typeface="Helvetica Neue"/>
              </a:rPr>
              <a:t>git pull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53883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86183-26F6-4BFE-87B4-BD339492D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Resolving Conflict in GIT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F0B30-4523-4169-8B0A-31D18E9D4F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 checkout &lt;Base branch&gt;</a:t>
            </a:r>
          </a:p>
          <a:p>
            <a:r>
              <a:rPr lang="en-US" dirty="0"/>
              <a:t>git pull</a:t>
            </a:r>
          </a:p>
          <a:p>
            <a:r>
              <a:rPr lang="en-US" dirty="0"/>
              <a:t>git checkout &lt;Current Branch Name&gt;</a:t>
            </a:r>
          </a:p>
          <a:p>
            <a:r>
              <a:rPr lang="en-US" dirty="0"/>
              <a:t>git rebase &lt;Base Branch&gt;</a:t>
            </a:r>
          </a:p>
          <a:p>
            <a:endParaRPr lang="en-US" dirty="0"/>
          </a:p>
          <a:p>
            <a:r>
              <a:rPr lang="en-US" dirty="0"/>
              <a:t>git rebase --continue</a:t>
            </a:r>
          </a:p>
          <a:p>
            <a:r>
              <a:rPr lang="en-US" dirty="0"/>
              <a:t>git push origin &lt;Branch Name&gt;</a:t>
            </a:r>
          </a:p>
        </p:txBody>
      </p:sp>
    </p:spTree>
    <p:extLst>
      <p:ext uri="{BB962C8B-B14F-4D97-AF65-F5344CB8AC3E}">
        <p14:creationId xmlns:p14="http://schemas.microsoft.com/office/powerpoint/2010/main" val="1907526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037EC-111F-47AF-8D02-E2D453C8F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054BCA-A7AC-48E5-A032-2DD47EE53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5367"/>
            <a:ext cx="10515600" cy="4651596"/>
          </a:xfrm>
        </p:spPr>
        <p:txBody>
          <a:bodyPr>
            <a:normAutofit/>
          </a:bodyPr>
          <a:lstStyle/>
          <a:p>
            <a:r>
              <a:rPr lang="en-US" dirty="0"/>
              <a:t>Git Config</a:t>
            </a:r>
          </a:p>
          <a:p>
            <a:r>
              <a:rPr lang="en-US" dirty="0"/>
              <a:t>Git </a:t>
            </a:r>
            <a:r>
              <a:rPr lang="en-US" dirty="0" err="1"/>
              <a:t>init</a:t>
            </a:r>
            <a:endParaRPr lang="en-US" dirty="0"/>
          </a:p>
          <a:p>
            <a:r>
              <a:rPr lang="en-US" dirty="0"/>
              <a:t>Git clone</a:t>
            </a:r>
          </a:p>
          <a:p>
            <a:r>
              <a:rPr lang="en-US" dirty="0"/>
              <a:t>Git Status</a:t>
            </a:r>
          </a:p>
          <a:p>
            <a:r>
              <a:rPr lang="en-US" dirty="0"/>
              <a:t>Git checkout</a:t>
            </a:r>
          </a:p>
          <a:p>
            <a:r>
              <a:rPr lang="en-US" dirty="0"/>
              <a:t>Git add</a:t>
            </a:r>
          </a:p>
          <a:p>
            <a:r>
              <a:rPr lang="en-US" dirty="0"/>
              <a:t>Git branch</a:t>
            </a:r>
          </a:p>
          <a:p>
            <a:r>
              <a:rPr lang="en-US" dirty="0"/>
              <a:t>Git commit</a:t>
            </a:r>
          </a:p>
          <a:p>
            <a:r>
              <a:rPr lang="en-US" dirty="0"/>
              <a:t>Git push /pull</a:t>
            </a:r>
          </a:p>
        </p:txBody>
      </p:sp>
    </p:spTree>
    <p:extLst>
      <p:ext uri="{BB962C8B-B14F-4D97-AF65-F5344CB8AC3E}">
        <p14:creationId xmlns:p14="http://schemas.microsoft.com/office/powerpoint/2010/main" val="1558568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8F16D-F1AB-41F0-A4A6-162368C52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Config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D8DBF5-7F2D-4B30-8C80-A2B2A5AA99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Configure the user</a:t>
            </a:r>
          </a:p>
          <a:p>
            <a:endParaRPr lang="en-US" dirty="0"/>
          </a:p>
          <a:p>
            <a:r>
              <a:rPr lang="en-US" dirty="0"/>
              <a:t>Syntax:</a:t>
            </a:r>
          </a:p>
          <a:p>
            <a:pPr marL="457200" lvl="1" indent="0">
              <a:buNone/>
            </a:pPr>
            <a:r>
              <a:rPr lang="en-US" dirty="0"/>
              <a:t>git config --global user.name &lt;Name of user&gt;</a:t>
            </a:r>
          </a:p>
          <a:p>
            <a:pPr marL="457200" lvl="1" indent="0">
              <a:buNone/>
            </a:pPr>
            <a:r>
              <a:rPr lang="en-US" dirty="0"/>
              <a:t>git config --global </a:t>
            </a:r>
            <a:r>
              <a:rPr lang="en-US" dirty="0" err="1"/>
              <a:t>user.email</a:t>
            </a:r>
            <a:r>
              <a:rPr lang="en-US" dirty="0"/>
              <a:t> &lt;Email of user&gt;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9994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D9132-294C-410E-9618-2AE1807E9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</a:t>
            </a:r>
            <a:r>
              <a:rPr lang="en-US" dirty="0" err="1"/>
              <a:t>init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975FB-9242-4FD3-B7D9-AC85C119FC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 </a:t>
            </a:r>
            <a:r>
              <a:rPr lang="en-US" dirty="0" err="1"/>
              <a:t>init</a:t>
            </a:r>
            <a:r>
              <a:rPr lang="en-US" dirty="0"/>
              <a:t> is use to initialize the git repository.</a:t>
            </a:r>
          </a:p>
          <a:p>
            <a:r>
              <a:rPr lang="en-US" dirty="0"/>
              <a:t>It create a directory called “.git”.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Syntax:</a:t>
            </a:r>
          </a:p>
          <a:p>
            <a:pPr marL="457200" lvl="1" indent="0">
              <a:buNone/>
            </a:pPr>
            <a:r>
              <a:rPr lang="en-US" dirty="0"/>
              <a:t>git </a:t>
            </a:r>
            <a:r>
              <a:rPr lang="en-US" dirty="0" err="1"/>
              <a:t>init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3084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42A50-2E00-4E82-B84D-26835D977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Clone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6FD578-6DC4-467C-BFEF-F64F2F2942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use to copy the existing Repository to local Computer.</a:t>
            </a:r>
          </a:p>
          <a:p>
            <a:r>
              <a:rPr lang="en-US" dirty="0"/>
              <a:t>Point to an existing repo and make a Clone or copy of that repo at another Location.</a:t>
            </a:r>
          </a:p>
          <a:p>
            <a:endParaRPr lang="en-US" dirty="0"/>
          </a:p>
          <a:p>
            <a:r>
              <a:rPr lang="en-US" dirty="0"/>
              <a:t>Syntax:</a:t>
            </a:r>
          </a:p>
          <a:p>
            <a:pPr marL="0" indent="0">
              <a:buNone/>
            </a:pPr>
            <a:r>
              <a:rPr lang="en-US" dirty="0"/>
              <a:t>	git clone &lt;Repo&gt;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05809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24923-DBF4-4240-A76C-3994AB086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status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872C44-A9F7-4570-8C0A-80F24D8118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Display the State of the Working Directory.</a:t>
            </a:r>
          </a:p>
          <a:p>
            <a:endParaRPr lang="en-US" dirty="0"/>
          </a:p>
          <a:p>
            <a:r>
              <a:rPr lang="en-US" dirty="0"/>
              <a:t>Syntax:</a:t>
            </a:r>
          </a:p>
          <a:p>
            <a:pPr marL="457200" lvl="1" indent="0">
              <a:buNone/>
            </a:pPr>
            <a:r>
              <a:rPr lang="en-US" dirty="0"/>
              <a:t>git status</a:t>
            </a:r>
          </a:p>
        </p:txBody>
      </p:sp>
    </p:spTree>
    <p:extLst>
      <p:ext uri="{BB962C8B-B14F-4D97-AF65-F5344CB8AC3E}">
        <p14:creationId xmlns:p14="http://schemas.microsoft.com/office/powerpoint/2010/main" val="20873362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1BBBD-2343-4072-A7D5-D60E87DF3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checkout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AAEAC2-45C0-432F-B571-F6A0A6DFB3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Switch between another Branches in a repository.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git checkout –b &lt;Branch name&gt; : use to create new branch.</a:t>
            </a:r>
          </a:p>
          <a:p>
            <a:pPr marL="0" indent="0">
              <a:buNone/>
            </a:pPr>
            <a:r>
              <a:rPr lang="en-US" dirty="0"/>
              <a:t>git checkout &lt;Branch name&gt; : use to Switch Between the branch.</a:t>
            </a:r>
          </a:p>
          <a:p>
            <a:pPr marL="0" indent="0">
              <a:buNone/>
            </a:pPr>
            <a:r>
              <a:rPr lang="en-US" dirty="0"/>
              <a:t>git checkout –d &lt;Branch Name&gt; : use to delete the existing branch</a:t>
            </a:r>
          </a:p>
        </p:txBody>
      </p:sp>
    </p:spTree>
    <p:extLst>
      <p:ext uri="{BB962C8B-B14F-4D97-AF65-F5344CB8AC3E}">
        <p14:creationId xmlns:p14="http://schemas.microsoft.com/office/powerpoint/2010/main" val="18240498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4E1FB-9F3D-4F05-AE15-10C857F13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add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8B981-F91C-4A81-B248-495F4A01DE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git files are in one of the following 3 stages:</a:t>
            </a:r>
          </a:p>
          <a:p>
            <a:pPr lvl="1"/>
            <a:r>
              <a:rPr lang="en-US" dirty="0"/>
              <a:t>Modified</a:t>
            </a:r>
          </a:p>
          <a:p>
            <a:pPr lvl="1"/>
            <a:r>
              <a:rPr lang="en-US" dirty="0"/>
              <a:t>Staged</a:t>
            </a:r>
          </a:p>
          <a:p>
            <a:pPr lvl="1"/>
            <a:r>
              <a:rPr lang="en-US" dirty="0" err="1"/>
              <a:t>Commited</a:t>
            </a:r>
            <a:endParaRPr lang="en-US" dirty="0"/>
          </a:p>
          <a:p>
            <a:endParaRPr lang="en-US" dirty="0"/>
          </a:p>
          <a:p>
            <a:r>
              <a:rPr lang="en-US" dirty="0"/>
              <a:t>Syntax:</a:t>
            </a:r>
          </a:p>
          <a:p>
            <a:pPr marL="457200" lvl="1" indent="0">
              <a:buNone/>
            </a:pPr>
            <a:r>
              <a:rPr lang="en-US" dirty="0"/>
              <a:t>git add &lt;File name&gt;  : It is use to add file to the Staging area.</a:t>
            </a:r>
          </a:p>
        </p:txBody>
      </p:sp>
    </p:spTree>
    <p:extLst>
      <p:ext uri="{BB962C8B-B14F-4D97-AF65-F5344CB8AC3E}">
        <p14:creationId xmlns:p14="http://schemas.microsoft.com/office/powerpoint/2010/main" val="25261983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0233C-BADA-49D7-983B-85BCCDB3A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Branch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B6C81-3B4D-467F-A9ED-2E3F185D59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list All of the branches in a repository.</a:t>
            </a:r>
          </a:p>
          <a:p>
            <a:endParaRPr lang="en-US" dirty="0"/>
          </a:p>
          <a:p>
            <a:r>
              <a:rPr lang="en-US" dirty="0"/>
              <a:t>Syntax:</a:t>
            </a:r>
          </a:p>
          <a:p>
            <a:pPr marL="457200" lvl="1" indent="0">
              <a:buNone/>
            </a:pPr>
            <a:r>
              <a:rPr lang="en-US" dirty="0"/>
              <a:t>git branch : Show all the branch In the repository.  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git branch –m&lt;Branch Name&gt;: Rename the current branch. </a:t>
            </a:r>
          </a:p>
        </p:txBody>
      </p:sp>
    </p:spTree>
    <p:extLst>
      <p:ext uri="{BB962C8B-B14F-4D97-AF65-F5344CB8AC3E}">
        <p14:creationId xmlns:p14="http://schemas.microsoft.com/office/powerpoint/2010/main" val="26284468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369</Words>
  <Application>Microsoft Office PowerPoint</Application>
  <PresentationFormat>Widescreen</PresentationFormat>
  <Paragraphs>79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Helvetica Neue</vt:lpstr>
      <vt:lpstr>Office Theme</vt:lpstr>
      <vt:lpstr>GIT Command</vt:lpstr>
      <vt:lpstr>Topic</vt:lpstr>
      <vt:lpstr>Git Config</vt:lpstr>
      <vt:lpstr>Git init</vt:lpstr>
      <vt:lpstr>Git Clone</vt:lpstr>
      <vt:lpstr>Git status</vt:lpstr>
      <vt:lpstr>Git checkout</vt:lpstr>
      <vt:lpstr>Git add</vt:lpstr>
      <vt:lpstr>Git Branch</vt:lpstr>
      <vt:lpstr>Git Commit</vt:lpstr>
      <vt:lpstr>Git push</vt:lpstr>
      <vt:lpstr>Git Pull</vt:lpstr>
      <vt:lpstr>Resolving Conflict in GIT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Command</dc:title>
  <dc:creator>Kiran Banstola</dc:creator>
  <cp:lastModifiedBy>Kiran Banstola</cp:lastModifiedBy>
  <cp:revision>8</cp:revision>
  <dcterms:created xsi:type="dcterms:W3CDTF">2021-04-11T08:08:59Z</dcterms:created>
  <dcterms:modified xsi:type="dcterms:W3CDTF">2021-04-11T10:34:39Z</dcterms:modified>
</cp:coreProperties>
</file>