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59" r:id="rId3"/>
    <p:sldId id="360" r:id="rId4"/>
    <p:sldId id="354" r:id="rId5"/>
    <p:sldId id="347" r:id="rId6"/>
    <p:sldId id="367" r:id="rId7"/>
    <p:sldId id="368" r:id="rId8"/>
    <p:sldId id="409" r:id="rId9"/>
    <p:sldId id="410" r:id="rId10"/>
    <p:sldId id="411" r:id="rId11"/>
    <p:sldId id="369" r:id="rId12"/>
    <p:sldId id="412" r:id="rId13"/>
    <p:sldId id="413" r:id="rId14"/>
    <p:sldId id="370" r:id="rId16"/>
    <p:sldId id="384" r:id="rId17"/>
    <p:sldId id="385" r:id="rId18"/>
    <p:sldId id="386" r:id="rId19"/>
    <p:sldId id="371" r:id="rId20"/>
    <p:sldId id="372" r:id="rId21"/>
    <p:sldId id="373" r:id="rId22"/>
    <p:sldId id="374" r:id="rId23"/>
    <p:sldId id="376" r:id="rId24"/>
    <p:sldId id="377" r:id="rId25"/>
    <p:sldId id="379" r:id="rId26"/>
    <p:sldId id="380" r:id="rId27"/>
    <p:sldId id="381" r:id="rId28"/>
    <p:sldId id="383" r:id="rId29"/>
    <p:sldId id="358" r:id="rId30"/>
    <p:sldId id="357" r:id="rId31"/>
    <p:sldId id="402" r:id="rId32"/>
    <p:sldId id="406" r:id="rId33"/>
    <p:sldId id="407" r:id="rId34"/>
    <p:sldId id="414" r:id="rId35"/>
  </p:sldIdLst>
  <p:sldSz cx="13716000" cy="7589520"/>
  <p:notesSz cx="6858000" cy="9144000"/>
  <p:defaultTextStyle>
    <a:defPPr>
      <a:defRPr lang="en-US"/>
    </a:defPPr>
    <a:lvl1pPr algn="l" defTabSz="1200150"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600075" indent="-142875" algn="l" defTabSz="1200150"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1200150" indent="-285750" algn="l" defTabSz="1200150"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802130" indent="-430530" algn="l" defTabSz="1200150"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2402205" indent="-573405" algn="l" defTabSz="1200150"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61f8d513-8d8d-4b6c-8696-9e4ebcedf4c3}">
          <p14:sldIdLst>
            <p14:sldId id="359"/>
            <p14:sldId id="360"/>
            <p14:sldId id="354"/>
            <p14:sldId id="347"/>
            <p14:sldId id="367"/>
            <p14:sldId id="368"/>
          </p14:sldIdLst>
        </p14:section>
        <p14:section name="Untitled Section" id="{9485a635-307e-447f-8a0f-18a088d0a398}">
          <p14:sldIdLst>
            <p14:sldId id="409"/>
            <p14:sldId id="410"/>
            <p14:sldId id="411"/>
            <p14:sldId id="369"/>
            <p14:sldId id="412"/>
            <p14:sldId id="413"/>
            <p14:sldId id="384"/>
            <p14:sldId id="385"/>
            <p14:sldId id="386"/>
            <p14:sldId id="371"/>
            <p14:sldId id="372"/>
            <p14:sldId id="373"/>
            <p14:sldId id="374"/>
            <p14:sldId id="376"/>
            <p14:sldId id="377"/>
            <p14:sldId id="379"/>
            <p14:sldId id="380"/>
            <p14:sldId id="381"/>
            <p14:sldId id="383"/>
            <p14:sldId id="358"/>
            <p14:sldId id="357"/>
            <p14:sldId id="402"/>
            <p14:sldId id="406"/>
            <p14:sldId id="407"/>
            <p14:sldId id="414"/>
            <p14:sldId id="3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458B35"/>
    <a:srgbClr val="00FF00"/>
    <a:srgbClr val="CCFFFF"/>
    <a:srgbClr val="99FFCC"/>
    <a:srgbClr val="00FFCC"/>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3" autoAdjust="0"/>
    <p:restoredTop sz="94619" autoAdjust="0"/>
  </p:normalViewPr>
  <p:slideViewPr>
    <p:cSldViewPr>
      <p:cViewPr varScale="1">
        <p:scale>
          <a:sx n="77" d="100"/>
          <a:sy n="77" d="100"/>
        </p:scale>
        <p:origin x="930" y="138"/>
      </p:cViewPr>
      <p:guideLst>
        <p:guide orient="horz" pos="2414"/>
        <p:guide pos="4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A0C77AF-05C8-43F2-8107-B352D423496B}" type="doc">
      <dgm:prSet loTypeId="urn:microsoft.com/office/officeart/2005/8/layout/hList6" loCatId="list" qsTypeId="urn:microsoft.com/office/officeart/2005/8/quickstyle/simple1#1" qsCatId="simple" csTypeId="urn:microsoft.com/office/officeart/2005/8/colors/colorful1#1" csCatId="colorful" phldr="1"/>
      <dgm:spPr/>
      <dgm:t>
        <a:bodyPr/>
        <a:lstStyle/>
        <a:p>
          <a:endParaRPr lang="en-US"/>
        </a:p>
      </dgm:t>
    </dgm:pt>
    <dgm:pt modelId="{FEB4E15B-0274-4A35-ACF6-AE8C973F5F69}">
      <dgm:prSet phldrT="[Text]" custT="1"/>
      <dgm:spPr>
        <a:solidFill>
          <a:srgbClr val="FF0000"/>
        </a:solidFill>
        <a:scene3d>
          <a:camera prst="orthographicFront">
            <a:rot lat="0" lon="0" rev="0"/>
          </a:camera>
          <a:lightRig rig="balanced" dir="t">
            <a:rot lat="0" lon="0" rev="8700000"/>
          </a:lightRig>
        </a:scene3d>
        <a:sp3d>
          <a:bevelT w="190500" h="38100"/>
        </a:sp3d>
      </dgm:spPr>
      <dgm:t>
        <a:bodyPr/>
        <a:lstStyle/>
        <a:p>
          <a:pPr algn="l"/>
          <a:r>
            <a:rPr lang="en-US" sz="3400" b="1" dirty="0">
              <a:solidFill>
                <a:srgbClr val="FFFF00"/>
              </a:solidFill>
              <a:latin typeface="Times New Roman" panose="02020603050405020304" pitchFamily="18" charset="0"/>
              <a:cs typeface="Times New Roman" panose="02020603050405020304" pitchFamily="18" charset="0"/>
            </a:rPr>
            <a:t>IT Trainings</a:t>
          </a:r>
        </a:p>
        <a:p>
          <a:pPr algn="l"/>
          <a:r>
            <a:rPr lang="en-US" sz="3400" b="1" dirty="0">
              <a:solidFill>
                <a:srgbClr val="FFFF00"/>
              </a:solidFill>
              <a:latin typeface="Times New Roman" panose="02020603050405020304" pitchFamily="18" charset="0"/>
              <a:cs typeface="Times New Roman" panose="02020603050405020304" pitchFamily="18" charset="0"/>
            </a:rPr>
            <a:t>with Real time Project Work</a:t>
          </a:r>
        </a:p>
        <a:p>
          <a:pPr algn="l"/>
          <a:r>
            <a:rPr lang="en-US" sz="3400" b="1" dirty="0">
              <a:solidFill>
                <a:srgbClr val="FFFF00"/>
              </a:solidFill>
              <a:latin typeface="Times New Roman" panose="02020603050405020304" pitchFamily="18" charset="0"/>
              <a:cs typeface="Times New Roman" panose="02020603050405020304" pitchFamily="18" charset="0"/>
            </a:rPr>
            <a:t>for </a:t>
          </a:r>
        </a:p>
        <a:p>
          <a:pPr algn="l"/>
          <a:r>
            <a:rPr lang="en-US" sz="3400" b="1" dirty="0">
              <a:solidFill>
                <a:srgbClr val="FFFF00"/>
              </a:solidFill>
              <a:latin typeface="Times New Roman" panose="02020603050405020304" pitchFamily="18" charset="0"/>
              <a:cs typeface="Times New Roman" panose="02020603050405020304" pitchFamily="18" charset="0"/>
            </a:rPr>
            <a:t>Corporates </a:t>
          </a:r>
        </a:p>
        <a:p>
          <a:pPr algn="l"/>
          <a:r>
            <a:rPr lang="en-US" sz="3400" b="1" dirty="0">
              <a:solidFill>
                <a:srgbClr val="FFFF00"/>
              </a:solidFill>
              <a:latin typeface="Times New Roman" panose="02020603050405020304" pitchFamily="18" charset="0"/>
              <a:cs typeface="Times New Roman" panose="02020603050405020304" pitchFamily="18" charset="0"/>
            </a:rPr>
            <a:t>&amp; </a:t>
          </a:r>
        </a:p>
        <a:p>
          <a:pPr algn="l"/>
          <a:r>
            <a:rPr lang="en-US" sz="3400" b="1" dirty="0">
              <a:solidFill>
                <a:srgbClr val="FFFF00"/>
              </a:solidFill>
              <a:latin typeface="Times New Roman" panose="02020603050405020304" pitchFamily="18" charset="0"/>
              <a:cs typeface="Times New Roman" panose="02020603050405020304" pitchFamily="18" charset="0"/>
            </a:rPr>
            <a:t>Individuals </a:t>
          </a:r>
        </a:p>
      </dgm:t>
    </dgm:pt>
    <dgm:pt modelId="{2E9DF0DD-A41D-4A61-B0D1-07A07BE20DCF}" cxnId="{40EC477E-6EFE-4F32-B774-8C7685FE27ED}" type="parTrans">
      <dgm:prSet/>
      <dgm:spPr/>
      <dgm:t>
        <a:bodyPr/>
        <a:lstStyle/>
        <a:p>
          <a:endParaRPr lang="en-US">
            <a:solidFill>
              <a:schemeClr val="tx1"/>
            </a:solidFill>
          </a:endParaRPr>
        </a:p>
      </dgm:t>
    </dgm:pt>
    <dgm:pt modelId="{036C4CB2-0601-4A97-9A32-C744CA6A6BFD}" cxnId="{40EC477E-6EFE-4F32-B774-8C7685FE27ED}" type="sibTrans">
      <dgm:prSet/>
      <dgm:spPr/>
      <dgm:t>
        <a:bodyPr/>
        <a:lstStyle/>
        <a:p>
          <a:endParaRPr lang="en-US">
            <a:solidFill>
              <a:schemeClr val="tx1"/>
            </a:solidFill>
          </a:endParaRPr>
        </a:p>
      </dgm:t>
    </dgm:pt>
    <dgm:pt modelId="{2B41B91B-DACA-4B24-BE5F-6458BEA93EB7}">
      <dgm:prSet phldrT="[Text]" custT="1"/>
      <dgm:spPr>
        <a:solidFill>
          <a:srgbClr val="002060"/>
        </a:solidFill>
        <a:scene3d>
          <a:camera prst="orthographicFront">
            <a:rot lat="0" lon="0" rev="0"/>
          </a:camera>
          <a:lightRig rig="balanced" dir="t">
            <a:rot lat="0" lon="0" rev="8700000"/>
          </a:lightRig>
        </a:scene3d>
        <a:sp3d>
          <a:bevelT w="190500" h="38100"/>
        </a:sp3d>
      </dgm:spPr>
      <dgm:t>
        <a:bodyPr/>
        <a:lstStyle/>
        <a:p>
          <a:pPr algn="l"/>
          <a:r>
            <a:rPr lang="en-US" sz="2900" b="1" dirty="0">
              <a:solidFill>
                <a:schemeClr val="bg1">
                  <a:lumMod val="95000"/>
                </a:schemeClr>
              </a:solidFill>
              <a:latin typeface="Times New Roman" panose="02020603050405020304" pitchFamily="18" charset="0"/>
              <a:cs typeface="Times New Roman" panose="02020603050405020304" pitchFamily="18" charset="0"/>
            </a:rPr>
            <a:t>Software Design, </a:t>
          </a:r>
        </a:p>
        <a:p>
          <a:pPr algn="l"/>
          <a:r>
            <a:rPr lang="en-US" sz="2900" b="1" dirty="0">
              <a:solidFill>
                <a:schemeClr val="bg1">
                  <a:lumMod val="95000"/>
                </a:schemeClr>
              </a:solidFill>
              <a:latin typeface="Times New Roman" panose="02020603050405020304" pitchFamily="18" charset="0"/>
              <a:cs typeface="Times New Roman" panose="02020603050405020304" pitchFamily="18" charset="0"/>
            </a:rPr>
            <a:t>Development, </a:t>
          </a:r>
        </a:p>
        <a:p>
          <a:pPr algn="l"/>
          <a:r>
            <a:rPr lang="en-US" sz="2900" b="1" dirty="0">
              <a:solidFill>
                <a:schemeClr val="bg1">
                  <a:lumMod val="95000"/>
                </a:schemeClr>
              </a:solidFill>
              <a:latin typeface="Times New Roman" panose="02020603050405020304" pitchFamily="18" charset="0"/>
              <a:cs typeface="Times New Roman" panose="02020603050405020304" pitchFamily="18" charset="0"/>
            </a:rPr>
            <a:t>QA – Manual, Automation &amp; </a:t>
          </a:r>
        </a:p>
        <a:p>
          <a:pPr algn="l"/>
          <a:r>
            <a:rPr lang="en-US" sz="2900" b="1" dirty="0">
              <a:solidFill>
                <a:schemeClr val="bg1">
                  <a:lumMod val="95000"/>
                </a:schemeClr>
              </a:solidFill>
              <a:latin typeface="Times New Roman" panose="02020603050405020304" pitchFamily="18" charset="0"/>
              <a:cs typeface="Times New Roman" panose="02020603050405020304" pitchFamily="18" charset="0"/>
            </a:rPr>
            <a:t>Performance Testing,</a:t>
          </a:r>
        </a:p>
        <a:p>
          <a:pPr algn="l"/>
          <a:r>
            <a:rPr lang="en-US" sz="2900" b="1" dirty="0">
              <a:solidFill>
                <a:schemeClr val="bg1">
                  <a:lumMod val="95000"/>
                </a:schemeClr>
              </a:solidFill>
              <a:latin typeface="Times New Roman" panose="02020603050405020304" pitchFamily="18" charset="0"/>
              <a:cs typeface="Times New Roman" panose="02020603050405020304" pitchFamily="18" charset="0"/>
            </a:rPr>
            <a:t>Maintenance.</a:t>
          </a:r>
        </a:p>
      </dgm:t>
    </dgm:pt>
    <dgm:pt modelId="{D3CE00A5-5271-4DF3-9963-41448F59DD68}" cxnId="{FF4761DA-DA68-410C-B3BC-31B40398D7A5}" type="parTrans">
      <dgm:prSet/>
      <dgm:spPr/>
      <dgm:t>
        <a:bodyPr/>
        <a:lstStyle/>
        <a:p>
          <a:endParaRPr lang="en-US">
            <a:solidFill>
              <a:schemeClr val="tx1"/>
            </a:solidFill>
          </a:endParaRPr>
        </a:p>
      </dgm:t>
    </dgm:pt>
    <dgm:pt modelId="{429C7F27-20A2-4EB8-B9B7-3C4044F61AA9}" cxnId="{FF4761DA-DA68-410C-B3BC-31B40398D7A5}" type="sibTrans">
      <dgm:prSet/>
      <dgm:spPr/>
      <dgm:t>
        <a:bodyPr/>
        <a:lstStyle/>
        <a:p>
          <a:endParaRPr lang="en-US">
            <a:solidFill>
              <a:schemeClr val="tx1"/>
            </a:solidFill>
          </a:endParaRPr>
        </a:p>
      </dgm:t>
    </dgm:pt>
    <dgm:pt modelId="{FCB2DF6C-9721-47AB-A3FC-EE818E631974}">
      <dgm:prSet phldrT="[Text]" custT="1"/>
      <dgm:spPr>
        <a:solidFill>
          <a:srgbClr val="FFFF00"/>
        </a:solidFill>
        <a:scene3d>
          <a:camera prst="orthographicFront">
            <a:rot lat="0" lon="0" rev="0"/>
          </a:camera>
          <a:lightRig rig="balanced" dir="t">
            <a:rot lat="0" lon="0" rev="8700000"/>
          </a:lightRig>
        </a:scene3d>
        <a:sp3d>
          <a:bevelT w="190500" h="38100"/>
        </a:sp3d>
      </dgm:spPr>
      <dgm:t>
        <a:bodyPr/>
        <a:lstStyle/>
        <a:p>
          <a:pPr algn="l"/>
          <a:r>
            <a:rPr lang="en-US" sz="3300" b="1" dirty="0">
              <a:solidFill>
                <a:schemeClr val="tx1"/>
              </a:solidFill>
              <a:latin typeface="Times New Roman" panose="02020603050405020304" pitchFamily="18" charset="0"/>
              <a:cs typeface="Times New Roman" panose="02020603050405020304" pitchFamily="18" charset="0"/>
            </a:rPr>
            <a:t>IT Staff Augmentation </a:t>
          </a:r>
        </a:p>
        <a:p>
          <a:pPr algn="l"/>
          <a:endParaRPr lang="en-US" sz="3300" b="1" dirty="0">
            <a:solidFill>
              <a:schemeClr val="tx1"/>
            </a:solidFill>
            <a:latin typeface="Times New Roman" panose="02020603050405020304" pitchFamily="18" charset="0"/>
            <a:cs typeface="Times New Roman" panose="02020603050405020304" pitchFamily="18" charset="0"/>
          </a:endParaRPr>
        </a:p>
        <a:p>
          <a:pPr algn="l"/>
          <a:r>
            <a:rPr lang="en-US" sz="3300" b="1" dirty="0">
              <a:solidFill>
                <a:schemeClr val="tx1"/>
              </a:solidFill>
              <a:latin typeface="Times New Roman" panose="02020603050405020304" pitchFamily="18" charset="0"/>
              <a:cs typeface="Times New Roman" panose="02020603050405020304" pitchFamily="18" charset="0"/>
            </a:rPr>
            <a:t>Job Placement Assistance</a:t>
          </a:r>
        </a:p>
        <a:p>
          <a:pPr algn="l"/>
          <a:endParaRPr lang="en-US" sz="3300" b="1" dirty="0">
            <a:solidFill>
              <a:schemeClr val="tx1"/>
            </a:solidFill>
            <a:latin typeface="Times New Roman" panose="02020603050405020304" pitchFamily="18" charset="0"/>
            <a:cs typeface="Times New Roman" panose="02020603050405020304" pitchFamily="18" charset="0"/>
          </a:endParaRPr>
        </a:p>
        <a:p>
          <a:pPr algn="l"/>
          <a:r>
            <a:rPr lang="en-US" sz="3300" b="1" dirty="0">
              <a:solidFill>
                <a:schemeClr val="tx1"/>
              </a:solidFill>
              <a:latin typeface="Times New Roman" panose="02020603050405020304" pitchFamily="18" charset="0"/>
              <a:cs typeface="Times New Roman" panose="02020603050405020304" pitchFamily="18" charset="0"/>
            </a:rPr>
            <a:t>Tech Support</a:t>
          </a:r>
        </a:p>
      </dgm:t>
    </dgm:pt>
    <dgm:pt modelId="{F2828B2A-C62C-4227-9E37-641F088E0F40}" cxnId="{C5D120EC-8145-4F88-98C0-BBC5E620D3A5}" type="parTrans">
      <dgm:prSet/>
      <dgm:spPr/>
      <dgm:t>
        <a:bodyPr/>
        <a:lstStyle/>
        <a:p>
          <a:endParaRPr lang="en-US">
            <a:solidFill>
              <a:schemeClr val="tx1"/>
            </a:solidFill>
          </a:endParaRPr>
        </a:p>
      </dgm:t>
    </dgm:pt>
    <dgm:pt modelId="{003B748B-CEBA-4DE9-BE40-036ECA52E95A}" cxnId="{C5D120EC-8145-4F88-98C0-BBC5E620D3A5}" type="sibTrans">
      <dgm:prSet/>
      <dgm:spPr/>
      <dgm:t>
        <a:bodyPr/>
        <a:lstStyle/>
        <a:p>
          <a:endParaRPr lang="en-US">
            <a:solidFill>
              <a:schemeClr val="tx1"/>
            </a:solidFill>
          </a:endParaRPr>
        </a:p>
      </dgm:t>
    </dgm:pt>
    <dgm:pt modelId="{6C768FF4-588C-4005-B45E-784FA180CC82}">
      <dgm:prSet phldrT="[Text]" custT="1"/>
      <dgm:spPr>
        <a:solidFill>
          <a:srgbClr val="07A939"/>
        </a:solidFill>
        <a:scene3d>
          <a:camera prst="orthographicFront">
            <a:rot lat="0" lon="0" rev="0"/>
          </a:camera>
          <a:lightRig rig="balanced" dir="t">
            <a:rot lat="0" lon="0" rev="8700000"/>
          </a:lightRig>
        </a:scene3d>
        <a:sp3d>
          <a:bevelT w="190500" h="38100"/>
        </a:sp3d>
      </dgm:spPr>
      <dgm:t>
        <a:bodyPr/>
        <a:lstStyle/>
        <a:p>
          <a:pPr algn="l"/>
          <a:r>
            <a:rPr lang="en-US" sz="3800" b="1" dirty="0">
              <a:solidFill>
                <a:schemeClr val="tx1"/>
              </a:solidFill>
              <a:latin typeface="Times New Roman" panose="02020603050405020304" pitchFamily="18" charset="0"/>
              <a:cs typeface="Times New Roman" panose="02020603050405020304" pitchFamily="18" charset="0"/>
            </a:rPr>
            <a:t>Special IT Training     for MS Students in USA &amp; other countries</a:t>
          </a:r>
        </a:p>
      </dgm:t>
    </dgm:pt>
    <dgm:pt modelId="{EAA8E765-1533-456E-9621-B6804EED67AB}" cxnId="{5B82700F-3E6C-402F-B0D0-33031F35F4E8}" type="parTrans">
      <dgm:prSet/>
      <dgm:spPr/>
      <dgm:t>
        <a:bodyPr/>
        <a:lstStyle/>
        <a:p>
          <a:endParaRPr lang="en-US">
            <a:solidFill>
              <a:schemeClr val="tx1"/>
            </a:solidFill>
          </a:endParaRPr>
        </a:p>
      </dgm:t>
    </dgm:pt>
    <dgm:pt modelId="{F3DBE872-5EBD-4FF5-9394-59D7BDBA4276}" cxnId="{5B82700F-3E6C-402F-B0D0-33031F35F4E8}" type="sibTrans">
      <dgm:prSet/>
      <dgm:spPr/>
      <dgm:t>
        <a:bodyPr/>
        <a:lstStyle/>
        <a:p>
          <a:endParaRPr lang="en-US">
            <a:solidFill>
              <a:schemeClr val="tx1"/>
            </a:solidFill>
          </a:endParaRPr>
        </a:p>
      </dgm:t>
    </dgm:pt>
    <dgm:pt modelId="{3778A99C-9E66-4B66-86CF-C75462E18F58}" type="pres">
      <dgm:prSet presAssocID="{5A0C77AF-05C8-43F2-8107-B352D423496B}" presName="Name0" presStyleCnt="0">
        <dgm:presLayoutVars>
          <dgm:dir/>
          <dgm:resizeHandles val="exact"/>
        </dgm:presLayoutVars>
      </dgm:prSet>
      <dgm:spPr/>
    </dgm:pt>
    <dgm:pt modelId="{444A0F92-0AAB-491D-BBC3-02579799B86C}" type="pres">
      <dgm:prSet presAssocID="{FEB4E15B-0274-4A35-ACF6-AE8C973F5F69}" presName="node" presStyleLbl="node1" presStyleIdx="0" presStyleCnt="4" custLinFactNeighborX="38362">
        <dgm:presLayoutVars>
          <dgm:bulletEnabled val="1"/>
        </dgm:presLayoutVars>
      </dgm:prSet>
      <dgm:spPr/>
    </dgm:pt>
    <dgm:pt modelId="{E142477A-2DDB-4F2B-82FC-77C2F29B937E}" type="pres">
      <dgm:prSet presAssocID="{036C4CB2-0601-4A97-9A32-C744CA6A6BFD}" presName="sibTrans" presStyleCnt="0"/>
      <dgm:spPr/>
    </dgm:pt>
    <dgm:pt modelId="{6CC5C2E4-414D-47D0-A6F5-8B5723488FA0}" type="pres">
      <dgm:prSet presAssocID="{6C768FF4-588C-4005-B45E-784FA180CC82}" presName="node" presStyleLbl="node1" presStyleIdx="1" presStyleCnt="4" custScaleX="106643" custScaleY="100000" custLinFactNeighborX="18309" custLinFactNeighborY="-1330">
        <dgm:presLayoutVars>
          <dgm:bulletEnabled val="1"/>
        </dgm:presLayoutVars>
      </dgm:prSet>
      <dgm:spPr/>
    </dgm:pt>
    <dgm:pt modelId="{F5259A0A-D3AB-47F2-A1EB-F01E6F031B96}" type="pres">
      <dgm:prSet presAssocID="{F3DBE872-5EBD-4FF5-9394-59D7BDBA4276}" presName="sibTrans" presStyleCnt="0"/>
      <dgm:spPr/>
    </dgm:pt>
    <dgm:pt modelId="{EB76D66A-7179-493C-A4A9-9C39A285855D}" type="pres">
      <dgm:prSet presAssocID="{2B41B91B-DACA-4B24-BE5F-6458BEA93EB7}" presName="node" presStyleLbl="node1" presStyleIdx="2" presStyleCnt="4" custLinFactNeighborX="2742" custLinFactNeighborY="-1158">
        <dgm:presLayoutVars>
          <dgm:bulletEnabled val="1"/>
        </dgm:presLayoutVars>
      </dgm:prSet>
      <dgm:spPr/>
    </dgm:pt>
    <dgm:pt modelId="{573CDCE1-5DB8-4DFC-803B-428FD03E968B}" type="pres">
      <dgm:prSet presAssocID="{429C7F27-20A2-4EB8-B9B7-3C4044F61AA9}" presName="sibTrans" presStyleCnt="0"/>
      <dgm:spPr/>
    </dgm:pt>
    <dgm:pt modelId="{745B52DE-06C8-4438-91D6-3738D8745FC3}" type="pres">
      <dgm:prSet presAssocID="{FCB2DF6C-9721-47AB-A3FC-EE818E631974}" presName="node" presStyleLbl="node1" presStyleIdx="3" presStyleCnt="4" custLinFactNeighborX="-7753" custLinFactNeighborY="1667">
        <dgm:presLayoutVars>
          <dgm:bulletEnabled val="1"/>
        </dgm:presLayoutVars>
      </dgm:prSet>
      <dgm:spPr/>
    </dgm:pt>
  </dgm:ptLst>
  <dgm:cxnLst>
    <dgm:cxn modelId="{5B82700F-3E6C-402F-B0D0-33031F35F4E8}" srcId="{5A0C77AF-05C8-43F2-8107-B352D423496B}" destId="{6C768FF4-588C-4005-B45E-784FA180CC82}" srcOrd="1" destOrd="0" parTransId="{EAA8E765-1533-456E-9621-B6804EED67AB}" sibTransId="{F3DBE872-5EBD-4FF5-9394-59D7BDBA4276}"/>
    <dgm:cxn modelId="{17C44E71-1184-4094-85D4-93C5AAD7EC61}" type="presOf" srcId="{FCB2DF6C-9721-47AB-A3FC-EE818E631974}" destId="{745B52DE-06C8-4438-91D6-3738D8745FC3}" srcOrd="0" destOrd="0" presId="urn:microsoft.com/office/officeart/2005/8/layout/hList6"/>
    <dgm:cxn modelId="{77DBB706-E814-4A71-9B00-D93BA03DA3DB}" type="presOf" srcId="{6C768FF4-588C-4005-B45E-784FA180CC82}" destId="{6CC5C2E4-414D-47D0-A6F5-8B5723488FA0}" srcOrd="0" destOrd="0" presId="urn:microsoft.com/office/officeart/2005/8/layout/hList6"/>
    <dgm:cxn modelId="{36E64EDB-36E2-44AC-9331-98360C791964}" type="presOf" srcId="{2B41B91B-DACA-4B24-BE5F-6458BEA93EB7}" destId="{EB76D66A-7179-493C-A4A9-9C39A285855D}" srcOrd="0" destOrd="0" presId="urn:microsoft.com/office/officeart/2005/8/layout/hList6"/>
    <dgm:cxn modelId="{C5D120EC-8145-4F88-98C0-BBC5E620D3A5}" srcId="{5A0C77AF-05C8-43F2-8107-B352D423496B}" destId="{FCB2DF6C-9721-47AB-A3FC-EE818E631974}" srcOrd="3" destOrd="0" parTransId="{F2828B2A-C62C-4227-9E37-641F088E0F40}" sibTransId="{003B748B-CEBA-4DE9-BE40-036ECA52E95A}"/>
    <dgm:cxn modelId="{40EC477E-6EFE-4F32-B774-8C7685FE27ED}" srcId="{5A0C77AF-05C8-43F2-8107-B352D423496B}" destId="{FEB4E15B-0274-4A35-ACF6-AE8C973F5F69}" srcOrd="0" destOrd="0" parTransId="{2E9DF0DD-A41D-4A61-B0D1-07A07BE20DCF}" sibTransId="{036C4CB2-0601-4A97-9A32-C744CA6A6BFD}"/>
    <dgm:cxn modelId="{52BB20F7-FFB1-4D10-A05D-33A65514C7AD}" type="presOf" srcId="{FEB4E15B-0274-4A35-ACF6-AE8C973F5F69}" destId="{444A0F92-0AAB-491D-BBC3-02579799B86C}" srcOrd="0" destOrd="0" presId="urn:microsoft.com/office/officeart/2005/8/layout/hList6"/>
    <dgm:cxn modelId="{69113E29-89FE-46F2-B864-AB74C9975CD3}" type="presOf" srcId="{5A0C77AF-05C8-43F2-8107-B352D423496B}" destId="{3778A99C-9E66-4B66-86CF-C75462E18F58}" srcOrd="0" destOrd="0" presId="urn:microsoft.com/office/officeart/2005/8/layout/hList6"/>
    <dgm:cxn modelId="{FF4761DA-DA68-410C-B3BC-31B40398D7A5}" srcId="{5A0C77AF-05C8-43F2-8107-B352D423496B}" destId="{2B41B91B-DACA-4B24-BE5F-6458BEA93EB7}" srcOrd="2" destOrd="0" parTransId="{D3CE00A5-5271-4DF3-9963-41448F59DD68}" sibTransId="{429C7F27-20A2-4EB8-B9B7-3C4044F61AA9}"/>
    <dgm:cxn modelId="{2CEE6E18-10A5-4A08-9B87-7E329C4A4EFB}" type="presParOf" srcId="{3778A99C-9E66-4B66-86CF-C75462E18F58}" destId="{444A0F92-0AAB-491D-BBC3-02579799B86C}" srcOrd="0" destOrd="0" presId="urn:microsoft.com/office/officeart/2005/8/layout/hList6"/>
    <dgm:cxn modelId="{3FAE5798-B5C7-4879-AC5A-57D36D847C86}" type="presParOf" srcId="{3778A99C-9E66-4B66-86CF-C75462E18F58}" destId="{E142477A-2DDB-4F2B-82FC-77C2F29B937E}" srcOrd="1" destOrd="0" presId="urn:microsoft.com/office/officeart/2005/8/layout/hList6"/>
    <dgm:cxn modelId="{AA02DF86-E1D6-42A3-9791-AD820FB39CF1}" type="presParOf" srcId="{3778A99C-9E66-4B66-86CF-C75462E18F58}" destId="{6CC5C2E4-414D-47D0-A6F5-8B5723488FA0}" srcOrd="2" destOrd="0" presId="urn:microsoft.com/office/officeart/2005/8/layout/hList6"/>
    <dgm:cxn modelId="{924E7052-943A-41D2-9D0B-4D33C5A0DFB2}" type="presParOf" srcId="{3778A99C-9E66-4B66-86CF-C75462E18F58}" destId="{F5259A0A-D3AB-47F2-A1EB-F01E6F031B96}" srcOrd="3" destOrd="0" presId="urn:microsoft.com/office/officeart/2005/8/layout/hList6"/>
    <dgm:cxn modelId="{634F6AB6-0BCC-4A55-9F36-6F3CAD9655BA}" type="presParOf" srcId="{3778A99C-9E66-4B66-86CF-C75462E18F58}" destId="{EB76D66A-7179-493C-A4A9-9C39A285855D}" srcOrd="4" destOrd="0" presId="urn:microsoft.com/office/officeart/2005/8/layout/hList6"/>
    <dgm:cxn modelId="{27167529-862C-4839-A6C9-EF905B13DFF2}" type="presParOf" srcId="{3778A99C-9E66-4B66-86CF-C75462E18F58}" destId="{573CDCE1-5DB8-4DFC-803B-428FD03E968B}" srcOrd="5" destOrd="0" presId="urn:microsoft.com/office/officeart/2005/8/layout/hList6"/>
    <dgm:cxn modelId="{E802D583-589E-4AD6-AC66-DC8067F9F659}" type="presParOf" srcId="{3778A99C-9E66-4B66-86CF-C75462E18F58}" destId="{745B52DE-06C8-4438-91D6-3738D8745FC3}" srcOrd="6" destOrd="0" presId="urn:microsoft.com/office/officeart/2005/8/layout/hList6"/>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0F92-0AAB-491D-BBC3-02579799B86C}">
      <dsp:nvSpPr>
        <dsp:cNvPr id="0" name=""/>
        <dsp:cNvSpPr/>
      </dsp:nvSpPr>
      <dsp:spPr>
        <a:xfrm rot="16200000">
          <a:off x="-1561161" y="1655633"/>
          <a:ext cx="6480720" cy="3169453"/>
        </a:xfrm>
        <a:prstGeom prst="flowChartManualOperation">
          <a:avLst/>
        </a:prstGeom>
        <a:solidFill>
          <a:srgbClr val="FF0000"/>
        </a:solidFill>
        <a:ln w="25400" cap="flat"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0" tIns="0" rIns="215900" bIns="0"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rgbClr val="FFFF00"/>
              </a:solidFill>
              <a:latin typeface="Times New Roman" pitchFamily="18" charset="0"/>
              <a:cs typeface="Times New Roman" pitchFamily="18" charset="0"/>
            </a:rPr>
            <a:t>IT Trainings</a:t>
          </a:r>
        </a:p>
        <a:p>
          <a:pPr marL="0" lvl="0" indent="0" algn="l" defTabSz="1511300">
            <a:lnSpc>
              <a:spcPct val="90000"/>
            </a:lnSpc>
            <a:spcBef>
              <a:spcPct val="0"/>
            </a:spcBef>
            <a:spcAft>
              <a:spcPct val="35000"/>
            </a:spcAft>
            <a:buNone/>
          </a:pPr>
          <a:r>
            <a:rPr lang="en-US" sz="3400" b="1" kern="1200" dirty="0">
              <a:solidFill>
                <a:srgbClr val="FFFF00"/>
              </a:solidFill>
              <a:latin typeface="Times New Roman" pitchFamily="18" charset="0"/>
              <a:cs typeface="Times New Roman" pitchFamily="18" charset="0"/>
            </a:rPr>
            <a:t>with Real time Project Work</a:t>
          </a:r>
        </a:p>
        <a:p>
          <a:pPr marL="0" lvl="0" indent="0" algn="l" defTabSz="1511300">
            <a:lnSpc>
              <a:spcPct val="90000"/>
            </a:lnSpc>
            <a:spcBef>
              <a:spcPct val="0"/>
            </a:spcBef>
            <a:spcAft>
              <a:spcPct val="35000"/>
            </a:spcAft>
            <a:buNone/>
          </a:pPr>
          <a:r>
            <a:rPr lang="en-US" sz="3400" b="1" kern="1200" dirty="0">
              <a:solidFill>
                <a:srgbClr val="FFFF00"/>
              </a:solidFill>
              <a:latin typeface="Times New Roman" pitchFamily="18" charset="0"/>
              <a:cs typeface="Times New Roman" pitchFamily="18" charset="0"/>
            </a:rPr>
            <a:t>for </a:t>
          </a:r>
        </a:p>
        <a:p>
          <a:pPr marL="0" lvl="0" indent="0" algn="l" defTabSz="1511300">
            <a:lnSpc>
              <a:spcPct val="90000"/>
            </a:lnSpc>
            <a:spcBef>
              <a:spcPct val="0"/>
            </a:spcBef>
            <a:spcAft>
              <a:spcPct val="35000"/>
            </a:spcAft>
            <a:buNone/>
          </a:pPr>
          <a:r>
            <a:rPr lang="en-US" sz="3400" b="1" kern="1200" dirty="0">
              <a:solidFill>
                <a:srgbClr val="FFFF00"/>
              </a:solidFill>
              <a:latin typeface="Times New Roman" pitchFamily="18" charset="0"/>
              <a:cs typeface="Times New Roman" pitchFamily="18" charset="0"/>
            </a:rPr>
            <a:t>Corporates </a:t>
          </a:r>
        </a:p>
        <a:p>
          <a:pPr marL="0" lvl="0" indent="0" algn="l" defTabSz="1511300">
            <a:lnSpc>
              <a:spcPct val="90000"/>
            </a:lnSpc>
            <a:spcBef>
              <a:spcPct val="0"/>
            </a:spcBef>
            <a:spcAft>
              <a:spcPct val="35000"/>
            </a:spcAft>
            <a:buNone/>
          </a:pPr>
          <a:r>
            <a:rPr lang="en-US" sz="3400" b="1" kern="1200" dirty="0">
              <a:solidFill>
                <a:srgbClr val="FFFF00"/>
              </a:solidFill>
              <a:latin typeface="Times New Roman" pitchFamily="18" charset="0"/>
              <a:cs typeface="Times New Roman" pitchFamily="18" charset="0"/>
            </a:rPr>
            <a:t>&amp; </a:t>
          </a:r>
        </a:p>
        <a:p>
          <a:pPr marL="0" lvl="0" indent="0" algn="l" defTabSz="1511300">
            <a:lnSpc>
              <a:spcPct val="90000"/>
            </a:lnSpc>
            <a:spcBef>
              <a:spcPct val="0"/>
            </a:spcBef>
            <a:spcAft>
              <a:spcPct val="35000"/>
            </a:spcAft>
            <a:buNone/>
          </a:pPr>
          <a:r>
            <a:rPr lang="en-US" sz="3400" b="1" kern="1200" dirty="0">
              <a:solidFill>
                <a:srgbClr val="FFFF00"/>
              </a:solidFill>
              <a:latin typeface="Times New Roman" pitchFamily="18" charset="0"/>
              <a:cs typeface="Times New Roman" pitchFamily="18" charset="0"/>
            </a:rPr>
            <a:t>Individuals </a:t>
          </a:r>
        </a:p>
      </dsp:txBody>
      <dsp:txXfrm rot="5400000">
        <a:off x="94472" y="1296144"/>
        <a:ext cx="3169453" cy="3888432"/>
      </dsp:txXfrm>
    </dsp:sp>
    <dsp:sp modelId="{6CC5C2E4-414D-47D0-A6F5-8B5723488FA0}">
      <dsp:nvSpPr>
        <dsp:cNvPr id="0" name=""/>
        <dsp:cNvSpPr/>
      </dsp:nvSpPr>
      <dsp:spPr>
        <a:xfrm rot="16200000">
          <a:off x="1903606" y="1550360"/>
          <a:ext cx="6480720" cy="3379999"/>
        </a:xfrm>
        <a:prstGeom prst="flowChartManualOperation">
          <a:avLst/>
        </a:prstGeom>
        <a:solidFill>
          <a:srgbClr val="07A939"/>
        </a:solidFill>
        <a:ln w="25400" cap="flat"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0" tIns="0" rIns="241300" bIns="0" numCol="1" spcCol="1270" anchor="ctr" anchorCtr="0">
          <a:noAutofit/>
        </a:bodyPr>
        <a:lstStyle/>
        <a:p>
          <a:pPr marL="0" lvl="0" indent="0" algn="l" defTabSz="1689100">
            <a:lnSpc>
              <a:spcPct val="90000"/>
            </a:lnSpc>
            <a:spcBef>
              <a:spcPct val="0"/>
            </a:spcBef>
            <a:spcAft>
              <a:spcPct val="35000"/>
            </a:spcAft>
            <a:buNone/>
          </a:pPr>
          <a:r>
            <a:rPr lang="en-US" sz="3800" b="1" kern="1200" dirty="0">
              <a:solidFill>
                <a:schemeClr val="tx1"/>
              </a:solidFill>
              <a:latin typeface="Times New Roman" pitchFamily="18" charset="0"/>
              <a:cs typeface="Times New Roman" pitchFamily="18" charset="0"/>
            </a:rPr>
            <a:t>Special IT Training     for MS Students in USA &amp; other countries</a:t>
          </a:r>
        </a:p>
      </dsp:txBody>
      <dsp:txXfrm rot="5400000">
        <a:off x="3453966" y="1296144"/>
        <a:ext cx="3379999" cy="3888432"/>
      </dsp:txXfrm>
    </dsp:sp>
    <dsp:sp modelId="{EB76D66A-7179-493C-A4A9-9C39A285855D}">
      <dsp:nvSpPr>
        <dsp:cNvPr id="0" name=""/>
        <dsp:cNvSpPr/>
      </dsp:nvSpPr>
      <dsp:spPr>
        <a:xfrm rot="16200000">
          <a:off x="5379037" y="1655633"/>
          <a:ext cx="6480720" cy="3169453"/>
        </a:xfrm>
        <a:prstGeom prst="flowChartManualOperation">
          <a:avLst/>
        </a:prstGeom>
        <a:solidFill>
          <a:srgbClr val="002060"/>
        </a:solidFill>
        <a:ln w="25400" cap="flat"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84150" tIns="0" rIns="184150" bIns="0" numCol="1" spcCol="1270" anchor="ctr" anchorCtr="0">
          <a:noAutofit/>
        </a:bodyPr>
        <a:lstStyle/>
        <a:p>
          <a:pPr marL="0" lvl="0" indent="0" algn="l" defTabSz="1289050">
            <a:lnSpc>
              <a:spcPct val="90000"/>
            </a:lnSpc>
            <a:spcBef>
              <a:spcPct val="0"/>
            </a:spcBef>
            <a:spcAft>
              <a:spcPct val="35000"/>
            </a:spcAft>
            <a:buNone/>
          </a:pPr>
          <a:r>
            <a:rPr lang="en-US" sz="2900" b="1" kern="1200" dirty="0">
              <a:solidFill>
                <a:schemeClr val="bg1">
                  <a:lumMod val="95000"/>
                </a:schemeClr>
              </a:solidFill>
              <a:latin typeface="Times New Roman" pitchFamily="18" charset="0"/>
              <a:cs typeface="Times New Roman" pitchFamily="18" charset="0"/>
            </a:rPr>
            <a:t>Software Design, </a:t>
          </a:r>
        </a:p>
        <a:p>
          <a:pPr marL="0" lvl="0" indent="0" algn="l" defTabSz="1289050">
            <a:lnSpc>
              <a:spcPct val="90000"/>
            </a:lnSpc>
            <a:spcBef>
              <a:spcPct val="0"/>
            </a:spcBef>
            <a:spcAft>
              <a:spcPct val="35000"/>
            </a:spcAft>
            <a:buNone/>
          </a:pPr>
          <a:r>
            <a:rPr lang="en-US" sz="2900" b="1" kern="1200" dirty="0">
              <a:solidFill>
                <a:schemeClr val="bg1">
                  <a:lumMod val="95000"/>
                </a:schemeClr>
              </a:solidFill>
              <a:latin typeface="Times New Roman" pitchFamily="18" charset="0"/>
              <a:cs typeface="Times New Roman" pitchFamily="18" charset="0"/>
            </a:rPr>
            <a:t>Development, </a:t>
          </a:r>
        </a:p>
        <a:p>
          <a:pPr marL="0" lvl="0" indent="0" algn="l" defTabSz="1289050">
            <a:lnSpc>
              <a:spcPct val="90000"/>
            </a:lnSpc>
            <a:spcBef>
              <a:spcPct val="0"/>
            </a:spcBef>
            <a:spcAft>
              <a:spcPct val="35000"/>
            </a:spcAft>
            <a:buNone/>
          </a:pPr>
          <a:r>
            <a:rPr lang="en-US" sz="2900" b="1" kern="1200" dirty="0">
              <a:solidFill>
                <a:schemeClr val="bg1">
                  <a:lumMod val="95000"/>
                </a:schemeClr>
              </a:solidFill>
              <a:latin typeface="Times New Roman" pitchFamily="18" charset="0"/>
              <a:cs typeface="Times New Roman" pitchFamily="18" charset="0"/>
            </a:rPr>
            <a:t>QA – Manual, Automation &amp; </a:t>
          </a:r>
        </a:p>
        <a:p>
          <a:pPr marL="0" lvl="0" indent="0" algn="l" defTabSz="1289050">
            <a:lnSpc>
              <a:spcPct val="90000"/>
            </a:lnSpc>
            <a:spcBef>
              <a:spcPct val="0"/>
            </a:spcBef>
            <a:spcAft>
              <a:spcPct val="35000"/>
            </a:spcAft>
            <a:buNone/>
          </a:pPr>
          <a:r>
            <a:rPr lang="en-US" sz="2900" b="1" kern="1200" dirty="0">
              <a:solidFill>
                <a:schemeClr val="bg1">
                  <a:lumMod val="95000"/>
                </a:schemeClr>
              </a:solidFill>
              <a:latin typeface="Times New Roman" pitchFamily="18" charset="0"/>
              <a:cs typeface="Times New Roman" pitchFamily="18" charset="0"/>
            </a:rPr>
            <a:t>Performance Testing,</a:t>
          </a:r>
        </a:p>
        <a:p>
          <a:pPr marL="0" lvl="0" indent="0" algn="l" defTabSz="1289050">
            <a:lnSpc>
              <a:spcPct val="90000"/>
            </a:lnSpc>
            <a:spcBef>
              <a:spcPct val="0"/>
            </a:spcBef>
            <a:spcAft>
              <a:spcPct val="35000"/>
            </a:spcAft>
            <a:buNone/>
          </a:pPr>
          <a:r>
            <a:rPr lang="en-US" sz="2900" b="1" kern="1200" dirty="0">
              <a:solidFill>
                <a:schemeClr val="bg1">
                  <a:lumMod val="95000"/>
                </a:schemeClr>
              </a:solidFill>
              <a:latin typeface="Times New Roman" pitchFamily="18" charset="0"/>
              <a:cs typeface="Times New Roman" pitchFamily="18" charset="0"/>
            </a:rPr>
            <a:t>Maintenance.</a:t>
          </a:r>
        </a:p>
      </dsp:txBody>
      <dsp:txXfrm rot="5400000">
        <a:off x="7034670" y="1296144"/>
        <a:ext cx="3169453" cy="3888432"/>
      </dsp:txXfrm>
    </dsp:sp>
    <dsp:sp modelId="{745B52DE-06C8-4438-91D6-3738D8745FC3}">
      <dsp:nvSpPr>
        <dsp:cNvPr id="0" name=""/>
        <dsp:cNvSpPr/>
      </dsp:nvSpPr>
      <dsp:spPr>
        <a:xfrm rot="16200000">
          <a:off x="8761251" y="1655633"/>
          <a:ext cx="6480720" cy="3169453"/>
        </a:xfrm>
        <a:prstGeom prst="flowChartManualOperation">
          <a:avLst/>
        </a:prstGeom>
        <a:solidFill>
          <a:srgbClr val="FFFF00"/>
        </a:solidFill>
        <a:ln w="25400" cap="flat"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09550" tIns="0" rIns="209550" bIns="0" numCol="1" spcCol="1270" anchor="ctr" anchorCtr="0">
          <a:noAutofit/>
        </a:bodyPr>
        <a:lstStyle/>
        <a:p>
          <a:pPr marL="0" lvl="0" indent="0" algn="l" defTabSz="1466850">
            <a:lnSpc>
              <a:spcPct val="90000"/>
            </a:lnSpc>
            <a:spcBef>
              <a:spcPct val="0"/>
            </a:spcBef>
            <a:spcAft>
              <a:spcPct val="35000"/>
            </a:spcAft>
            <a:buNone/>
          </a:pPr>
          <a:r>
            <a:rPr lang="en-US" sz="3300" b="1" kern="1200" dirty="0">
              <a:solidFill>
                <a:schemeClr val="tx1"/>
              </a:solidFill>
              <a:latin typeface="Times New Roman" pitchFamily="18" charset="0"/>
              <a:cs typeface="Times New Roman" pitchFamily="18" charset="0"/>
            </a:rPr>
            <a:t>IT Staff Augmentation </a:t>
          </a:r>
        </a:p>
        <a:p>
          <a:pPr marL="0" lvl="0" indent="0" algn="l" defTabSz="1466850">
            <a:lnSpc>
              <a:spcPct val="90000"/>
            </a:lnSpc>
            <a:spcBef>
              <a:spcPct val="0"/>
            </a:spcBef>
            <a:spcAft>
              <a:spcPct val="35000"/>
            </a:spcAft>
            <a:buNone/>
          </a:pPr>
          <a:endParaRPr lang="en-US" sz="3300" b="1" kern="1200" dirty="0">
            <a:solidFill>
              <a:schemeClr val="tx1"/>
            </a:solidFill>
            <a:latin typeface="Times New Roman" pitchFamily="18" charset="0"/>
            <a:cs typeface="Times New Roman" pitchFamily="18" charset="0"/>
          </a:endParaRPr>
        </a:p>
        <a:p>
          <a:pPr marL="0" lvl="0" indent="0" algn="l" defTabSz="1466850">
            <a:lnSpc>
              <a:spcPct val="90000"/>
            </a:lnSpc>
            <a:spcBef>
              <a:spcPct val="0"/>
            </a:spcBef>
            <a:spcAft>
              <a:spcPct val="35000"/>
            </a:spcAft>
            <a:buNone/>
          </a:pPr>
          <a:r>
            <a:rPr lang="en-US" sz="3300" b="1" kern="1200" dirty="0">
              <a:solidFill>
                <a:schemeClr val="tx1"/>
              </a:solidFill>
              <a:latin typeface="Times New Roman" pitchFamily="18" charset="0"/>
              <a:cs typeface="Times New Roman" pitchFamily="18" charset="0"/>
            </a:rPr>
            <a:t>Job Placement Assistance</a:t>
          </a:r>
        </a:p>
        <a:p>
          <a:pPr marL="0" lvl="0" indent="0" algn="l" defTabSz="1466850">
            <a:lnSpc>
              <a:spcPct val="90000"/>
            </a:lnSpc>
            <a:spcBef>
              <a:spcPct val="0"/>
            </a:spcBef>
            <a:spcAft>
              <a:spcPct val="35000"/>
            </a:spcAft>
            <a:buNone/>
          </a:pPr>
          <a:endParaRPr lang="en-US" sz="3300" b="1" kern="1200" dirty="0">
            <a:solidFill>
              <a:schemeClr val="tx1"/>
            </a:solidFill>
            <a:latin typeface="Times New Roman" pitchFamily="18" charset="0"/>
            <a:cs typeface="Times New Roman" pitchFamily="18" charset="0"/>
          </a:endParaRPr>
        </a:p>
        <a:p>
          <a:pPr marL="0" lvl="0" indent="0" algn="l" defTabSz="1466850">
            <a:lnSpc>
              <a:spcPct val="90000"/>
            </a:lnSpc>
            <a:spcBef>
              <a:spcPct val="0"/>
            </a:spcBef>
            <a:spcAft>
              <a:spcPct val="35000"/>
            </a:spcAft>
            <a:buNone/>
          </a:pPr>
          <a:r>
            <a:rPr lang="en-US" sz="3300" b="1" kern="1200" dirty="0">
              <a:solidFill>
                <a:schemeClr val="tx1"/>
              </a:solidFill>
              <a:latin typeface="Times New Roman" pitchFamily="18" charset="0"/>
              <a:cs typeface="Times New Roman" pitchFamily="18" charset="0"/>
            </a:rPr>
            <a:t>Tech Support</a:t>
          </a:r>
        </a:p>
      </dsp:txBody>
      <dsp:txXfrm rot="5400000">
        <a:off x="10416884" y="1296144"/>
        <a:ext cx="3169453" cy="388843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40355" y="1143000"/>
            <a:ext cx="5577289"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ight Triangle 6"/>
          <p:cNvSpPr/>
          <p:nvPr/>
        </p:nvSpPr>
        <p:spPr>
          <a:xfrm>
            <a:off x="0" y="2930525"/>
            <a:ext cx="5357813" cy="465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0170" tIns="60085" rIns="120170" bIns="60085" anchor="ctr"/>
          <a:lstStyle/>
          <a:p>
            <a:pPr algn="ctr" defTabSz="1201420" fontAlgn="auto">
              <a:spcBef>
                <a:spcPts val="0"/>
              </a:spcBef>
              <a:spcAft>
                <a:spcPts val="0"/>
              </a:spcAft>
              <a:defRPr/>
            </a:pPr>
            <a:endParaRPr lang="en-US" dirty="0"/>
          </a:p>
        </p:txBody>
      </p:sp>
      <p:sp>
        <p:nvSpPr>
          <p:cNvPr id="5" name="Freeform 7"/>
          <p:cNvSpPr/>
          <p:nvPr/>
        </p:nvSpPr>
        <p:spPr>
          <a:xfrm>
            <a:off x="-3175" y="-1588"/>
            <a:ext cx="13719175" cy="759142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0170" tIns="60085" rIns="120170" bIns="60085" anchor="ctr"/>
          <a:lstStyle/>
          <a:p>
            <a:pPr algn="ctr" defTabSz="1201420" fontAlgn="auto">
              <a:spcBef>
                <a:spcPts val="0"/>
              </a:spcBef>
              <a:spcAft>
                <a:spcPts val="0"/>
              </a:spcAft>
              <a:defRPr/>
            </a:pPr>
            <a:endParaRPr lang="en-US" dirty="0"/>
          </a:p>
        </p:txBody>
      </p:sp>
      <p:sp>
        <p:nvSpPr>
          <p:cNvPr id="2" name="Title 1"/>
          <p:cNvSpPr>
            <a:spLocks noGrp="1"/>
          </p:cNvSpPr>
          <p:nvPr>
            <p:ph type="ctrTitle"/>
          </p:nvPr>
        </p:nvSpPr>
        <p:spPr>
          <a:xfrm rot="19140000">
            <a:off x="1225674" y="1915060"/>
            <a:ext cx="8472935" cy="1332821"/>
          </a:xfrm>
          <a:prstGeom prst="rect">
            <a:avLst/>
          </a:prstGeom>
        </p:spPr>
        <p:txBody>
          <a:bodyPr bIns="12017" anchor="b"/>
          <a:lstStyle>
            <a:lvl1pPr>
              <a:defRPr sz="4200"/>
            </a:lvl1pPr>
          </a:lstStyle>
          <a:p>
            <a:r>
              <a:rPr lang="en-US"/>
              <a:t>Click to edit Master title style</a:t>
            </a:r>
            <a:endParaRPr lang="en-US" dirty="0"/>
          </a:p>
        </p:txBody>
      </p:sp>
      <p:sp>
        <p:nvSpPr>
          <p:cNvPr id="3" name="Subtitle 2"/>
          <p:cNvSpPr>
            <a:spLocks noGrp="1"/>
          </p:cNvSpPr>
          <p:nvPr>
            <p:ph type="subTitle" idx="1"/>
          </p:nvPr>
        </p:nvSpPr>
        <p:spPr>
          <a:xfrm rot="19140000">
            <a:off x="1818421" y="2734606"/>
            <a:ext cx="9766697" cy="364396"/>
          </a:xfrm>
        </p:spPr>
        <p:txBody>
          <a:bodyPr tIns="12017">
            <a:normAutofit/>
          </a:bodyPr>
          <a:lstStyle>
            <a:lvl1pPr marL="0" indent="0" algn="l">
              <a:buNone/>
              <a:defRPr kumimoji="0" lang="en-US" sz="1800" b="0" i="0" u="none" strike="noStrike" kern="1200" cap="all" spc="526" normalizeH="0" baseline="0" noProof="0" dirty="0" smtClean="0">
                <a:ln>
                  <a:noFill/>
                </a:ln>
                <a:solidFill>
                  <a:schemeClr val="tx1"/>
                </a:solidFill>
                <a:effectLst/>
                <a:uLnTx/>
                <a:uFillTx/>
                <a:latin typeface="+mn-lt"/>
                <a:ea typeface="+mj-ea"/>
                <a:cs typeface="Tunga" pitchFamily="2"/>
              </a:defRPr>
            </a:lvl1pPr>
            <a:lvl2pPr marL="600710" indent="0" algn="ctr">
              <a:buNone/>
              <a:defRPr>
                <a:solidFill>
                  <a:schemeClr val="tx1">
                    <a:tint val="75000"/>
                  </a:schemeClr>
                </a:solidFill>
              </a:defRPr>
            </a:lvl2pPr>
            <a:lvl3pPr marL="1201420" indent="0" algn="ctr">
              <a:buNone/>
              <a:defRPr>
                <a:solidFill>
                  <a:schemeClr val="tx1">
                    <a:tint val="75000"/>
                  </a:schemeClr>
                </a:solidFill>
              </a:defRPr>
            </a:lvl3pPr>
            <a:lvl4pPr marL="1802765" indent="0" algn="ctr">
              <a:buNone/>
              <a:defRPr>
                <a:solidFill>
                  <a:schemeClr val="tx1">
                    <a:tint val="75000"/>
                  </a:schemeClr>
                </a:solidFill>
              </a:defRPr>
            </a:lvl4pPr>
            <a:lvl5pPr marL="2403475" indent="0" algn="ctr">
              <a:buNone/>
              <a:defRPr>
                <a:solidFill>
                  <a:schemeClr val="tx1">
                    <a:tint val="75000"/>
                  </a:schemeClr>
                </a:solidFill>
              </a:defRPr>
            </a:lvl5pPr>
            <a:lvl6pPr marL="3004185" indent="0" algn="ctr">
              <a:buNone/>
              <a:defRPr>
                <a:solidFill>
                  <a:schemeClr val="tx1">
                    <a:tint val="75000"/>
                  </a:schemeClr>
                </a:solidFill>
              </a:defRPr>
            </a:lvl6pPr>
            <a:lvl7pPr marL="3604895" indent="0" algn="ctr">
              <a:buNone/>
              <a:defRPr>
                <a:solidFill>
                  <a:schemeClr val="tx1">
                    <a:tint val="75000"/>
                  </a:schemeClr>
                </a:solidFill>
              </a:defRPr>
            </a:lvl7pPr>
            <a:lvl8pPr marL="4206240" indent="0" algn="ctr">
              <a:buNone/>
              <a:defRPr>
                <a:solidFill>
                  <a:schemeClr val="tx1">
                    <a:tint val="75000"/>
                  </a:schemeClr>
                </a:solidFill>
              </a:defRPr>
            </a:lvl8pPr>
            <a:lvl9pPr marL="4806950" indent="0" algn="ctr">
              <a:buNone/>
              <a:defRPr>
                <a:solidFill>
                  <a:schemeClr val="tx1">
                    <a:tint val="75000"/>
                  </a:schemeClr>
                </a:solidFill>
              </a:defRPr>
            </a:lvl9pPr>
          </a:lstStyle>
          <a:p>
            <a:pPr lvl="0"/>
            <a:r>
              <a:rPr lang="en-US"/>
              <a:t>Click to edit Master subtitle style</a:t>
            </a:r>
            <a:endParaRPr lang="en-US" dirty="0"/>
          </a:p>
        </p:txBody>
      </p:sp>
      <p:sp>
        <p:nvSpPr>
          <p:cNvPr id="6" name="Date Placeholder 3"/>
          <p:cNvSpPr>
            <a:spLocks noGrp="1"/>
          </p:cNvSpPr>
          <p:nvPr>
            <p:ph type="dt" sz="half" idx="10"/>
          </p:nvPr>
        </p:nvSpPr>
        <p:spPr>
          <a:xfrm rot="19140000">
            <a:off x="301625" y="6497638"/>
            <a:ext cx="3263900" cy="222250"/>
          </a:xfrm>
          <a:prstGeom prst="rect">
            <a:avLst/>
          </a:prstGeom>
        </p:spPr>
        <p:txBody>
          <a:bodyPr/>
          <a:lstStyle>
            <a:lvl1pPr defTabSz="1201420" fontAlgn="auto">
              <a:spcBef>
                <a:spcPts val="0"/>
              </a:spcBef>
              <a:spcAft>
                <a:spcPts val="0"/>
              </a:spcAft>
              <a:defRPr>
                <a:latin typeface="+mn-lt"/>
                <a:cs typeface="+mn-cs"/>
              </a:defRPr>
            </a:lvl1pPr>
          </a:lstStyle>
          <a:p>
            <a:pPr>
              <a:defRPr/>
            </a:pPr>
            <a:fld id="{0367BC5C-C41B-4406-A3DF-643A3BB1478C}" type="datetimeFigureOut">
              <a:rPr lang="en-US"/>
            </a:fld>
            <a:endParaRPr lang="en-US" dirty="0"/>
          </a:p>
        </p:txBody>
      </p:sp>
      <p:sp>
        <p:nvSpPr>
          <p:cNvPr id="7" name="Footer Placeholder 4"/>
          <p:cNvSpPr>
            <a:spLocks noGrp="1"/>
          </p:cNvSpPr>
          <p:nvPr>
            <p:ph type="ftr" sz="quarter" idx="11"/>
          </p:nvPr>
        </p:nvSpPr>
        <p:spPr>
          <a:xfrm>
            <a:off x="5276850" y="6956425"/>
            <a:ext cx="7086600" cy="303213"/>
          </a:xfrm>
          <a:prstGeom prst="rect">
            <a:avLst/>
          </a:prstGeom>
        </p:spPr>
        <p:txBody>
          <a:bodyPr/>
          <a:lstStyle>
            <a:lvl1pPr defTabSz="1201420" fontAlgn="auto">
              <a:spcBef>
                <a:spcPts val="0"/>
              </a:spcBef>
              <a:spcAft>
                <a:spcPts val="0"/>
              </a:spcAft>
              <a:defRPr>
                <a:latin typeface="+mn-lt"/>
                <a:cs typeface="+mn-cs"/>
              </a:defRPr>
            </a:lvl1pPr>
          </a:lstStyle>
          <a:p>
            <a:pPr>
              <a:defRPr/>
            </a:pPr>
            <a:endParaRPr lang="en-US"/>
          </a:p>
        </p:txBody>
      </p:sp>
      <p:sp>
        <p:nvSpPr>
          <p:cNvPr id="8" name="Slide Number Placeholder 5"/>
          <p:cNvSpPr>
            <a:spLocks noGrp="1"/>
          </p:cNvSpPr>
          <p:nvPr>
            <p:ph type="sldNum" sz="quarter" idx="12"/>
          </p:nvPr>
        </p:nvSpPr>
        <p:spPr>
          <a:xfrm>
            <a:off x="12601575" y="6829425"/>
            <a:ext cx="754063" cy="557213"/>
          </a:xfrm>
          <a:prstGeom prst="ellipse">
            <a:avLst/>
          </a:prstGeom>
        </p:spPr>
        <p:txBody>
          <a:bodyPr/>
          <a:lstStyle>
            <a:lvl1pPr defTabSz="1201420" fontAlgn="auto">
              <a:spcBef>
                <a:spcPts val="0"/>
              </a:spcBef>
              <a:spcAft>
                <a:spcPts val="0"/>
              </a:spcAft>
              <a:defRPr>
                <a:latin typeface="+mn-lt"/>
                <a:cs typeface="+mn-cs"/>
              </a:defRPr>
            </a:lvl1pPr>
          </a:lstStyle>
          <a:p>
            <a:pPr>
              <a:defRPr/>
            </a:pPr>
            <a:fld id="{4FF5ACD7-C301-4F97-8258-A6E5C38CDA84}"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143" y="1521047"/>
            <a:ext cx="13106400" cy="607187"/>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rot="19140000">
            <a:off x="301625" y="6497638"/>
            <a:ext cx="3263900" cy="222250"/>
          </a:xfrm>
          <a:prstGeom prst="rect">
            <a:avLst/>
          </a:prstGeom>
        </p:spPr>
        <p:txBody>
          <a:bodyPr/>
          <a:lstStyle>
            <a:lvl1pPr defTabSz="1201420" fontAlgn="auto">
              <a:spcBef>
                <a:spcPts val="0"/>
              </a:spcBef>
              <a:spcAft>
                <a:spcPts val="0"/>
              </a:spcAft>
              <a:defRPr>
                <a:latin typeface="+mn-lt"/>
                <a:cs typeface="+mn-cs"/>
              </a:defRPr>
            </a:lvl1pPr>
          </a:lstStyle>
          <a:p>
            <a:pPr>
              <a:defRPr/>
            </a:pPr>
            <a:fld id="{607C718E-D85D-4919-AFB4-A06DCE5FEAB3}" type="datetimeFigureOut">
              <a:rPr lang="en-US"/>
            </a:fld>
            <a:endParaRPr lang="en-US" dirty="0"/>
          </a:p>
        </p:txBody>
      </p:sp>
      <p:sp>
        <p:nvSpPr>
          <p:cNvPr id="5" name="Footer Placeholder 4"/>
          <p:cNvSpPr>
            <a:spLocks noGrp="1"/>
          </p:cNvSpPr>
          <p:nvPr>
            <p:ph type="ftr" sz="quarter" idx="11"/>
          </p:nvPr>
        </p:nvSpPr>
        <p:spPr>
          <a:xfrm>
            <a:off x="5276850" y="6956425"/>
            <a:ext cx="7086600" cy="303213"/>
          </a:xfrm>
          <a:prstGeom prst="rect">
            <a:avLst/>
          </a:prstGeom>
        </p:spPr>
        <p:txBody>
          <a:bodyPr/>
          <a:lstStyle>
            <a:lvl1pPr defTabSz="1201420"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12601575" y="6829425"/>
            <a:ext cx="754063" cy="557213"/>
          </a:xfrm>
          <a:prstGeom prst="ellipse">
            <a:avLst/>
          </a:prstGeom>
        </p:spPr>
        <p:txBody>
          <a:bodyPr/>
          <a:lstStyle>
            <a:lvl1pPr defTabSz="1201420" fontAlgn="auto">
              <a:spcBef>
                <a:spcPts val="0"/>
              </a:spcBef>
              <a:spcAft>
                <a:spcPts val="0"/>
              </a:spcAft>
              <a:defRPr>
                <a:latin typeface="+mn-lt"/>
                <a:cs typeface="+mn-cs"/>
              </a:defRPr>
            </a:lvl1pPr>
          </a:lstStyle>
          <a:p>
            <a:pPr>
              <a:defRPr/>
            </a:pPr>
            <a:fld id="{E30EADCF-B4E4-4868-B32C-7068E38052F2}"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03948"/>
            <a:ext cx="3086100" cy="5177604"/>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303948"/>
            <a:ext cx="9029700" cy="517760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rot="19140000">
            <a:off x="301625" y="6497638"/>
            <a:ext cx="3263900" cy="222250"/>
          </a:xfrm>
          <a:prstGeom prst="rect">
            <a:avLst/>
          </a:prstGeom>
        </p:spPr>
        <p:txBody>
          <a:bodyPr/>
          <a:lstStyle>
            <a:lvl1pPr defTabSz="1201420" fontAlgn="auto">
              <a:spcBef>
                <a:spcPts val="0"/>
              </a:spcBef>
              <a:spcAft>
                <a:spcPts val="0"/>
              </a:spcAft>
              <a:defRPr>
                <a:latin typeface="+mn-lt"/>
                <a:cs typeface="+mn-cs"/>
              </a:defRPr>
            </a:lvl1pPr>
          </a:lstStyle>
          <a:p>
            <a:pPr>
              <a:defRPr/>
            </a:pPr>
            <a:fld id="{9BDD697A-1DCD-4D31-AF40-FCF50FF3F219}" type="datetimeFigureOut">
              <a:rPr lang="en-US"/>
            </a:fld>
            <a:endParaRPr lang="en-US" dirty="0"/>
          </a:p>
        </p:txBody>
      </p:sp>
      <p:sp>
        <p:nvSpPr>
          <p:cNvPr id="5" name="Footer Placeholder 4"/>
          <p:cNvSpPr>
            <a:spLocks noGrp="1"/>
          </p:cNvSpPr>
          <p:nvPr>
            <p:ph type="ftr" sz="quarter" idx="11"/>
          </p:nvPr>
        </p:nvSpPr>
        <p:spPr>
          <a:xfrm>
            <a:off x="5276850" y="6956425"/>
            <a:ext cx="7086600" cy="303213"/>
          </a:xfrm>
          <a:prstGeom prst="rect">
            <a:avLst/>
          </a:prstGeom>
        </p:spPr>
        <p:txBody>
          <a:bodyPr/>
          <a:lstStyle>
            <a:lvl1pPr defTabSz="1201420"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12601575" y="6829425"/>
            <a:ext cx="754063" cy="557213"/>
          </a:xfrm>
          <a:prstGeom prst="ellipse">
            <a:avLst/>
          </a:prstGeom>
        </p:spPr>
        <p:txBody>
          <a:bodyPr/>
          <a:lstStyle>
            <a:lvl1pPr defTabSz="1201420" fontAlgn="auto">
              <a:spcBef>
                <a:spcPts val="0"/>
              </a:spcBef>
              <a:spcAft>
                <a:spcPts val="0"/>
              </a:spcAft>
              <a:defRPr>
                <a:latin typeface="+mn-lt"/>
                <a:cs typeface="+mn-cs"/>
              </a:defRPr>
            </a:lvl1pPr>
          </a:lstStyle>
          <a:p>
            <a:pPr>
              <a:defRPr/>
            </a:pPr>
            <a:fld id="{D9A33DB5-3E28-4426-A00F-6762116D0880}" type="slidenum">
              <a:rPr lang="en-US"/>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3945"/>
            <a:ext cx="12344400" cy="1264973"/>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85800" y="7034213"/>
            <a:ext cx="3200400" cy="404812"/>
          </a:xfrm>
          <a:prstGeom prst="rect">
            <a:avLst/>
          </a:prstGeom>
        </p:spPr>
        <p:txBody>
          <a:bodyPr/>
          <a:lstStyle>
            <a:lvl1pPr defTabSz="1201420" fontAlgn="auto">
              <a:spcBef>
                <a:spcPts val="0"/>
              </a:spcBef>
              <a:spcAft>
                <a:spcPts val="0"/>
              </a:spcAft>
              <a:defRPr>
                <a:latin typeface="+mn-lt"/>
                <a:cs typeface="+mn-cs"/>
              </a:defRPr>
            </a:lvl1pPr>
          </a:lstStyle>
          <a:p>
            <a:pPr>
              <a:defRPr/>
            </a:pPr>
            <a:fld id="{94115FC7-2425-4476-B61E-F414769EAE23}" type="datetimeFigureOut">
              <a:rPr lang="en-US"/>
            </a:fld>
            <a:endParaRPr lang="en-US" dirty="0"/>
          </a:p>
        </p:txBody>
      </p:sp>
      <p:sp>
        <p:nvSpPr>
          <p:cNvPr id="5" name="Footer Placeholder 4"/>
          <p:cNvSpPr>
            <a:spLocks noGrp="1"/>
          </p:cNvSpPr>
          <p:nvPr>
            <p:ph type="ftr" sz="quarter" idx="11"/>
          </p:nvPr>
        </p:nvSpPr>
        <p:spPr>
          <a:xfrm>
            <a:off x="4686300" y="7034213"/>
            <a:ext cx="4343400" cy="404812"/>
          </a:xfrm>
          <a:prstGeom prst="rect">
            <a:avLst/>
          </a:prstGeom>
        </p:spPr>
        <p:txBody>
          <a:bodyPr/>
          <a:lstStyle>
            <a:lvl1pPr defTabSz="1201420"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9829800" y="7034213"/>
            <a:ext cx="3200400" cy="404812"/>
          </a:xfrm>
          <a:prstGeom prst="rect">
            <a:avLst/>
          </a:prstGeom>
        </p:spPr>
        <p:txBody>
          <a:bodyPr/>
          <a:lstStyle>
            <a:lvl1pPr defTabSz="1201420" fontAlgn="auto">
              <a:spcBef>
                <a:spcPts val="0"/>
              </a:spcBef>
              <a:spcAft>
                <a:spcPts val="0"/>
              </a:spcAft>
              <a:defRPr>
                <a:latin typeface="+mn-lt"/>
                <a:cs typeface="+mn-cs"/>
              </a:defRPr>
            </a:lvl1pPr>
          </a:lstStyle>
          <a:p>
            <a:pPr>
              <a:defRPr/>
            </a:pPr>
            <a:fld id="{6DC10335-10F4-42DE-9CED-07057B494830}"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spTree>
      <p:nvGrpSpPr>
        <p:cNvPr id="1" name=""/>
        <p:cNvGrpSpPr/>
        <p:nvPr/>
      </p:nvGrpSpPr>
      <p:grpSpPr>
        <a:xfrm>
          <a:off x="0" y="0"/>
          <a:ext cx="0" cy="0"/>
          <a:chOff x="0" y="0"/>
          <a:chExt cx="0" cy="0"/>
        </a:xfrm>
      </p:grpSpPr>
      <p:sp>
        <p:nvSpPr>
          <p:cNvPr id="4" name="Rectangle 9"/>
          <p:cNvSpPr/>
          <p:nvPr userDrawn="1"/>
        </p:nvSpPr>
        <p:spPr>
          <a:xfrm>
            <a:off x="0" y="-15081"/>
            <a:ext cx="13716000" cy="823119"/>
          </a:xfrm>
          <a:prstGeom prst="rect">
            <a:avLst/>
          </a:prstGeom>
          <a:ln>
            <a:noFill/>
          </a:ln>
          <a:effectLst>
            <a:outerShdw blurRad="149987" dist="250190" dir="8460000" algn="ctr">
              <a:srgbClr val="000000">
                <a:alpha val="28000"/>
              </a:srgbClr>
            </a:outerShdw>
            <a:softEdge rad="635000"/>
          </a:effectLst>
          <a:scene3d>
            <a:camera prst="obliqueBottomLeft"/>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anchor="ctr"/>
          <a:lstStyle/>
          <a:p>
            <a:pPr algn="ctr" defTabSz="1201420" fontAlgn="auto">
              <a:spcBef>
                <a:spcPts val="0"/>
              </a:spcBef>
              <a:spcAft>
                <a:spcPts val="0"/>
              </a:spcAft>
              <a:defRPr/>
            </a:pPr>
            <a:endParaRPr lang="en-US"/>
          </a:p>
        </p:txBody>
      </p:sp>
      <p:pic>
        <p:nvPicPr>
          <p:cNvPr id="5" name="Picture 2"/>
          <p:cNvPicPr>
            <a:picLocks noChangeAspect="1" noChangeArrowheads="1"/>
          </p:cNvPicPr>
          <p:nvPr userDrawn="1"/>
        </p:nvPicPr>
        <p:blipFill>
          <a:blip r:embed="rId2"/>
          <a:srcRect/>
          <a:stretch>
            <a:fillRect/>
          </a:stretch>
        </p:blipFill>
        <p:spPr bwMode="auto">
          <a:xfrm>
            <a:off x="11049000" y="17463"/>
            <a:ext cx="2657475" cy="425450"/>
          </a:xfrm>
          <a:prstGeom prst="rect">
            <a:avLst/>
          </a:prstGeom>
          <a:noFill/>
          <a:ln w="9525">
            <a:noFill/>
            <a:miter lim="800000"/>
            <a:headEnd/>
            <a:tailEnd/>
          </a:ln>
        </p:spPr>
      </p:pic>
      <p:sp>
        <p:nvSpPr>
          <p:cNvPr id="8" name="Text Placeholder 2"/>
          <p:cNvSpPr>
            <a:spLocks noGrp="1"/>
          </p:cNvSpPr>
          <p:nvPr>
            <p:ph idx="1"/>
          </p:nvPr>
        </p:nvSpPr>
        <p:spPr>
          <a:xfrm>
            <a:off x="76200" y="996724"/>
            <a:ext cx="13629894" cy="6337012"/>
          </a:xfrm>
          <a:prstGeom prst="rect">
            <a:avLst/>
          </a:prstGeom>
        </p:spPr>
        <p:txBody>
          <a:bodyPr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Title Placeholder 1"/>
          <p:cNvSpPr>
            <a:spLocks noGrp="1"/>
          </p:cNvSpPr>
          <p:nvPr>
            <p:ph type="title"/>
          </p:nvPr>
        </p:nvSpPr>
        <p:spPr>
          <a:xfrm>
            <a:off x="152400" y="92884"/>
            <a:ext cx="13106400" cy="607187"/>
          </a:xfrm>
          <a:prstGeom prst="rect">
            <a:avLst/>
          </a:prstGeom>
        </p:spPr>
        <p:txBody>
          <a:bodyPr vert="horz" lIns="120170" tIns="60085" rIns="120170" bIns="60085" rtlCol="0" anchor="ctr">
            <a:noAutofit/>
          </a:body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4" name="Freeform 7"/>
          <p:cNvSpPr/>
          <p:nvPr/>
        </p:nvSpPr>
        <p:spPr>
          <a:xfrm>
            <a:off x="-3175" y="-1588"/>
            <a:ext cx="13719175" cy="759142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0170" tIns="60085" rIns="120170" bIns="60085" anchor="ctr"/>
          <a:lstStyle/>
          <a:p>
            <a:pPr algn="ctr" defTabSz="1201420" fontAlgn="auto">
              <a:spcBef>
                <a:spcPts val="0"/>
              </a:spcBef>
              <a:spcAft>
                <a:spcPts val="0"/>
              </a:spcAft>
              <a:defRPr/>
            </a:pPr>
            <a:endParaRPr lang="en-US" dirty="0"/>
          </a:p>
        </p:txBody>
      </p:sp>
      <p:sp>
        <p:nvSpPr>
          <p:cNvPr id="5" name="Right Triangle 6"/>
          <p:cNvSpPr/>
          <p:nvPr/>
        </p:nvSpPr>
        <p:spPr>
          <a:xfrm>
            <a:off x="0" y="2930525"/>
            <a:ext cx="5357813" cy="465931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0170" tIns="60085" rIns="120170" bIns="60085" anchor="ctr"/>
          <a:lstStyle/>
          <a:p>
            <a:pPr algn="ctr" defTabSz="1201420" fontAlgn="auto">
              <a:spcBef>
                <a:spcPts val="0"/>
              </a:spcBef>
              <a:spcAft>
                <a:spcPts val="0"/>
              </a:spcAft>
              <a:defRPr/>
            </a:pPr>
            <a:endParaRPr lang="en-US" dirty="0"/>
          </a:p>
        </p:txBody>
      </p:sp>
      <p:sp>
        <p:nvSpPr>
          <p:cNvPr id="2" name="Title 1"/>
          <p:cNvSpPr>
            <a:spLocks noGrp="1"/>
          </p:cNvSpPr>
          <p:nvPr>
            <p:ph type="title"/>
          </p:nvPr>
        </p:nvSpPr>
        <p:spPr>
          <a:xfrm rot="19140000">
            <a:off x="1229099" y="1911004"/>
            <a:ext cx="8476488" cy="1336366"/>
          </a:xfrm>
          <a:prstGeom prst="rect">
            <a:avLst/>
          </a:prstGeom>
        </p:spPr>
        <p:txBody>
          <a:bodyPr bIns="12017" anchor="b"/>
          <a:lstStyle>
            <a:lvl1pPr algn="l">
              <a:defRPr kumimoji="0" lang="en-US" sz="4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a:t>Click to edit Master title style</a:t>
            </a:r>
            <a:endParaRPr lang="en-US" dirty="0"/>
          </a:p>
        </p:txBody>
      </p:sp>
      <p:sp>
        <p:nvSpPr>
          <p:cNvPr id="3" name="Text Placeholder 2"/>
          <p:cNvSpPr>
            <a:spLocks noGrp="1"/>
          </p:cNvSpPr>
          <p:nvPr>
            <p:ph type="body" idx="1"/>
          </p:nvPr>
        </p:nvSpPr>
        <p:spPr>
          <a:xfrm rot="19140000">
            <a:off x="1824228" y="2731703"/>
            <a:ext cx="9765792" cy="364313"/>
          </a:xfrm>
        </p:spPr>
        <p:txBody>
          <a:bodyPr>
            <a:normAutofit/>
          </a:bodyPr>
          <a:lstStyle>
            <a:lvl1pPr marL="0" indent="0">
              <a:buNone/>
              <a:defRPr kumimoji="0" lang="en-US" sz="1800" b="0" i="0" u="none" strike="noStrike" kern="1200" cap="all" spc="526" normalizeH="0" baseline="0" noProof="0" dirty="0" smtClean="0">
                <a:ln>
                  <a:noFill/>
                </a:ln>
                <a:solidFill>
                  <a:schemeClr val="tx1"/>
                </a:solidFill>
                <a:effectLst/>
                <a:uLnTx/>
                <a:uFillTx/>
                <a:latin typeface="+mn-lt"/>
                <a:ea typeface="+mj-ea"/>
                <a:cs typeface="Tunga" pitchFamily="2"/>
              </a:defRPr>
            </a:lvl1pPr>
            <a:lvl2pPr marL="600710" indent="0">
              <a:buNone/>
              <a:defRPr sz="2400">
                <a:solidFill>
                  <a:schemeClr val="tx1">
                    <a:tint val="75000"/>
                  </a:schemeClr>
                </a:solidFill>
              </a:defRPr>
            </a:lvl2pPr>
            <a:lvl3pPr marL="1201420" indent="0">
              <a:buNone/>
              <a:defRPr sz="2100">
                <a:solidFill>
                  <a:schemeClr val="tx1">
                    <a:tint val="75000"/>
                  </a:schemeClr>
                </a:solidFill>
              </a:defRPr>
            </a:lvl3pPr>
            <a:lvl4pPr marL="1802765" indent="0">
              <a:buNone/>
              <a:defRPr sz="1800">
                <a:solidFill>
                  <a:schemeClr val="tx1">
                    <a:tint val="75000"/>
                  </a:schemeClr>
                </a:solidFill>
              </a:defRPr>
            </a:lvl4pPr>
            <a:lvl5pPr marL="2403475" indent="0">
              <a:buNone/>
              <a:defRPr sz="1800">
                <a:solidFill>
                  <a:schemeClr val="tx1">
                    <a:tint val="75000"/>
                  </a:schemeClr>
                </a:solidFill>
              </a:defRPr>
            </a:lvl5pPr>
            <a:lvl6pPr marL="3004185" indent="0">
              <a:buNone/>
              <a:defRPr sz="1800">
                <a:solidFill>
                  <a:schemeClr val="tx1">
                    <a:tint val="75000"/>
                  </a:schemeClr>
                </a:solidFill>
              </a:defRPr>
            </a:lvl6pPr>
            <a:lvl7pPr marL="3604895" indent="0">
              <a:buNone/>
              <a:defRPr sz="1800">
                <a:solidFill>
                  <a:schemeClr val="tx1">
                    <a:tint val="75000"/>
                  </a:schemeClr>
                </a:solidFill>
              </a:defRPr>
            </a:lvl7pPr>
            <a:lvl8pPr marL="4206240" indent="0">
              <a:buNone/>
              <a:defRPr sz="1800">
                <a:solidFill>
                  <a:schemeClr val="tx1">
                    <a:tint val="75000"/>
                  </a:schemeClr>
                </a:solidFill>
              </a:defRPr>
            </a:lvl8pPr>
            <a:lvl9pPr marL="4806950" indent="0">
              <a:buNone/>
              <a:defRPr sz="1800">
                <a:solidFill>
                  <a:schemeClr val="tx1">
                    <a:tint val="75000"/>
                  </a:schemeClr>
                </a:solidFill>
              </a:defRPr>
            </a:lvl9pPr>
          </a:lstStyle>
          <a:p>
            <a:pPr lvl="0"/>
            <a:r>
              <a:rPr lang="en-US"/>
              <a:t>Click to edit Master text styles</a:t>
            </a:r>
            <a:endParaRPr lang="en-US"/>
          </a:p>
        </p:txBody>
      </p:sp>
      <p:sp>
        <p:nvSpPr>
          <p:cNvPr id="6" name="Date Placeholder 3"/>
          <p:cNvSpPr>
            <a:spLocks noGrp="1"/>
          </p:cNvSpPr>
          <p:nvPr>
            <p:ph type="dt" sz="half" idx="10"/>
          </p:nvPr>
        </p:nvSpPr>
        <p:spPr>
          <a:xfrm rot="19140000">
            <a:off x="301625" y="6497638"/>
            <a:ext cx="3263900" cy="222250"/>
          </a:xfrm>
          <a:prstGeom prst="rect">
            <a:avLst/>
          </a:prstGeom>
        </p:spPr>
        <p:txBody>
          <a:bodyPr/>
          <a:lstStyle>
            <a:lvl1pPr defTabSz="1201420" fontAlgn="auto">
              <a:spcBef>
                <a:spcPts val="0"/>
              </a:spcBef>
              <a:spcAft>
                <a:spcPts val="0"/>
              </a:spcAft>
              <a:defRPr>
                <a:latin typeface="+mn-lt"/>
                <a:cs typeface="+mn-cs"/>
              </a:defRPr>
            </a:lvl1pPr>
          </a:lstStyle>
          <a:p>
            <a:pPr>
              <a:defRPr/>
            </a:pPr>
            <a:fld id="{93363857-52EE-43BF-9769-56983BE2F994}" type="datetimeFigureOut">
              <a:rPr lang="en-US"/>
            </a:fld>
            <a:endParaRPr lang="en-US" dirty="0"/>
          </a:p>
        </p:txBody>
      </p:sp>
      <p:sp>
        <p:nvSpPr>
          <p:cNvPr id="7" name="Footer Placeholder 4"/>
          <p:cNvSpPr>
            <a:spLocks noGrp="1"/>
          </p:cNvSpPr>
          <p:nvPr>
            <p:ph type="ftr" sz="quarter" idx="11"/>
          </p:nvPr>
        </p:nvSpPr>
        <p:spPr>
          <a:xfrm>
            <a:off x="5276850" y="6956425"/>
            <a:ext cx="7086600" cy="303213"/>
          </a:xfrm>
          <a:prstGeom prst="rect">
            <a:avLst/>
          </a:prstGeom>
        </p:spPr>
        <p:txBody>
          <a:bodyPr/>
          <a:lstStyle>
            <a:lvl1pPr defTabSz="1201420" fontAlgn="auto">
              <a:spcBef>
                <a:spcPts val="0"/>
              </a:spcBef>
              <a:spcAft>
                <a:spcPts val="0"/>
              </a:spcAft>
              <a:defRPr>
                <a:latin typeface="+mn-lt"/>
                <a:cs typeface="+mn-cs"/>
              </a:defRPr>
            </a:lvl1pPr>
          </a:lstStyle>
          <a:p>
            <a:pPr>
              <a:defRPr/>
            </a:pPr>
            <a:endParaRPr lang="en-US"/>
          </a:p>
        </p:txBody>
      </p:sp>
      <p:sp>
        <p:nvSpPr>
          <p:cNvPr id="8" name="Slide Number Placeholder 5"/>
          <p:cNvSpPr>
            <a:spLocks noGrp="1"/>
          </p:cNvSpPr>
          <p:nvPr>
            <p:ph type="sldNum" sz="quarter" idx="12"/>
          </p:nvPr>
        </p:nvSpPr>
        <p:spPr>
          <a:xfrm>
            <a:off x="12601575" y="6829425"/>
            <a:ext cx="754063" cy="557213"/>
          </a:xfrm>
          <a:prstGeom prst="ellipse">
            <a:avLst/>
          </a:prstGeom>
        </p:spPr>
        <p:txBody>
          <a:bodyPr/>
          <a:lstStyle>
            <a:lvl1pPr defTabSz="1201420" fontAlgn="auto">
              <a:spcBef>
                <a:spcPts val="0"/>
              </a:spcBef>
              <a:spcAft>
                <a:spcPts val="0"/>
              </a:spcAft>
              <a:defRPr>
                <a:latin typeface="+mn-lt"/>
                <a:cs typeface="+mn-cs"/>
              </a:defRPr>
            </a:lvl1pPr>
          </a:lstStyle>
          <a:p>
            <a:pPr>
              <a:defRPr/>
            </a:pPr>
            <a:fld id="{E5C3CD39-4E61-4D68-89E1-E68638AB62C0}"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432719"/>
            <a:ext cx="6172200" cy="5632633"/>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Title 7"/>
          <p:cNvSpPr>
            <a:spLocks noGrp="1"/>
          </p:cNvSpPr>
          <p:nvPr>
            <p:ph type="title"/>
          </p:nvPr>
        </p:nvSpPr>
        <p:spPr>
          <a:xfrm>
            <a:off x="18143" y="1521047"/>
            <a:ext cx="13106400" cy="607187"/>
          </a:xfrm>
          <a:prstGeom prst="rect">
            <a:avLst/>
          </a:prstGeom>
        </p:spPr>
        <p:txBody>
          <a:bodyPr/>
          <a:lstStyle/>
          <a:p>
            <a:r>
              <a:rPr lang="en-US"/>
              <a:t>Click to edit Master title style</a:t>
            </a:r>
            <a:endParaRPr lang="en-US"/>
          </a:p>
        </p:txBody>
      </p:sp>
      <p:sp>
        <p:nvSpPr>
          <p:cNvPr id="9" name="Content Placeholder 2"/>
          <p:cNvSpPr>
            <a:spLocks noGrp="1"/>
          </p:cNvSpPr>
          <p:nvPr>
            <p:ph sz="half" idx="10"/>
          </p:nvPr>
        </p:nvSpPr>
        <p:spPr>
          <a:xfrm>
            <a:off x="7010400" y="1432719"/>
            <a:ext cx="6172200" cy="5632633"/>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143" y="1521047"/>
            <a:ext cx="13106400" cy="607187"/>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234440" y="1214374"/>
            <a:ext cx="4800600" cy="607187"/>
          </a:xfrm>
        </p:spPr>
        <p:txBody>
          <a:bodyPr anchor="b">
            <a:normAutofit/>
          </a:bodyPr>
          <a:lstStyle>
            <a:lvl1pPr marL="0" indent="0">
              <a:buNone/>
              <a:defRPr lang="en-US" sz="1800" b="0" kern="1200" cap="all" spc="526" baseline="0" dirty="0" smtClean="0">
                <a:solidFill>
                  <a:schemeClr val="tx1"/>
                </a:solidFill>
                <a:latin typeface="+mn-lt"/>
                <a:ea typeface="+mj-ea"/>
                <a:cs typeface="Tunga" pitchFamily="2"/>
              </a:defRPr>
            </a:lvl1pPr>
            <a:lvl2pPr marL="600710" indent="0">
              <a:buNone/>
              <a:defRPr sz="2600" b="1"/>
            </a:lvl2pPr>
            <a:lvl3pPr marL="1201420" indent="0">
              <a:buNone/>
              <a:defRPr sz="2400" b="1"/>
            </a:lvl3pPr>
            <a:lvl4pPr marL="1802765" indent="0">
              <a:buNone/>
              <a:defRPr sz="2100" b="1"/>
            </a:lvl4pPr>
            <a:lvl5pPr marL="2403475" indent="0">
              <a:buNone/>
              <a:defRPr sz="2100" b="1"/>
            </a:lvl5pPr>
            <a:lvl6pPr marL="3004185" indent="0">
              <a:buNone/>
              <a:defRPr sz="2100" b="1"/>
            </a:lvl6pPr>
            <a:lvl7pPr marL="3604895" indent="0">
              <a:buNone/>
              <a:defRPr sz="2100" b="1"/>
            </a:lvl7pPr>
            <a:lvl8pPr marL="4206240" indent="0">
              <a:buNone/>
              <a:defRPr sz="2100" b="1"/>
            </a:lvl8pPr>
            <a:lvl9pPr marL="4806950"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228725" y="1883458"/>
            <a:ext cx="4800600" cy="3440727"/>
          </a:xfrm>
        </p:spPr>
        <p:txBody>
          <a:bodyPr/>
          <a:lstStyle>
            <a:lvl1pPr>
              <a:defRPr sz="32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050024" y="1214374"/>
            <a:ext cx="4800600" cy="607187"/>
          </a:xfrm>
        </p:spPr>
        <p:txBody>
          <a:bodyPr anchor="b">
            <a:normAutofit/>
          </a:bodyPr>
          <a:lstStyle>
            <a:lvl1pPr marL="0" indent="0">
              <a:buNone/>
              <a:defRPr lang="en-US" sz="1800" b="0" kern="1200" cap="all" spc="526" baseline="0" dirty="0" smtClean="0">
                <a:solidFill>
                  <a:schemeClr val="tx1"/>
                </a:solidFill>
                <a:latin typeface="+mn-lt"/>
                <a:ea typeface="+mj-ea"/>
                <a:cs typeface="Tunga" pitchFamily="2"/>
              </a:defRPr>
            </a:lvl1pPr>
            <a:lvl2pPr marL="600710" indent="0">
              <a:buNone/>
              <a:defRPr sz="2600" b="1"/>
            </a:lvl2pPr>
            <a:lvl3pPr marL="1201420" indent="0">
              <a:buNone/>
              <a:defRPr sz="2400" b="1"/>
            </a:lvl3pPr>
            <a:lvl4pPr marL="1802765" indent="0">
              <a:buNone/>
              <a:defRPr sz="2100" b="1"/>
            </a:lvl4pPr>
            <a:lvl5pPr marL="2403475" indent="0">
              <a:buNone/>
              <a:defRPr sz="2100" b="1"/>
            </a:lvl5pPr>
            <a:lvl6pPr marL="3004185" indent="0">
              <a:buNone/>
              <a:defRPr sz="2100" b="1"/>
            </a:lvl6pPr>
            <a:lvl7pPr marL="3604895" indent="0">
              <a:buNone/>
              <a:defRPr sz="2100" b="1"/>
            </a:lvl7pPr>
            <a:lvl8pPr marL="4206240" indent="0">
              <a:buNone/>
              <a:defRPr sz="2100" b="1"/>
            </a:lvl8pPr>
            <a:lvl9pPr marL="4806950"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7050024" y="1883458"/>
            <a:ext cx="4800600" cy="3440727"/>
          </a:xfrm>
        </p:spPr>
        <p:txBody>
          <a:bodyPr/>
          <a:lstStyle>
            <a:lvl1pPr>
              <a:defRPr sz="32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rot="19140000">
            <a:off x="301625" y="6497638"/>
            <a:ext cx="3263900" cy="222250"/>
          </a:xfrm>
          <a:prstGeom prst="rect">
            <a:avLst/>
          </a:prstGeom>
        </p:spPr>
        <p:txBody>
          <a:bodyPr/>
          <a:lstStyle>
            <a:lvl1pPr defTabSz="1201420" fontAlgn="auto">
              <a:spcBef>
                <a:spcPts val="0"/>
              </a:spcBef>
              <a:spcAft>
                <a:spcPts val="0"/>
              </a:spcAft>
              <a:defRPr>
                <a:latin typeface="+mn-lt"/>
                <a:cs typeface="+mn-cs"/>
              </a:defRPr>
            </a:lvl1pPr>
          </a:lstStyle>
          <a:p>
            <a:pPr>
              <a:defRPr/>
            </a:pPr>
            <a:fld id="{9A665A9C-9500-4B39-B55A-4AAA3D6891B5}" type="datetimeFigureOut">
              <a:rPr lang="en-US"/>
            </a:fld>
            <a:endParaRPr lang="en-US" dirty="0"/>
          </a:p>
        </p:txBody>
      </p:sp>
      <p:sp>
        <p:nvSpPr>
          <p:cNvPr id="8" name="Footer Placeholder 7"/>
          <p:cNvSpPr>
            <a:spLocks noGrp="1"/>
          </p:cNvSpPr>
          <p:nvPr>
            <p:ph type="ftr" sz="quarter" idx="11"/>
          </p:nvPr>
        </p:nvSpPr>
        <p:spPr>
          <a:xfrm>
            <a:off x="5276850" y="6956425"/>
            <a:ext cx="7086600" cy="303213"/>
          </a:xfrm>
          <a:prstGeom prst="rect">
            <a:avLst/>
          </a:prstGeom>
        </p:spPr>
        <p:txBody>
          <a:bodyPr/>
          <a:lstStyle>
            <a:lvl1pPr defTabSz="1201420"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12601575" y="6829425"/>
            <a:ext cx="754063" cy="557213"/>
          </a:xfrm>
          <a:prstGeom prst="ellipse">
            <a:avLst/>
          </a:prstGeom>
        </p:spPr>
        <p:txBody>
          <a:bodyPr/>
          <a:lstStyle>
            <a:lvl1pPr defTabSz="1201420" fontAlgn="auto">
              <a:spcBef>
                <a:spcPts val="0"/>
              </a:spcBef>
              <a:spcAft>
                <a:spcPts val="0"/>
              </a:spcAft>
              <a:defRPr>
                <a:latin typeface="+mn-lt"/>
                <a:cs typeface="+mn-cs"/>
              </a:defRPr>
            </a:lvl1pPr>
          </a:lstStyle>
          <a:p>
            <a:pPr>
              <a:defRPr/>
            </a:pPr>
            <a:fld id="{312B6036-2A33-4C34-BB13-327A776B31E1}"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9140000">
            <a:off x="301625" y="6497638"/>
            <a:ext cx="3263900" cy="222250"/>
          </a:xfrm>
          <a:prstGeom prst="rect">
            <a:avLst/>
          </a:prstGeom>
        </p:spPr>
        <p:txBody>
          <a:bodyPr/>
          <a:lstStyle>
            <a:lvl1pPr defTabSz="1201420" fontAlgn="auto">
              <a:spcBef>
                <a:spcPts val="0"/>
              </a:spcBef>
              <a:spcAft>
                <a:spcPts val="0"/>
              </a:spcAft>
              <a:defRPr>
                <a:latin typeface="+mn-lt"/>
                <a:cs typeface="+mn-cs"/>
              </a:defRPr>
            </a:lvl1pPr>
          </a:lstStyle>
          <a:p>
            <a:pPr>
              <a:defRPr/>
            </a:pPr>
            <a:fld id="{DEEF42B5-1632-491B-83C5-7DEAE81FFABE}" type="datetimeFigureOut">
              <a:rPr lang="en-US"/>
            </a:fld>
            <a:endParaRPr lang="en-US" dirty="0"/>
          </a:p>
        </p:txBody>
      </p:sp>
      <p:sp>
        <p:nvSpPr>
          <p:cNvPr id="3" name="Footer Placeholder 2"/>
          <p:cNvSpPr>
            <a:spLocks noGrp="1"/>
          </p:cNvSpPr>
          <p:nvPr>
            <p:ph type="ftr" sz="quarter" idx="11"/>
          </p:nvPr>
        </p:nvSpPr>
        <p:spPr>
          <a:xfrm>
            <a:off x="5276850" y="6956425"/>
            <a:ext cx="7086600" cy="303213"/>
          </a:xfrm>
          <a:prstGeom prst="rect">
            <a:avLst/>
          </a:prstGeom>
        </p:spPr>
        <p:txBody>
          <a:bodyPr/>
          <a:lstStyle>
            <a:lvl1pPr defTabSz="1201420"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12601575" y="6829425"/>
            <a:ext cx="754063" cy="557213"/>
          </a:xfrm>
          <a:prstGeom prst="ellipse">
            <a:avLst/>
          </a:prstGeom>
        </p:spPr>
        <p:txBody>
          <a:bodyPr/>
          <a:lstStyle>
            <a:lvl1pPr defTabSz="1201420" fontAlgn="auto">
              <a:spcBef>
                <a:spcPts val="0"/>
              </a:spcBef>
              <a:spcAft>
                <a:spcPts val="0"/>
              </a:spcAft>
              <a:defRPr>
                <a:latin typeface="+mn-lt"/>
                <a:cs typeface="+mn-cs"/>
              </a:defRPr>
            </a:lvl1pPr>
          </a:lstStyle>
          <a:p>
            <a:pPr>
              <a:defRPr/>
            </a:pPr>
            <a:fld id="{C904F354-D9E8-4D13-81C2-38B275FBF7BE}"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5" name="Right Triangle 16"/>
          <p:cNvSpPr/>
          <p:nvPr/>
        </p:nvSpPr>
        <p:spPr>
          <a:xfrm>
            <a:off x="0" y="2930525"/>
            <a:ext cx="5357813" cy="465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0170" tIns="60085" rIns="120170" bIns="60085" anchor="ctr"/>
          <a:lstStyle/>
          <a:p>
            <a:pPr algn="ctr" defTabSz="1201420" fontAlgn="auto">
              <a:spcBef>
                <a:spcPts val="0"/>
              </a:spcBef>
              <a:spcAft>
                <a:spcPts val="0"/>
              </a:spcAft>
              <a:defRPr/>
            </a:pPr>
            <a:endParaRPr lang="en-US" dirty="0"/>
          </a:p>
        </p:txBody>
      </p:sp>
      <p:sp>
        <p:nvSpPr>
          <p:cNvPr id="6" name="Right Triangle 17"/>
          <p:cNvSpPr/>
          <p:nvPr/>
        </p:nvSpPr>
        <p:spPr>
          <a:xfrm rot="5400000">
            <a:off x="1998663" y="-1998663"/>
            <a:ext cx="7589838" cy="1158716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0170" tIns="60085" rIns="120170" bIns="60085" anchor="ctr"/>
          <a:lstStyle/>
          <a:p>
            <a:pPr algn="ctr" defTabSz="1201420" fontAlgn="auto">
              <a:spcBef>
                <a:spcPts val="0"/>
              </a:spcBef>
              <a:spcAft>
                <a:spcPts val="0"/>
              </a:spcAft>
              <a:defRPr/>
            </a:pPr>
            <a:endParaRPr lang="en-US" dirty="0"/>
          </a:p>
        </p:txBody>
      </p:sp>
      <p:sp>
        <p:nvSpPr>
          <p:cNvPr id="2" name="Title 1"/>
          <p:cNvSpPr>
            <a:spLocks noGrp="1"/>
          </p:cNvSpPr>
          <p:nvPr>
            <p:ph type="title"/>
          </p:nvPr>
        </p:nvSpPr>
        <p:spPr>
          <a:xfrm rot="19140000">
            <a:off x="1177395" y="1744297"/>
            <a:ext cx="7818120" cy="1205683"/>
          </a:xfrm>
          <a:prstGeom prst="rect">
            <a:avLst/>
          </a:prstGeom>
        </p:spPr>
        <p:txBody>
          <a:bodyPr bIns="0" anchor="b"/>
          <a:lstStyle>
            <a:lvl1pPr algn="l">
              <a:defRPr kumimoji="0" lang="en-US" sz="37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a:t>Click to edit Master title style</a:t>
            </a:r>
            <a:endParaRPr lang="en-US" dirty="0"/>
          </a:p>
        </p:txBody>
      </p:sp>
      <p:sp>
        <p:nvSpPr>
          <p:cNvPr id="3" name="Content Placeholder 2"/>
          <p:cNvSpPr>
            <a:spLocks noGrp="1"/>
          </p:cNvSpPr>
          <p:nvPr>
            <p:ph idx="1"/>
          </p:nvPr>
        </p:nvSpPr>
        <p:spPr>
          <a:xfrm>
            <a:off x="7124334" y="2898387"/>
            <a:ext cx="5711669" cy="3679475"/>
          </a:xfrm>
        </p:spPr>
        <p:txBody>
          <a:bodyPr/>
          <a:lstStyle>
            <a:lvl1pPr>
              <a:defRPr sz="4200"/>
            </a:lvl1pPr>
            <a:lvl2pPr>
              <a:defRPr sz="37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rot="19140000">
            <a:off x="1946931" y="2493851"/>
            <a:ext cx="8692140" cy="689829"/>
          </a:xfrm>
        </p:spPr>
        <p:txBody>
          <a:bodyPr>
            <a:normAutofit/>
          </a:bodyPr>
          <a:lstStyle>
            <a:lvl1pPr marL="0" indent="0">
              <a:buNone/>
              <a:defRPr lang="en-US" sz="1800" b="1" kern="1200" dirty="0" smtClean="0">
                <a:solidFill>
                  <a:srgbClr val="FFFFFF"/>
                </a:solidFill>
                <a:latin typeface="+mn-lt"/>
                <a:ea typeface="+mn-ea"/>
                <a:cs typeface="+mn-cs"/>
              </a:defRPr>
            </a:lvl1pPr>
            <a:lvl2pPr marL="600710" indent="0">
              <a:buNone/>
              <a:defRPr sz="1600"/>
            </a:lvl2pPr>
            <a:lvl3pPr marL="1201420" indent="0">
              <a:buNone/>
              <a:defRPr sz="1300"/>
            </a:lvl3pPr>
            <a:lvl4pPr marL="1802765" indent="0">
              <a:buNone/>
              <a:defRPr sz="1200"/>
            </a:lvl4pPr>
            <a:lvl5pPr marL="2403475" indent="0">
              <a:buNone/>
              <a:defRPr sz="1200"/>
            </a:lvl5pPr>
            <a:lvl6pPr marL="3004185" indent="0">
              <a:buNone/>
              <a:defRPr sz="1200"/>
            </a:lvl6pPr>
            <a:lvl7pPr marL="3604895" indent="0">
              <a:buNone/>
              <a:defRPr sz="1200"/>
            </a:lvl7pPr>
            <a:lvl8pPr marL="4206240" indent="0">
              <a:buNone/>
              <a:defRPr sz="1200"/>
            </a:lvl8pPr>
            <a:lvl9pPr marL="4806950" indent="0">
              <a:buNone/>
              <a:defRPr sz="1200"/>
            </a:lvl9pPr>
          </a:lstStyle>
          <a:p>
            <a:pPr lvl="0"/>
            <a:r>
              <a:rPr lang="en-US"/>
              <a:t>Click to edit Master text styles</a:t>
            </a:r>
            <a:endParaRPr lang="en-US"/>
          </a:p>
        </p:txBody>
      </p:sp>
      <p:sp>
        <p:nvSpPr>
          <p:cNvPr id="7" name="Date Placeholder 4"/>
          <p:cNvSpPr>
            <a:spLocks noGrp="1"/>
          </p:cNvSpPr>
          <p:nvPr>
            <p:ph type="dt" sz="half" idx="10"/>
          </p:nvPr>
        </p:nvSpPr>
        <p:spPr>
          <a:xfrm rot="19140000">
            <a:off x="301625" y="6497638"/>
            <a:ext cx="3263900" cy="222250"/>
          </a:xfrm>
          <a:prstGeom prst="rect">
            <a:avLst/>
          </a:prstGeom>
        </p:spPr>
        <p:txBody>
          <a:bodyPr/>
          <a:lstStyle>
            <a:lvl1pPr defTabSz="1201420" fontAlgn="auto">
              <a:spcBef>
                <a:spcPts val="0"/>
              </a:spcBef>
              <a:spcAft>
                <a:spcPts val="0"/>
              </a:spcAft>
              <a:defRPr>
                <a:latin typeface="+mn-lt"/>
                <a:cs typeface="+mn-cs"/>
              </a:defRPr>
            </a:lvl1pPr>
          </a:lstStyle>
          <a:p>
            <a:pPr>
              <a:defRPr/>
            </a:pPr>
            <a:fld id="{F2D3724C-4D44-4029-9C4E-7B8F4885EB31}" type="datetimeFigureOut">
              <a:rPr lang="en-US"/>
            </a:fld>
            <a:endParaRPr lang="en-US" dirty="0"/>
          </a:p>
        </p:txBody>
      </p:sp>
      <p:sp>
        <p:nvSpPr>
          <p:cNvPr id="8" name="Footer Placeholder 5"/>
          <p:cNvSpPr>
            <a:spLocks noGrp="1"/>
          </p:cNvSpPr>
          <p:nvPr>
            <p:ph type="ftr" sz="quarter" idx="11"/>
          </p:nvPr>
        </p:nvSpPr>
        <p:spPr>
          <a:xfrm>
            <a:off x="5276850" y="6956425"/>
            <a:ext cx="7086600" cy="303213"/>
          </a:xfrm>
          <a:prstGeom prst="rect">
            <a:avLst/>
          </a:prstGeom>
        </p:spPr>
        <p:txBody>
          <a:bodyPr/>
          <a:lstStyle>
            <a:lvl1pPr defTabSz="1201420" fontAlgn="auto">
              <a:spcBef>
                <a:spcPts val="0"/>
              </a:spcBef>
              <a:spcAft>
                <a:spcPts val="0"/>
              </a:spcAft>
              <a:defRPr>
                <a:solidFill>
                  <a:schemeClr val="tx2"/>
                </a:solidFill>
                <a:latin typeface="+mn-lt"/>
                <a:cs typeface="+mn-cs"/>
              </a:defRPr>
            </a:lvl1pPr>
          </a:lstStyle>
          <a:p>
            <a:pPr>
              <a:defRPr/>
            </a:pPr>
            <a:endParaRPr lang="en-US"/>
          </a:p>
        </p:txBody>
      </p:sp>
      <p:sp>
        <p:nvSpPr>
          <p:cNvPr id="9" name="Slide Number Placeholder 6"/>
          <p:cNvSpPr>
            <a:spLocks noGrp="1"/>
          </p:cNvSpPr>
          <p:nvPr>
            <p:ph type="sldNum" sz="quarter" idx="12"/>
          </p:nvPr>
        </p:nvSpPr>
        <p:spPr>
          <a:xfrm>
            <a:off x="12601575" y="6829425"/>
            <a:ext cx="754063" cy="557213"/>
          </a:xfrm>
          <a:prstGeom prst="ellipse">
            <a:avLst/>
          </a:prstGeom>
          <a:ln>
            <a:solidFill>
              <a:schemeClr val="tx2"/>
            </a:solidFill>
          </a:ln>
        </p:spPr>
        <p:txBody>
          <a:bodyPr/>
          <a:lstStyle>
            <a:lvl1pPr defTabSz="1201420" fontAlgn="auto">
              <a:spcBef>
                <a:spcPts val="0"/>
              </a:spcBef>
              <a:spcAft>
                <a:spcPts val="0"/>
              </a:spcAft>
              <a:defRPr>
                <a:solidFill>
                  <a:schemeClr val="tx2"/>
                </a:solidFill>
                <a:latin typeface="+mn-lt"/>
                <a:cs typeface="+mn-cs"/>
              </a:defRPr>
            </a:lvl1pPr>
          </a:lstStyle>
          <a:p>
            <a:pPr>
              <a:defRPr/>
            </a:pPr>
            <a:fld id="{43FEE1BF-D07E-4C5C-9646-3BF157EFFB0D}"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Right Triangle 8"/>
          <p:cNvSpPr/>
          <p:nvPr/>
        </p:nvSpPr>
        <p:spPr>
          <a:xfrm>
            <a:off x="0" y="2930525"/>
            <a:ext cx="5357813" cy="465931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0170" tIns="60085" rIns="120170" bIns="60085" anchor="ctr"/>
          <a:lstStyle/>
          <a:p>
            <a:pPr algn="ctr" defTabSz="1201420" fontAlgn="auto">
              <a:spcBef>
                <a:spcPts val="0"/>
              </a:spcBef>
              <a:spcAft>
                <a:spcPts val="0"/>
              </a:spcAft>
              <a:defRPr/>
            </a:pPr>
            <a:endParaRPr lang="en-US" dirty="0"/>
          </a:p>
        </p:txBody>
      </p:sp>
      <p:sp>
        <p:nvSpPr>
          <p:cNvPr id="6" name="Freeform 9"/>
          <p:cNvSpPr/>
          <p:nvPr/>
        </p:nvSpPr>
        <p:spPr>
          <a:xfrm>
            <a:off x="0" y="5586413"/>
            <a:ext cx="5357813" cy="200342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0170" tIns="60085" rIns="120170" bIns="60085" anchor="ctr"/>
          <a:lstStyle/>
          <a:p>
            <a:pPr algn="ctr" defTabSz="1201420" fontAlgn="auto">
              <a:spcBef>
                <a:spcPts val="0"/>
              </a:spcBef>
              <a:spcAft>
                <a:spcPts val="0"/>
              </a:spcAft>
              <a:defRPr/>
            </a:pPr>
            <a:endParaRPr lang="en-US" dirty="0"/>
          </a:p>
        </p:txBody>
      </p:sp>
      <p:sp>
        <p:nvSpPr>
          <p:cNvPr id="11" name="Picture Placeholder 10"/>
          <p:cNvSpPr>
            <a:spLocks noGrp="1"/>
          </p:cNvSpPr>
          <p:nvPr>
            <p:ph type="pic" sz="quarter" idx="14"/>
          </p:nvPr>
        </p:nvSpPr>
        <p:spPr>
          <a:xfrm>
            <a:off x="3043243" y="0"/>
            <a:ext cx="10672763" cy="7589838"/>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240341" rtlCol="0" anchor="ctr">
            <a:normAutofit/>
          </a:bodyPr>
          <a:lstStyle>
            <a:lvl1pPr algn="r">
              <a:defRPr/>
            </a:lvl1pPr>
          </a:lstStyle>
          <a:p>
            <a:pPr lvl="0"/>
            <a:r>
              <a:rPr lang="en-US" noProof="0" dirty="0"/>
              <a:t>Click icon to add picture</a:t>
            </a:r>
            <a:endParaRPr lang="en-US" noProof="0" dirty="0"/>
          </a:p>
        </p:txBody>
      </p:sp>
      <p:sp>
        <p:nvSpPr>
          <p:cNvPr id="2" name="Title 1"/>
          <p:cNvSpPr>
            <a:spLocks noGrp="1"/>
          </p:cNvSpPr>
          <p:nvPr>
            <p:ph type="title"/>
          </p:nvPr>
        </p:nvSpPr>
        <p:spPr>
          <a:xfrm rot="19140000">
            <a:off x="1006796" y="1900781"/>
            <a:ext cx="8229600" cy="960012"/>
          </a:xfrm>
          <a:prstGeom prst="rect">
            <a:avLst/>
          </a:prstGeom>
        </p:spPr>
        <p:txBody>
          <a:bodyPr anchor="b"/>
          <a:lstStyle>
            <a:lvl1pPr algn="l">
              <a:defRPr sz="37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715219" y="2413220"/>
            <a:ext cx="9144818" cy="819703"/>
          </a:xfrm>
        </p:spPr>
        <p:txBody>
          <a:bodyPr/>
          <a:lstStyle>
            <a:lvl1pPr marL="0" indent="0">
              <a:buNone/>
              <a:defRPr sz="1800">
                <a:solidFill>
                  <a:schemeClr val="tx2"/>
                </a:solidFill>
              </a:defRPr>
            </a:lvl1pPr>
            <a:lvl2pPr marL="600710" indent="0">
              <a:buNone/>
              <a:defRPr sz="1600"/>
            </a:lvl2pPr>
            <a:lvl3pPr marL="1201420" indent="0">
              <a:buNone/>
              <a:defRPr sz="1300"/>
            </a:lvl3pPr>
            <a:lvl4pPr marL="1802765" indent="0">
              <a:buNone/>
              <a:defRPr sz="1200"/>
            </a:lvl4pPr>
            <a:lvl5pPr marL="2403475" indent="0">
              <a:buNone/>
              <a:defRPr sz="1200"/>
            </a:lvl5pPr>
            <a:lvl6pPr marL="3004185" indent="0">
              <a:buNone/>
              <a:defRPr sz="1200"/>
            </a:lvl6pPr>
            <a:lvl7pPr marL="3604895" indent="0">
              <a:buNone/>
              <a:defRPr sz="1200"/>
            </a:lvl7pPr>
            <a:lvl8pPr marL="4206240" indent="0">
              <a:buNone/>
              <a:defRPr sz="1200"/>
            </a:lvl8pPr>
            <a:lvl9pPr marL="4806950" indent="0">
              <a:buNone/>
              <a:defRPr sz="1200"/>
            </a:lvl9pPr>
          </a:lstStyle>
          <a:p>
            <a:pPr lvl="0"/>
            <a:r>
              <a:rPr lang="en-US"/>
              <a:t>Click to edit Master text styles</a:t>
            </a:r>
            <a:endParaRPr lang="en-US"/>
          </a:p>
        </p:txBody>
      </p:sp>
      <p:sp>
        <p:nvSpPr>
          <p:cNvPr id="7" name="Date Placeholder 4"/>
          <p:cNvSpPr>
            <a:spLocks noGrp="1"/>
          </p:cNvSpPr>
          <p:nvPr>
            <p:ph type="dt" sz="half" idx="15"/>
          </p:nvPr>
        </p:nvSpPr>
        <p:spPr>
          <a:xfrm rot="19140000">
            <a:off x="301625" y="6497638"/>
            <a:ext cx="3263900" cy="222250"/>
          </a:xfrm>
          <a:prstGeom prst="rect">
            <a:avLst/>
          </a:prstGeom>
        </p:spPr>
        <p:txBody>
          <a:bodyPr/>
          <a:lstStyle>
            <a:lvl1pPr defTabSz="1201420" fontAlgn="auto">
              <a:spcBef>
                <a:spcPts val="0"/>
              </a:spcBef>
              <a:spcAft>
                <a:spcPts val="0"/>
              </a:spcAft>
              <a:defRPr>
                <a:latin typeface="+mn-lt"/>
                <a:cs typeface="+mn-cs"/>
              </a:defRPr>
            </a:lvl1pPr>
          </a:lstStyle>
          <a:p>
            <a:pPr>
              <a:defRPr/>
            </a:pPr>
            <a:fld id="{3F73AF2E-5504-4763-A29D-D4A1A9D6A242}" type="datetimeFigureOut">
              <a:rPr lang="en-US"/>
            </a:fld>
            <a:endParaRPr lang="en-US" dirty="0"/>
          </a:p>
        </p:txBody>
      </p:sp>
      <p:sp>
        <p:nvSpPr>
          <p:cNvPr id="8" name="Footer Placeholder 5"/>
          <p:cNvSpPr>
            <a:spLocks noGrp="1"/>
          </p:cNvSpPr>
          <p:nvPr>
            <p:ph type="ftr" sz="quarter" idx="16"/>
          </p:nvPr>
        </p:nvSpPr>
        <p:spPr>
          <a:xfrm>
            <a:off x="5276850" y="6956425"/>
            <a:ext cx="7086600" cy="303213"/>
          </a:xfrm>
          <a:prstGeom prst="rect">
            <a:avLst/>
          </a:prstGeom>
        </p:spPr>
        <p:txBody>
          <a:bodyPr/>
          <a:lstStyle>
            <a:lvl1pPr defTabSz="1201420" fontAlgn="auto">
              <a:spcBef>
                <a:spcPts val="0"/>
              </a:spcBef>
              <a:spcAft>
                <a:spcPts val="0"/>
              </a:spcAft>
              <a:defRPr>
                <a:latin typeface="+mn-lt"/>
                <a:cs typeface="+mn-cs"/>
              </a:defRPr>
            </a:lvl1pPr>
          </a:lstStyle>
          <a:p>
            <a:pPr>
              <a:defRPr/>
            </a:pPr>
            <a:endParaRPr lang="en-US"/>
          </a:p>
        </p:txBody>
      </p:sp>
      <p:sp>
        <p:nvSpPr>
          <p:cNvPr id="9" name="Slide Number Placeholder 6"/>
          <p:cNvSpPr>
            <a:spLocks noGrp="1"/>
          </p:cNvSpPr>
          <p:nvPr>
            <p:ph type="sldNum" sz="quarter" idx="17"/>
          </p:nvPr>
        </p:nvSpPr>
        <p:spPr>
          <a:xfrm>
            <a:off x="12601575" y="6829425"/>
            <a:ext cx="754063" cy="557213"/>
          </a:xfrm>
          <a:prstGeom prst="ellipse">
            <a:avLst/>
          </a:prstGeom>
        </p:spPr>
        <p:txBody>
          <a:bodyPr/>
          <a:lstStyle>
            <a:lvl1pPr defTabSz="1201420" fontAlgn="auto">
              <a:spcBef>
                <a:spcPts val="0"/>
              </a:spcBef>
              <a:spcAft>
                <a:spcPts val="0"/>
              </a:spcAft>
              <a:defRPr>
                <a:latin typeface="+mn-lt"/>
                <a:cs typeface="+mn-cs"/>
              </a:defRPr>
            </a:lvl1pPr>
          </a:lstStyle>
          <a:p>
            <a:pPr>
              <a:defRPr/>
            </a:pPr>
            <a:fld id="{597E7E03-0E30-4329-9BFD-38797CA514F8}"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t="-1000" b="-1000"/>
          </a:stretch>
        </a:blip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76200" y="996950"/>
            <a:ext cx="13630275" cy="6337300"/>
          </a:xfrm>
          <a:prstGeom prst="rect">
            <a:avLst/>
          </a:prstGeom>
          <a:noFill/>
          <a:ln w="9525">
            <a:noFill/>
            <a:miter lim="800000"/>
          </a:ln>
        </p:spPr>
        <p:txBody>
          <a:bodyPr vert="horz" wrap="square" lIns="120170" tIns="60085" rIns="120170" bIns="6008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Text Box 4"/>
          <p:cNvSpPr txBox="1">
            <a:spLocks noChangeArrowheads="1"/>
          </p:cNvSpPr>
          <p:nvPr userDrawn="1"/>
        </p:nvSpPr>
        <p:spPr bwMode="auto">
          <a:xfrm>
            <a:off x="0" y="7312025"/>
            <a:ext cx="13706475" cy="293688"/>
          </a:xfrm>
          <a:prstGeom prst="rect">
            <a:avLst/>
          </a:prstGeom>
          <a:noFill/>
          <a:ln>
            <a:noFill/>
          </a:ln>
          <a:effectLst/>
        </p:spPr>
        <p:txBody>
          <a:bodyPr lIns="0" tIns="0" rIns="0" bIns="0">
            <a:spAutoFit/>
          </a:bodyPr>
          <a:lstStyle>
            <a:lvl1pPr>
              <a:defRPr sz="2400">
                <a:solidFill>
                  <a:schemeClr val="tx1"/>
                </a:solidFill>
                <a:latin typeface="Times New Roman" panose="02020603050405020304" pitchFamily="18" charset="0"/>
              </a:defRPr>
            </a:lvl1pPr>
            <a:lvl2pPr indent="-342900">
              <a:defRPr sz="2400">
                <a:solidFill>
                  <a:schemeClr val="tx1"/>
                </a:solidFill>
                <a:latin typeface="Times New Roman" panose="02020603050405020304" pitchFamily="18" charset="0"/>
              </a:defRPr>
            </a:lvl2pPr>
            <a:lvl3pPr marL="857250" indent="-285750">
              <a:defRPr sz="2400">
                <a:solidFill>
                  <a:schemeClr val="tx1"/>
                </a:solidFill>
                <a:latin typeface="Times New Roman" panose="02020603050405020304" pitchFamily="18" charset="0"/>
              </a:defRPr>
            </a:lvl3pPr>
            <a:lvl4pPr marL="1257300" indent="-228600">
              <a:defRPr sz="2400">
                <a:solidFill>
                  <a:schemeClr val="tx1"/>
                </a:solidFill>
                <a:latin typeface="Times New Roman" panose="02020603050405020304" pitchFamily="18" charset="0"/>
              </a:defRPr>
            </a:lvl4pPr>
            <a:lvl5pPr marL="1714500" indent="-228600">
              <a:defRPr sz="2400">
                <a:solidFill>
                  <a:schemeClr val="tx1"/>
                </a:solidFill>
                <a:latin typeface="Times New Roman" panose="02020603050405020304" pitchFamily="18" charset="0"/>
              </a:defRPr>
            </a:lvl5pPr>
            <a:lvl6pPr marL="2171700" indent="-228600" fontAlgn="base">
              <a:spcBef>
                <a:spcPct val="0"/>
              </a:spcBef>
              <a:spcAft>
                <a:spcPct val="0"/>
              </a:spcAft>
              <a:defRPr sz="2400">
                <a:solidFill>
                  <a:schemeClr val="tx1"/>
                </a:solidFill>
                <a:latin typeface="Times New Roman" panose="02020603050405020304" pitchFamily="18" charset="0"/>
              </a:defRPr>
            </a:lvl6pPr>
            <a:lvl7pPr marL="2628900" indent="-228600" fontAlgn="base">
              <a:spcBef>
                <a:spcPct val="0"/>
              </a:spcBef>
              <a:spcAft>
                <a:spcPct val="0"/>
              </a:spcAft>
              <a:defRPr sz="2400">
                <a:solidFill>
                  <a:schemeClr val="tx1"/>
                </a:solidFill>
                <a:latin typeface="Times New Roman" panose="02020603050405020304" pitchFamily="18" charset="0"/>
              </a:defRPr>
            </a:lvl7pPr>
            <a:lvl8pPr marL="3086100" indent="-228600" fontAlgn="base">
              <a:spcBef>
                <a:spcPct val="0"/>
              </a:spcBef>
              <a:spcAft>
                <a:spcPct val="0"/>
              </a:spcAft>
              <a:defRPr sz="2400">
                <a:solidFill>
                  <a:schemeClr val="tx1"/>
                </a:solidFill>
                <a:latin typeface="Times New Roman" panose="02020603050405020304" pitchFamily="18" charset="0"/>
              </a:defRPr>
            </a:lvl8pPr>
            <a:lvl9pPr marL="3543300" indent="-228600" fontAlgn="base">
              <a:spcBef>
                <a:spcPct val="0"/>
              </a:spcBef>
              <a:spcAft>
                <a:spcPct val="0"/>
              </a:spcAft>
              <a:defRPr sz="2400">
                <a:solidFill>
                  <a:schemeClr val="tx1"/>
                </a:solidFill>
                <a:latin typeface="Times New Roman" panose="02020603050405020304" pitchFamily="18" charset="0"/>
              </a:defRPr>
            </a:lvl9pPr>
          </a:lstStyle>
          <a:p>
            <a:pPr algn="ctr" defTabSz="1201420" fontAlgn="auto">
              <a:lnSpc>
                <a:spcPct val="95000"/>
              </a:lnSpc>
              <a:spcBef>
                <a:spcPts val="0"/>
              </a:spcBef>
              <a:spcAft>
                <a:spcPts val="0"/>
              </a:spcAft>
              <a:defRPr/>
            </a:pPr>
            <a:r>
              <a:rPr lang="en-US" sz="2000" b="1" dirty="0">
                <a:solidFill>
                  <a:srgbClr val="000000"/>
                </a:solidFill>
                <a:latin typeface="Arial" panose="020B0604020202020204" pitchFamily="34" charset="0"/>
                <a:cs typeface="+mn-cs"/>
              </a:rPr>
              <a:t>www.H2KINFOSYS.com       USA  +1-(770)-777-1269        Training@H2KInfosys.com       H2KInfosys@gmail.com </a:t>
            </a:r>
            <a:endParaRPr lang="en-US" sz="2000" b="1" dirty="0">
              <a:solidFill>
                <a:srgbClr val="000000"/>
              </a:solidFill>
              <a:latin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200150" rtl="0" eaLnBrk="0" fontAlgn="base" hangingPunct="0">
        <a:spcBef>
          <a:spcPct val="0"/>
        </a:spcBef>
        <a:spcAft>
          <a:spcPct val="0"/>
        </a:spcAft>
        <a:defRPr sz="3700" kern="1200" cap="all">
          <a:solidFill>
            <a:schemeClr val="bg1"/>
          </a:solidFill>
          <a:latin typeface="+mj-lt"/>
          <a:ea typeface="+mj-ea"/>
          <a:cs typeface="+mj-cs"/>
        </a:defRPr>
      </a:lvl1pPr>
      <a:lvl2pPr algn="l" defTabSz="1200150" rtl="0" eaLnBrk="0" fontAlgn="base" hangingPunct="0">
        <a:spcBef>
          <a:spcPct val="0"/>
        </a:spcBef>
        <a:spcAft>
          <a:spcPct val="0"/>
        </a:spcAft>
        <a:defRPr sz="3700">
          <a:solidFill>
            <a:schemeClr val="bg1"/>
          </a:solidFill>
          <a:latin typeface="Franklin Gothic Medium" panose="020B0603020102020204" pitchFamily="34" charset="0"/>
        </a:defRPr>
      </a:lvl2pPr>
      <a:lvl3pPr algn="l" defTabSz="1200150" rtl="0" eaLnBrk="0" fontAlgn="base" hangingPunct="0">
        <a:spcBef>
          <a:spcPct val="0"/>
        </a:spcBef>
        <a:spcAft>
          <a:spcPct val="0"/>
        </a:spcAft>
        <a:defRPr sz="3700">
          <a:solidFill>
            <a:schemeClr val="bg1"/>
          </a:solidFill>
          <a:latin typeface="Franklin Gothic Medium" panose="020B0603020102020204" pitchFamily="34" charset="0"/>
        </a:defRPr>
      </a:lvl3pPr>
      <a:lvl4pPr algn="l" defTabSz="1200150" rtl="0" eaLnBrk="0" fontAlgn="base" hangingPunct="0">
        <a:spcBef>
          <a:spcPct val="0"/>
        </a:spcBef>
        <a:spcAft>
          <a:spcPct val="0"/>
        </a:spcAft>
        <a:defRPr sz="3700">
          <a:solidFill>
            <a:schemeClr val="bg1"/>
          </a:solidFill>
          <a:latin typeface="Franklin Gothic Medium" panose="020B0603020102020204" pitchFamily="34" charset="0"/>
        </a:defRPr>
      </a:lvl4pPr>
      <a:lvl5pPr algn="l" defTabSz="1200150" rtl="0" eaLnBrk="0" fontAlgn="base" hangingPunct="0">
        <a:spcBef>
          <a:spcPct val="0"/>
        </a:spcBef>
        <a:spcAft>
          <a:spcPct val="0"/>
        </a:spcAft>
        <a:defRPr sz="3700">
          <a:solidFill>
            <a:schemeClr val="bg1"/>
          </a:solidFill>
          <a:latin typeface="Franklin Gothic Medium" panose="020B0603020102020204" pitchFamily="34" charset="0"/>
        </a:defRPr>
      </a:lvl5pPr>
      <a:lvl6pPr marL="457200" algn="l" defTabSz="1200150" rtl="0" fontAlgn="base">
        <a:spcBef>
          <a:spcPct val="0"/>
        </a:spcBef>
        <a:spcAft>
          <a:spcPct val="0"/>
        </a:spcAft>
        <a:defRPr sz="3700">
          <a:solidFill>
            <a:schemeClr val="bg1"/>
          </a:solidFill>
          <a:latin typeface="Franklin Gothic Medium" panose="020B0603020102020204" pitchFamily="34" charset="0"/>
        </a:defRPr>
      </a:lvl6pPr>
      <a:lvl7pPr marL="914400" algn="l" defTabSz="1200150" rtl="0" fontAlgn="base">
        <a:spcBef>
          <a:spcPct val="0"/>
        </a:spcBef>
        <a:spcAft>
          <a:spcPct val="0"/>
        </a:spcAft>
        <a:defRPr sz="3700">
          <a:solidFill>
            <a:schemeClr val="bg1"/>
          </a:solidFill>
          <a:latin typeface="Franklin Gothic Medium" panose="020B0603020102020204" pitchFamily="34" charset="0"/>
        </a:defRPr>
      </a:lvl7pPr>
      <a:lvl8pPr marL="1371600" algn="l" defTabSz="1200150" rtl="0" fontAlgn="base">
        <a:spcBef>
          <a:spcPct val="0"/>
        </a:spcBef>
        <a:spcAft>
          <a:spcPct val="0"/>
        </a:spcAft>
        <a:defRPr sz="3700">
          <a:solidFill>
            <a:schemeClr val="bg1"/>
          </a:solidFill>
          <a:latin typeface="Franklin Gothic Medium" panose="020B0603020102020204" pitchFamily="34" charset="0"/>
        </a:defRPr>
      </a:lvl8pPr>
      <a:lvl9pPr marL="1828800" algn="l" defTabSz="1200150" rtl="0" fontAlgn="base">
        <a:spcBef>
          <a:spcPct val="0"/>
        </a:spcBef>
        <a:spcAft>
          <a:spcPct val="0"/>
        </a:spcAft>
        <a:defRPr sz="3700">
          <a:solidFill>
            <a:schemeClr val="bg1"/>
          </a:solidFill>
          <a:latin typeface="Franklin Gothic Medium" panose="020B0603020102020204" pitchFamily="34" charset="0"/>
        </a:defRPr>
      </a:lvl9pPr>
    </p:titleStyle>
    <p:bodyStyle>
      <a:lvl1pPr marL="449580" indent="-449580" algn="l" defTabSz="1200150" rtl="0" eaLnBrk="0" fontAlgn="base" hangingPunct="0">
        <a:lnSpc>
          <a:spcPct val="150000"/>
        </a:lnSpc>
        <a:spcBef>
          <a:spcPts val="1050"/>
        </a:spcBef>
        <a:spcAft>
          <a:spcPct val="0"/>
        </a:spcAft>
        <a:buFont typeface="Arial" panose="020B0604020202020204" pitchFamily="34" charset="0"/>
        <a:buChar char="•"/>
        <a:defRPr sz="2800" b="1" kern="1200">
          <a:solidFill>
            <a:srgbClr val="0070C0"/>
          </a:solidFill>
          <a:latin typeface="+mn-lt"/>
          <a:ea typeface="+mn-ea"/>
          <a:cs typeface="+mn-cs"/>
        </a:defRPr>
      </a:lvl1pPr>
      <a:lvl2pPr marL="227330" indent="-227330" algn="l" defTabSz="1200150" rtl="0" eaLnBrk="0" fontAlgn="base" hangingPunct="0">
        <a:lnSpc>
          <a:spcPct val="150000"/>
        </a:lnSpc>
        <a:spcBef>
          <a:spcPts val="400"/>
        </a:spcBef>
        <a:spcAft>
          <a:spcPct val="0"/>
        </a:spcAft>
        <a:buClr>
          <a:srgbClr val="0070C0"/>
        </a:buClr>
        <a:buSzPct val="125000"/>
        <a:buFont typeface="Arial" panose="020B0604020202020204" pitchFamily="34" charset="0"/>
        <a:buChar char="•"/>
        <a:defRPr sz="2800" kern="1200">
          <a:solidFill>
            <a:schemeClr val="tx1"/>
          </a:solidFill>
          <a:latin typeface="+mn-lt"/>
          <a:ea typeface="+mn-ea"/>
          <a:cs typeface="+mn-cs"/>
        </a:defRPr>
      </a:lvl2pPr>
      <a:lvl3pPr marL="528955" indent="-215900" algn="l" defTabSz="1200150" rtl="0" eaLnBrk="0" fontAlgn="base" hangingPunct="0">
        <a:lnSpc>
          <a:spcPct val="150000"/>
        </a:lnSpc>
        <a:spcBef>
          <a:spcPts val="400"/>
        </a:spcBef>
        <a:spcAft>
          <a:spcPct val="0"/>
        </a:spcAft>
        <a:buClr>
          <a:srgbClr val="0070C0"/>
        </a:buClr>
        <a:buSzPct val="125000"/>
        <a:buFont typeface="Arial" panose="020B0604020202020204" pitchFamily="34" charset="0"/>
        <a:buChar char="•"/>
        <a:defRPr sz="2400" kern="1200">
          <a:solidFill>
            <a:schemeClr val="tx1"/>
          </a:solidFill>
          <a:latin typeface="+mn-lt"/>
          <a:ea typeface="+mn-ea"/>
          <a:cs typeface="+mn-cs"/>
        </a:defRPr>
      </a:lvl3pPr>
      <a:lvl4pPr marL="828675" indent="-215900" algn="l" defTabSz="1200150" rtl="0" eaLnBrk="0" fontAlgn="base" hangingPunct="0">
        <a:lnSpc>
          <a:spcPct val="150000"/>
        </a:lnSpc>
        <a:spcBef>
          <a:spcPts val="400"/>
        </a:spcBef>
        <a:spcAft>
          <a:spcPct val="0"/>
        </a:spcAft>
        <a:buClr>
          <a:srgbClr val="0070C0"/>
        </a:buClr>
        <a:buSzPct val="125000"/>
        <a:buFont typeface="Arial" panose="020B0604020202020204" pitchFamily="34" charset="0"/>
        <a:buChar char="•"/>
        <a:defRPr sz="2000" kern="1200">
          <a:solidFill>
            <a:schemeClr val="tx1"/>
          </a:solidFill>
          <a:latin typeface="+mn-lt"/>
          <a:ea typeface="+mn-ea"/>
          <a:cs typeface="+mn-cs"/>
        </a:defRPr>
      </a:lvl4pPr>
      <a:lvl5pPr marL="1129030" indent="-227330" algn="l" defTabSz="1200150" rtl="0" eaLnBrk="0" fontAlgn="base" hangingPunct="0">
        <a:lnSpc>
          <a:spcPct val="150000"/>
        </a:lnSpc>
        <a:spcBef>
          <a:spcPts val="400"/>
        </a:spcBef>
        <a:spcAft>
          <a:spcPct val="0"/>
        </a:spcAft>
        <a:buClr>
          <a:srgbClr val="0070C0"/>
        </a:buClr>
        <a:buSzPct val="125000"/>
        <a:buFont typeface="Arial" panose="020B0604020202020204" pitchFamily="34" charset="0"/>
        <a:buChar char="•"/>
        <a:defRPr sz="2000" kern="1200">
          <a:solidFill>
            <a:schemeClr val="tx1"/>
          </a:solidFill>
          <a:latin typeface="+mn-lt"/>
          <a:ea typeface="+mn-ea"/>
          <a:cs typeface="+mn-cs"/>
        </a:defRPr>
      </a:lvl5pPr>
      <a:lvl6pPr marL="1442085" indent="-228600" algn="l" defTabSz="1201420" rtl="0" eaLnBrk="1" latinLnBrk="0" hangingPunct="1">
        <a:spcBef>
          <a:spcPts val="395"/>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1778635" indent="-216535" algn="l" defTabSz="1201420" rtl="0" eaLnBrk="1" latinLnBrk="0" hangingPunct="1">
        <a:spcBef>
          <a:spcPts val="395"/>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2078990" indent="-216535" algn="l" defTabSz="1201420" rtl="0" eaLnBrk="1" latinLnBrk="0" hangingPunct="1">
        <a:spcBef>
          <a:spcPts val="395"/>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2355215" indent="-216535" algn="l" defTabSz="1201420" rtl="0" eaLnBrk="1" latinLnBrk="0" hangingPunct="1">
        <a:spcBef>
          <a:spcPts val="395"/>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1201420" rtl="0" eaLnBrk="1" latinLnBrk="0" hangingPunct="1">
        <a:defRPr sz="2400" kern="1200">
          <a:solidFill>
            <a:schemeClr val="tx1"/>
          </a:solidFill>
          <a:latin typeface="+mn-lt"/>
          <a:ea typeface="+mn-ea"/>
          <a:cs typeface="+mn-cs"/>
        </a:defRPr>
      </a:lvl1pPr>
      <a:lvl2pPr marL="600710" algn="l" defTabSz="1201420" rtl="0" eaLnBrk="1" latinLnBrk="0" hangingPunct="1">
        <a:defRPr sz="2400" kern="1200">
          <a:solidFill>
            <a:schemeClr val="tx1"/>
          </a:solidFill>
          <a:latin typeface="+mn-lt"/>
          <a:ea typeface="+mn-ea"/>
          <a:cs typeface="+mn-cs"/>
        </a:defRPr>
      </a:lvl2pPr>
      <a:lvl3pPr marL="1201420" algn="l" defTabSz="1201420" rtl="0" eaLnBrk="1" latinLnBrk="0" hangingPunct="1">
        <a:defRPr sz="2400" kern="1200">
          <a:solidFill>
            <a:schemeClr val="tx1"/>
          </a:solidFill>
          <a:latin typeface="+mn-lt"/>
          <a:ea typeface="+mn-ea"/>
          <a:cs typeface="+mn-cs"/>
        </a:defRPr>
      </a:lvl3pPr>
      <a:lvl4pPr marL="1802765" algn="l" defTabSz="1201420" rtl="0" eaLnBrk="1" latinLnBrk="0" hangingPunct="1">
        <a:defRPr sz="2400" kern="1200">
          <a:solidFill>
            <a:schemeClr val="tx1"/>
          </a:solidFill>
          <a:latin typeface="+mn-lt"/>
          <a:ea typeface="+mn-ea"/>
          <a:cs typeface="+mn-cs"/>
        </a:defRPr>
      </a:lvl4pPr>
      <a:lvl5pPr marL="2403475" algn="l" defTabSz="1201420" rtl="0" eaLnBrk="1" latinLnBrk="0" hangingPunct="1">
        <a:defRPr sz="2400" kern="1200">
          <a:solidFill>
            <a:schemeClr val="tx1"/>
          </a:solidFill>
          <a:latin typeface="+mn-lt"/>
          <a:ea typeface="+mn-ea"/>
          <a:cs typeface="+mn-cs"/>
        </a:defRPr>
      </a:lvl5pPr>
      <a:lvl6pPr marL="3004185" algn="l" defTabSz="1201420" rtl="0" eaLnBrk="1" latinLnBrk="0" hangingPunct="1">
        <a:defRPr sz="2400" kern="1200">
          <a:solidFill>
            <a:schemeClr val="tx1"/>
          </a:solidFill>
          <a:latin typeface="+mn-lt"/>
          <a:ea typeface="+mn-ea"/>
          <a:cs typeface="+mn-cs"/>
        </a:defRPr>
      </a:lvl6pPr>
      <a:lvl7pPr marL="3604895" algn="l" defTabSz="1201420" rtl="0" eaLnBrk="1" latinLnBrk="0" hangingPunct="1">
        <a:defRPr sz="2400" kern="1200">
          <a:solidFill>
            <a:schemeClr val="tx1"/>
          </a:solidFill>
          <a:latin typeface="+mn-lt"/>
          <a:ea typeface="+mn-ea"/>
          <a:cs typeface="+mn-cs"/>
        </a:defRPr>
      </a:lvl7pPr>
      <a:lvl8pPr marL="4206240" algn="l" defTabSz="1201420" rtl="0" eaLnBrk="1" latinLnBrk="0" hangingPunct="1">
        <a:defRPr sz="2400" kern="1200">
          <a:solidFill>
            <a:schemeClr val="tx1"/>
          </a:solidFill>
          <a:latin typeface="+mn-lt"/>
          <a:ea typeface="+mn-ea"/>
          <a:cs typeface="+mn-cs"/>
        </a:defRPr>
      </a:lvl8pPr>
      <a:lvl9pPr marL="4806950" algn="l" defTabSz="12014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1"/>
          <a:srcRect/>
          <a:stretch>
            <a:fillRect/>
          </a:stretch>
        </p:blipFill>
        <p:spPr bwMode="auto">
          <a:xfrm>
            <a:off x="4049713" y="1127919"/>
            <a:ext cx="6121400" cy="3009900"/>
          </a:xfrm>
          <a:prstGeom prst="rect">
            <a:avLst/>
          </a:prstGeom>
          <a:solidFill>
            <a:schemeClr val="bg1"/>
          </a:solidFill>
          <a:ln w="9525">
            <a:noFill/>
            <a:miter lim="800000"/>
            <a:headEnd/>
            <a:tailEnd/>
          </a:ln>
        </p:spPr>
      </p:pic>
      <p:sp>
        <p:nvSpPr>
          <p:cNvPr id="18" name="Line 6"/>
          <p:cNvSpPr>
            <a:spLocks noChangeShapeType="1"/>
          </p:cNvSpPr>
          <p:nvPr/>
        </p:nvSpPr>
        <p:spPr bwMode="auto">
          <a:xfrm flipH="1">
            <a:off x="5849938" y="769938"/>
            <a:ext cx="431800" cy="1965325"/>
          </a:xfrm>
          <a:prstGeom prst="line">
            <a:avLst/>
          </a:prstGeom>
          <a:ln>
            <a:tailEnd type="triangle" w="med" len="med"/>
          </a:ln>
        </p:spPr>
        <p:style>
          <a:lnRef idx="3">
            <a:schemeClr val="accent1"/>
          </a:lnRef>
          <a:fillRef idx="0">
            <a:schemeClr val="accent1"/>
          </a:fillRef>
          <a:effectRef idx="2">
            <a:schemeClr val="accent1"/>
          </a:effectRef>
          <a:fontRef idx="minor">
            <a:schemeClr val="tx1"/>
          </a:fontRef>
        </p:style>
        <p:txBody>
          <a:bodyPr lIns="0" tIns="0" rIns="0" bIns="0"/>
          <a:lstStyle/>
          <a:p>
            <a:pPr defTabSz="1201420" fontAlgn="auto">
              <a:spcBef>
                <a:spcPts val="0"/>
              </a:spcBef>
              <a:spcAft>
                <a:spcPts val="0"/>
              </a:spcAft>
              <a:defRPr/>
            </a:pP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9" name="Line 7"/>
          <p:cNvSpPr>
            <a:spLocks noChangeShapeType="1"/>
          </p:cNvSpPr>
          <p:nvPr/>
        </p:nvSpPr>
        <p:spPr bwMode="auto">
          <a:xfrm flipH="1">
            <a:off x="5057775" y="769938"/>
            <a:ext cx="647700" cy="828675"/>
          </a:xfrm>
          <a:prstGeom prst="line">
            <a:avLst/>
          </a:prstGeom>
          <a:ln>
            <a:solidFill>
              <a:srgbClr val="00FF00"/>
            </a:solidFill>
            <a:tailEnd type="triangle" w="med" len="med"/>
          </a:ln>
        </p:spPr>
        <p:style>
          <a:lnRef idx="3">
            <a:schemeClr val="accent6"/>
          </a:lnRef>
          <a:fillRef idx="0">
            <a:schemeClr val="accent6"/>
          </a:fillRef>
          <a:effectRef idx="2">
            <a:schemeClr val="accent6"/>
          </a:effectRef>
          <a:fontRef idx="minor">
            <a:schemeClr val="tx1"/>
          </a:fontRef>
        </p:style>
        <p:txBody>
          <a:bodyPr lIns="0" tIns="0" rIns="0" bIns="0"/>
          <a:lstStyle/>
          <a:p>
            <a:pPr defTabSz="1201420" fontAlgn="auto">
              <a:spcBef>
                <a:spcPts val="0"/>
              </a:spcBef>
              <a:spcAft>
                <a:spcPts val="0"/>
              </a:spcAft>
              <a:defRPr/>
            </a:pP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365" name="Line 8"/>
          <p:cNvSpPr>
            <a:spLocks noChangeShapeType="1"/>
          </p:cNvSpPr>
          <p:nvPr/>
        </p:nvSpPr>
        <p:spPr bwMode="auto">
          <a:xfrm flipH="1">
            <a:off x="7434263" y="842963"/>
            <a:ext cx="0" cy="530225"/>
          </a:xfrm>
          <a:prstGeom prst="line">
            <a:avLst/>
          </a:prstGeom>
          <a:noFill/>
          <a:ln w="38100">
            <a:solidFill>
              <a:srgbClr val="FF0000"/>
            </a:solidFill>
            <a:round/>
            <a:tailEnd type="triangle" w="med" len="med"/>
          </a:ln>
        </p:spPr>
        <p:txBody>
          <a:bodyPr lIns="0" tIns="0" rIns="0" bIns="0"/>
          <a:lstStyle/>
          <a:p>
            <a:endParaRPr lang="en-US"/>
          </a:p>
        </p:txBody>
      </p:sp>
      <p:sp>
        <p:nvSpPr>
          <p:cNvPr id="15366" name="Line 9"/>
          <p:cNvSpPr>
            <a:spLocks noChangeShapeType="1"/>
          </p:cNvSpPr>
          <p:nvPr/>
        </p:nvSpPr>
        <p:spPr bwMode="auto">
          <a:xfrm>
            <a:off x="7924800" y="531813"/>
            <a:ext cx="457200" cy="1090612"/>
          </a:xfrm>
          <a:prstGeom prst="line">
            <a:avLst/>
          </a:prstGeom>
          <a:noFill/>
          <a:ln w="38100">
            <a:solidFill>
              <a:srgbClr val="00FF00"/>
            </a:solidFill>
            <a:round/>
            <a:tailEnd type="triangle" w="med" len="med"/>
          </a:ln>
        </p:spPr>
        <p:txBody>
          <a:bodyPr lIns="0" tIns="0" rIns="0" bIns="0"/>
          <a:lstStyle/>
          <a:p>
            <a:endParaRPr lang="en-US"/>
          </a:p>
        </p:txBody>
      </p:sp>
      <p:sp>
        <p:nvSpPr>
          <p:cNvPr id="15367" name="Line 10"/>
          <p:cNvSpPr>
            <a:spLocks noChangeShapeType="1"/>
          </p:cNvSpPr>
          <p:nvPr/>
        </p:nvSpPr>
        <p:spPr bwMode="auto">
          <a:xfrm>
            <a:off x="6499225" y="379413"/>
            <a:ext cx="434975" cy="1903412"/>
          </a:xfrm>
          <a:prstGeom prst="line">
            <a:avLst/>
          </a:prstGeom>
          <a:noFill/>
          <a:ln w="38100">
            <a:solidFill>
              <a:srgbClr val="0000FF"/>
            </a:solidFill>
            <a:round/>
            <a:tailEnd type="triangle" w="med" len="med"/>
          </a:ln>
        </p:spPr>
        <p:txBody>
          <a:bodyPr lIns="0" tIns="0" rIns="0" bIns="0"/>
          <a:lstStyle/>
          <a:p>
            <a:endParaRPr lang="en-US"/>
          </a:p>
        </p:txBody>
      </p:sp>
      <p:sp>
        <p:nvSpPr>
          <p:cNvPr id="24" name="Line 6"/>
          <p:cNvSpPr>
            <a:spLocks noChangeShapeType="1"/>
          </p:cNvSpPr>
          <p:nvPr/>
        </p:nvSpPr>
        <p:spPr bwMode="auto">
          <a:xfrm>
            <a:off x="8655050" y="776288"/>
            <a:ext cx="946150" cy="2259012"/>
          </a:xfrm>
          <a:prstGeom prst="line">
            <a:avLst/>
          </a:prstGeom>
          <a:ln>
            <a:solidFill>
              <a:srgbClr val="FFC000"/>
            </a:solidFill>
            <a:tailEnd type="triangle" w="med" len="med"/>
          </a:ln>
        </p:spPr>
        <p:style>
          <a:lnRef idx="3">
            <a:schemeClr val="accent1"/>
          </a:lnRef>
          <a:fillRef idx="0">
            <a:schemeClr val="accent1"/>
          </a:fillRef>
          <a:effectRef idx="2">
            <a:schemeClr val="accent1"/>
          </a:effectRef>
          <a:fontRef idx="minor">
            <a:schemeClr val="tx1"/>
          </a:fontRef>
        </p:style>
        <p:txBody>
          <a:bodyPr lIns="0" tIns="0" rIns="0" bIns="0"/>
          <a:lstStyle/>
          <a:p>
            <a:pPr defTabSz="1201420" fontAlgn="auto">
              <a:spcBef>
                <a:spcPts val="0"/>
              </a:spcBef>
              <a:spcAft>
                <a:spcPts val="0"/>
              </a:spcAft>
              <a:defRPr/>
            </a:pP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15372" name="Rectangle 16"/>
          <p:cNvGrpSpPr/>
          <p:nvPr/>
        </p:nvGrpSpPr>
        <p:grpSpPr bwMode="auto">
          <a:xfrm>
            <a:off x="0" y="3879577"/>
            <a:ext cx="13698760" cy="3443734"/>
            <a:chOff x="238" y="1210"/>
            <a:chExt cx="8129" cy="2768"/>
          </a:xfrm>
        </p:grpSpPr>
        <p:pic>
          <p:nvPicPr>
            <p:cNvPr id="15374" name="Rectangle 16"/>
            <p:cNvPicPr>
              <a:picLocks noChangeArrowheads="1"/>
            </p:cNvPicPr>
            <p:nvPr/>
          </p:nvPicPr>
          <p:blipFill>
            <a:blip r:embed="rId2"/>
            <a:srcRect/>
            <a:stretch>
              <a:fillRect/>
            </a:stretch>
          </p:blipFill>
          <p:spPr bwMode="auto">
            <a:xfrm>
              <a:off x="238" y="1210"/>
              <a:ext cx="8129" cy="2768"/>
            </a:xfrm>
            <a:prstGeom prst="rect">
              <a:avLst/>
            </a:prstGeom>
            <a:solidFill>
              <a:schemeClr val="bg1"/>
            </a:solidFill>
            <a:ln w="9525">
              <a:noFill/>
              <a:miter lim="800000"/>
              <a:headEnd/>
              <a:tailEnd/>
            </a:ln>
          </p:spPr>
        </p:pic>
        <p:sp>
          <p:nvSpPr>
            <p:cNvPr id="15380" name="Text Box 20"/>
            <p:cNvSpPr txBox="1">
              <a:spLocks noChangeArrowheads="1"/>
            </p:cNvSpPr>
            <p:nvPr/>
          </p:nvSpPr>
          <p:spPr bwMode="auto">
            <a:xfrm>
              <a:off x="425" y="1314"/>
              <a:ext cx="7757" cy="2548"/>
            </a:xfrm>
            <a:prstGeom prst="rect">
              <a:avLst/>
            </a:prstGeom>
            <a:solidFill>
              <a:srgbClr val="0000FF"/>
            </a:solidFill>
            <a:ln w="9525">
              <a:noFill/>
              <a:miter lim="800000"/>
            </a:ln>
          </p:spPr>
          <p:txBody>
            <a:bodyPr wrap="none" anchor="ctr"/>
            <a:lstStyle/>
            <a:p>
              <a:pPr algn="ctr">
                <a:defRPr/>
              </a:pPr>
              <a:r>
                <a:rPr lang="en-US" b="1" dirty="0">
                  <a:solidFill>
                    <a:schemeClr val="bg1"/>
                  </a:solidFill>
                  <a:latin typeface="Arial" panose="020B0604020202020204" pitchFamily="34" charset="0"/>
                  <a:cs typeface="Arial" panose="020B0604020202020204" pitchFamily="34" charset="0"/>
                </a:rPr>
                <a:t>H2K Infosys is                 business  based in Atlanta, Georgia – United States</a:t>
              </a:r>
              <a:endParaRPr lang="en-US" b="1" dirty="0">
                <a:solidFill>
                  <a:schemeClr val="bg1"/>
                </a:solidFill>
                <a:latin typeface="Arial" panose="020B0604020202020204" pitchFamily="34" charset="0"/>
                <a:cs typeface="Arial" panose="020B0604020202020204" pitchFamily="34" charset="0"/>
              </a:endParaRPr>
            </a:p>
            <a:p>
              <a:pPr algn="ctr">
                <a:defRPr/>
              </a:pPr>
              <a:r>
                <a:rPr lang="en-US" b="1" dirty="0">
                  <a:solidFill>
                    <a:schemeClr val="bg1"/>
                  </a:solidFill>
                  <a:latin typeface="Arial" panose="020B0604020202020204" pitchFamily="34" charset="0"/>
                  <a:cs typeface="Arial" panose="020B0604020202020204" pitchFamily="34" charset="0"/>
                </a:rPr>
                <a:t>Providing </a:t>
              </a:r>
              <a:r>
                <a:rPr lang="en-US" b="1" dirty="0">
                  <a:solidFill>
                    <a:schemeClr val="bg1"/>
                  </a:solidFill>
                </a:rPr>
                <a:t>World Class Live Online, Onsite &amp; Video based I.T. training on </a:t>
              </a:r>
              <a:endParaRPr lang="en-US" b="1" dirty="0">
                <a:solidFill>
                  <a:schemeClr val="bg1"/>
                </a:solidFill>
              </a:endParaRPr>
            </a:p>
            <a:p>
              <a:pPr algn="ctr">
                <a:defRPr/>
              </a:pPr>
              <a:r>
                <a:rPr lang="en-US" b="1" dirty="0">
                  <a:solidFill>
                    <a:schemeClr val="bg1"/>
                  </a:solidFill>
                </a:rPr>
                <a:t>Real Time Projects | Job Placement Assistance | Tech Support</a:t>
              </a:r>
              <a:endParaRPr lang="en-US" b="1" dirty="0">
                <a:solidFill>
                  <a:schemeClr val="bg1"/>
                </a:solidFill>
              </a:endParaRPr>
            </a:p>
            <a:p>
              <a:pPr algn="ctr">
                <a:defRPr/>
              </a:pPr>
              <a:endParaRPr lang="en-US" b="1" dirty="0">
                <a:solidFill>
                  <a:schemeClr val="bg1"/>
                </a:solidFill>
              </a:endParaRPr>
            </a:p>
            <a:p>
              <a:pPr algn="ctr">
                <a:defRPr/>
              </a:pPr>
              <a:r>
                <a:rPr lang="en-US" b="1" dirty="0">
                  <a:solidFill>
                    <a:schemeClr val="bg1"/>
                  </a:solidFill>
                </a:rPr>
                <a:t>www.H2KINFOSYS.com</a:t>
              </a:r>
              <a:endParaRPr lang="en-US" b="1" dirty="0">
                <a:solidFill>
                  <a:schemeClr val="bg1"/>
                </a:solidFill>
              </a:endParaRPr>
            </a:p>
            <a:p>
              <a:pPr algn="ctr">
                <a:defRPr/>
              </a:pPr>
              <a:r>
                <a:rPr lang="en-US" b="1" dirty="0">
                  <a:solidFill>
                    <a:schemeClr val="bg1"/>
                  </a:solidFill>
                </a:rPr>
                <a:t> </a:t>
              </a:r>
              <a:endParaRPr lang="en-US" b="1" i="1" dirty="0">
                <a:solidFill>
                  <a:schemeClr val="bg1"/>
                </a:solidFill>
              </a:endParaRPr>
            </a:p>
            <a:p>
              <a:pPr algn="ctr">
                <a:defRPr/>
              </a:pPr>
              <a:r>
                <a:rPr lang="en-US" b="1" dirty="0">
                  <a:solidFill>
                    <a:schemeClr val="bg1"/>
                  </a:solidFill>
                  <a:effectLst>
                    <a:outerShdw blurRad="38100" dist="38100" dir="2700000" algn="tl">
                      <a:srgbClr val="FFFFFF"/>
                    </a:outerShdw>
                  </a:effectLst>
                </a:rPr>
                <a:t>USA -   +1-(770)-777-1269</a:t>
              </a:r>
              <a:endParaRPr lang="en-US" b="1" dirty="0">
                <a:solidFill>
                  <a:schemeClr val="bg1"/>
                </a:solidFill>
                <a:effectLst>
                  <a:outerShdw blurRad="38100" dist="38100" dir="2700000" algn="tl">
                    <a:srgbClr val="FFFFFF"/>
                  </a:outerShdw>
                </a:effectLst>
              </a:endParaRPr>
            </a:p>
            <a:p>
              <a:pPr algn="ctr">
                <a:defRPr/>
              </a:pPr>
              <a:r>
                <a:rPr lang="en-US" b="1" dirty="0">
                  <a:solidFill>
                    <a:schemeClr val="bg1"/>
                  </a:solidFill>
                  <a:effectLst>
                    <a:outerShdw blurRad="38100" dist="38100" dir="2700000" algn="tl">
                      <a:srgbClr val="FFFFFF"/>
                    </a:outerShdw>
                  </a:effectLst>
                </a:rPr>
                <a:t>Training@H2KInfosys.com / H2KInfosys@Gmail.com</a:t>
              </a:r>
              <a:endParaRPr lang="en-US" sz="1500" b="1" i="1" dirty="0">
                <a:solidFill>
                  <a:schemeClr val="bg1"/>
                </a:solidFill>
                <a:latin typeface="Franklin Gothic Book" pitchFamily="34" charset="0"/>
              </a:endParaRPr>
            </a:p>
          </p:txBody>
        </p:sp>
      </p:grpSp>
      <p:pic>
        <p:nvPicPr>
          <p:cNvPr id="16" name="Picture 2" descr="http://www.uscis.gov/images/nativeimages/E-Verify_Logo%20Registered-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640" y="4168354"/>
            <a:ext cx="1152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7" descr="online-trai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2104" y="16671"/>
            <a:ext cx="3296656" cy="345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stretch>
            <a:fillRect/>
          </a:stretch>
        </p:blipFill>
        <p:spPr>
          <a:xfrm>
            <a:off x="4451630" y="-21505"/>
            <a:ext cx="4710625" cy="836116"/>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Automation with Selenium..</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altLang="en-US" sz="2215" b="0" dirty="0">
                <a:latin typeface="Calibri" panose="020F0502020204030204" charset="0"/>
                <a:ea typeface="Tahoma" panose="020B0604030504040204" pitchFamily="34" charset="0"/>
                <a:cs typeface="Tahoma" panose="020B0604030504040204" pitchFamily="34" charset="0"/>
              </a:rPr>
              <a:t>Selenium is a portable software testing framework for web applications.</a:t>
            </a:r>
            <a:endParaRPr lang="en-US" altLang="en-US" sz="2215" b="0" dirty="0">
              <a:latin typeface="Calibri" panose="020F0502020204030204" charset="0"/>
              <a:ea typeface="Tahoma" panose="020B0604030504040204" pitchFamily="34" charset="0"/>
              <a:cs typeface="Tahoma" panose="020B0604030504040204" pitchFamily="34" charset="0"/>
            </a:endParaRPr>
          </a:p>
          <a:p>
            <a:pPr>
              <a:buFont typeface="Arial" panose="020B0604020202020204" pitchFamily="34" charset="0"/>
              <a:buChar char="•"/>
            </a:pPr>
            <a:r>
              <a:rPr lang="en-US" altLang="en-US" sz="2215" b="0" dirty="0">
                <a:latin typeface="Calibri" panose="020F0502020204030204" charset="0"/>
                <a:ea typeface="Tahoma" panose="020B0604030504040204" pitchFamily="34" charset="0"/>
                <a:cs typeface="Tahoma" panose="020B0604030504040204" pitchFamily="34" charset="0"/>
              </a:rPr>
              <a:t>In 2004 invented by Jason R. Huggins and team. And its Original name is JavaScript Functional Tester [JSFT]</a:t>
            </a:r>
            <a:endParaRPr lang="en-US" altLang="en-US" sz="2215" dirty="0" smtClean="0">
              <a:solidFill>
                <a:srgbClr val="000000"/>
              </a:solidFill>
            </a:endParaRPr>
          </a:p>
          <a:p>
            <a:pPr marL="0" indent="0">
              <a:buNone/>
            </a:pPr>
            <a:endParaRPr lang="en-US" sz="2215"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72944" y="3143947"/>
            <a:ext cx="8938768" cy="419258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marL="0" indent="0">
              <a:buNone/>
            </a:pPr>
            <a:r>
              <a:rPr lang="en-US"/>
              <a:t>Selenium supports 2 types of testing:</a:t>
            </a:r>
            <a:endParaRPr lang="en-US"/>
          </a:p>
          <a:p>
            <a:pPr>
              <a:buFont typeface="Arial" panose="020B0604020202020204" pitchFamily="34" charset="0"/>
              <a:buChar char="•"/>
            </a:pPr>
            <a:r>
              <a:rPr lang="en-US" u="sng"/>
              <a:t>Functional Testing: </a:t>
            </a:r>
            <a:r>
              <a:rPr lang="en-US"/>
              <a:t>Testing each and every function inside an application to ensure that it is working as per the requirement.</a:t>
            </a:r>
            <a:endParaRPr lang="en-US"/>
          </a:p>
          <a:p>
            <a:pPr marL="0" indent="0">
              <a:buNone/>
            </a:pPr>
            <a:endParaRPr lang="en-US"/>
          </a:p>
          <a:p>
            <a:pPr>
              <a:buFont typeface="Arial" panose="020B0604020202020204" pitchFamily="34" charset="0"/>
              <a:buChar char="•"/>
            </a:pPr>
            <a:r>
              <a:rPr lang="en-US" u="sng"/>
              <a:t>Regression Testing: </a:t>
            </a:r>
            <a:r>
              <a:rPr lang="en-US"/>
              <a:t>Re-testing of all the functionality when a new feature is added in the application to ensure all the functions work as expected.</a:t>
            </a:r>
            <a:endParaRPr lang="en-US"/>
          </a:p>
        </p:txBody>
      </p:sp>
      <p:sp>
        <p:nvSpPr>
          <p:cNvPr id="3" name="Title 2"/>
          <p:cNvSpPr>
            <a:spLocks noGrp="1"/>
          </p:cNvSpPr>
          <p:nvPr>
            <p:ph type="title"/>
          </p:nvPr>
        </p:nvSpPr>
        <p:spPr/>
        <p:txBody>
          <a:bodyPr/>
          <a:p>
            <a:r>
              <a:rPr lang="en-US"/>
              <a:t>Types of Testing Supported bY Selenium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43180" y="896620"/>
          <a:ext cx="13630275" cy="6671310"/>
        </p:xfrm>
        <a:graphic>
          <a:graphicData uri="http://schemas.openxmlformats.org/drawingml/2006/table">
            <a:tbl>
              <a:tblPr firstRow="1" bandRow="1">
                <a:tableStyleId>{5C22544A-7EE6-4342-B048-85BDC9FD1C3A}</a:tableStyleId>
              </a:tblPr>
              <a:tblGrid>
                <a:gridCol w="3605530"/>
                <a:gridCol w="1846580"/>
                <a:gridCol w="2726055"/>
                <a:gridCol w="2726055"/>
                <a:gridCol w="2726055"/>
              </a:tblGrid>
              <a:tr h="746125">
                <a:tc>
                  <a:txBody>
                    <a:bodyPr/>
                    <a:p>
                      <a:pPr algn="l">
                        <a:buNone/>
                      </a:pPr>
                      <a:r>
                        <a:rPr lang="en-US">
                          <a:solidFill>
                            <a:schemeClr val="bg1"/>
                          </a:solidFill>
                        </a:rPr>
                        <a:t>Features</a:t>
                      </a:r>
                      <a:endParaRPr lang="en-US">
                        <a:solidFill>
                          <a:schemeClr val="bg1"/>
                        </a:solidFill>
                      </a:endParaRPr>
                    </a:p>
                  </a:txBody>
                  <a:tcPr/>
                </a:tc>
                <a:tc>
                  <a:txBody>
                    <a:bodyPr/>
                    <a:p>
                      <a:pPr algn="ctr">
                        <a:buNone/>
                      </a:pPr>
                      <a:r>
                        <a:rPr lang="en-US">
                          <a:solidFill>
                            <a:schemeClr val="bg1"/>
                          </a:solidFill>
                        </a:rPr>
                        <a:t>UFT</a:t>
                      </a:r>
                      <a:endParaRPr lang="en-US">
                        <a:solidFill>
                          <a:schemeClr val="bg1"/>
                        </a:solidFill>
                      </a:endParaRPr>
                    </a:p>
                  </a:txBody>
                  <a:tcPr/>
                </a:tc>
                <a:tc>
                  <a:txBody>
                    <a:bodyPr/>
                    <a:p>
                      <a:pPr algn="ctr">
                        <a:buNone/>
                      </a:pPr>
                      <a:r>
                        <a:rPr lang="en-US">
                          <a:solidFill>
                            <a:schemeClr val="bg1"/>
                          </a:solidFill>
                        </a:rPr>
                        <a:t>IBM RFT</a:t>
                      </a:r>
                      <a:endParaRPr lang="en-US">
                        <a:solidFill>
                          <a:schemeClr val="bg1"/>
                        </a:solidFill>
                      </a:endParaRPr>
                    </a:p>
                  </a:txBody>
                  <a:tcPr/>
                </a:tc>
                <a:tc>
                  <a:txBody>
                    <a:bodyPr/>
                    <a:p>
                      <a:pPr algn="ctr">
                        <a:buNone/>
                      </a:pPr>
                      <a:r>
                        <a:rPr lang="en-US">
                          <a:solidFill>
                            <a:schemeClr val="bg1"/>
                          </a:solidFill>
                        </a:rPr>
                        <a:t>Selenium</a:t>
                      </a:r>
                      <a:endParaRPr lang="en-US">
                        <a:solidFill>
                          <a:schemeClr val="bg1"/>
                        </a:solidFill>
                      </a:endParaRPr>
                    </a:p>
                  </a:txBody>
                  <a:tcPr/>
                </a:tc>
                <a:tc>
                  <a:txBody>
                    <a:bodyPr/>
                    <a:p>
                      <a:pPr algn="ctr">
                        <a:buNone/>
                      </a:pPr>
                      <a:r>
                        <a:rPr lang="en-US">
                          <a:solidFill>
                            <a:schemeClr val="bg1"/>
                          </a:solidFill>
                        </a:rPr>
                        <a:t>TestComplete</a:t>
                      </a:r>
                      <a:endParaRPr lang="en-US">
                        <a:solidFill>
                          <a:schemeClr val="bg1"/>
                        </a:solidFill>
                      </a:endParaRPr>
                    </a:p>
                  </a:txBody>
                  <a:tcPr/>
                </a:tc>
              </a:tr>
              <a:tr h="746125">
                <a:tc>
                  <a:txBody>
                    <a:bodyPr/>
                    <a:p>
                      <a:pPr algn="l">
                        <a:buNone/>
                      </a:pPr>
                      <a:r>
                        <a:rPr lang="en-US" b="1">
                          <a:solidFill>
                            <a:schemeClr val="tx1">
                              <a:lumMod val="95000"/>
                              <a:lumOff val="5000"/>
                            </a:schemeClr>
                          </a:solidFill>
                        </a:rPr>
                        <a:t>License</a:t>
                      </a:r>
                      <a:endParaRPr lang="en-US" b="1">
                        <a:solidFill>
                          <a:schemeClr val="tx1">
                            <a:lumMod val="95000"/>
                            <a:lumOff val="5000"/>
                          </a:schemeClr>
                        </a:solidFill>
                      </a:endParaRPr>
                    </a:p>
                  </a:txBody>
                  <a:tcPr/>
                </a:tc>
                <a:tc>
                  <a:txBody>
                    <a:bodyPr/>
                    <a:p>
                      <a:pPr algn="ctr">
                        <a:buNone/>
                      </a:pPr>
                      <a:r>
                        <a:rPr lang="en-US" sz="2000"/>
                        <a:t>Required</a:t>
                      </a:r>
                      <a:endParaRPr lang="en-US" sz="2000"/>
                    </a:p>
                  </a:txBody>
                  <a:tcPr/>
                </a:tc>
                <a:tc>
                  <a:txBody>
                    <a:bodyPr/>
                    <a:p>
                      <a:pPr algn="ctr">
                        <a:buNone/>
                      </a:pPr>
                      <a:r>
                        <a:rPr lang="en-US" sz="2000"/>
                        <a:t>Required</a:t>
                      </a:r>
                      <a:endParaRPr lang="en-US" sz="2000"/>
                    </a:p>
                  </a:txBody>
                  <a:tcPr/>
                </a:tc>
                <a:tc>
                  <a:txBody>
                    <a:bodyPr/>
                    <a:p>
                      <a:pPr algn="ctr">
                        <a:buNone/>
                      </a:pPr>
                      <a:r>
                        <a:rPr lang="en-US" sz="2000"/>
                        <a:t>Open source</a:t>
                      </a:r>
                      <a:endParaRPr lang="en-US" sz="2000"/>
                    </a:p>
                  </a:txBody>
                  <a:tcPr/>
                </a:tc>
                <a:tc>
                  <a:txBody>
                    <a:bodyPr/>
                    <a:p>
                      <a:pPr algn="ctr">
                        <a:buNone/>
                      </a:pPr>
                      <a:r>
                        <a:rPr lang="en-US" sz="2000"/>
                        <a:t>Required</a:t>
                      </a:r>
                      <a:endParaRPr lang="en-US" sz="2000"/>
                    </a:p>
                  </a:txBody>
                  <a:tcPr/>
                </a:tc>
              </a:tr>
              <a:tr h="746125">
                <a:tc>
                  <a:txBody>
                    <a:bodyPr/>
                    <a:p>
                      <a:pPr algn="l">
                        <a:buNone/>
                      </a:pPr>
                      <a:r>
                        <a:rPr lang="en-US" b="1"/>
                        <a:t>Cost</a:t>
                      </a:r>
                      <a:endParaRPr lang="en-US" b="1"/>
                    </a:p>
                  </a:txBody>
                  <a:tcPr/>
                </a:tc>
                <a:tc>
                  <a:txBody>
                    <a:bodyPr/>
                    <a:p>
                      <a:pPr algn="ctr">
                        <a:buNone/>
                      </a:pPr>
                      <a:r>
                        <a:rPr lang="en-US" sz="2000"/>
                        <a:t>High</a:t>
                      </a:r>
                      <a:endParaRPr lang="en-US" sz="2000"/>
                    </a:p>
                  </a:txBody>
                  <a:tcPr/>
                </a:tc>
                <a:tc>
                  <a:txBody>
                    <a:bodyPr/>
                    <a:p>
                      <a:pPr algn="ctr">
                        <a:buNone/>
                      </a:pPr>
                      <a:r>
                        <a:rPr lang="en-US" sz="2000"/>
                        <a:t>High</a:t>
                      </a:r>
                      <a:endParaRPr lang="en-US" sz="2000"/>
                    </a:p>
                  </a:txBody>
                  <a:tcPr/>
                </a:tc>
                <a:tc>
                  <a:txBody>
                    <a:bodyPr/>
                    <a:p>
                      <a:pPr algn="ctr">
                        <a:buNone/>
                      </a:pPr>
                      <a:r>
                        <a:rPr lang="en-US" sz="2000"/>
                        <a:t>Free</a:t>
                      </a:r>
                      <a:endParaRPr lang="en-US" sz="2000"/>
                    </a:p>
                  </a:txBody>
                  <a:tcPr/>
                </a:tc>
                <a:tc>
                  <a:txBody>
                    <a:bodyPr/>
                    <a:p>
                      <a:pPr algn="ctr">
                        <a:buNone/>
                      </a:pPr>
                      <a:r>
                        <a:rPr lang="en-US" sz="2000"/>
                        <a:t>High</a:t>
                      </a:r>
                      <a:endParaRPr lang="en-US" sz="2000"/>
                    </a:p>
                  </a:txBody>
                  <a:tcPr/>
                </a:tc>
              </a:tr>
              <a:tr h="746125">
                <a:tc>
                  <a:txBody>
                    <a:bodyPr/>
                    <a:p>
                      <a:pPr algn="l">
                        <a:buNone/>
                      </a:pPr>
                      <a:r>
                        <a:rPr lang="en-US" b="1"/>
                        <a:t>Customer Support</a:t>
                      </a:r>
                      <a:endParaRPr lang="en-US" b="1"/>
                    </a:p>
                  </a:txBody>
                  <a:tcPr/>
                </a:tc>
                <a:tc>
                  <a:txBody>
                    <a:bodyPr/>
                    <a:p>
                      <a:pPr algn="ctr">
                        <a:buNone/>
                      </a:pPr>
                      <a:r>
                        <a:rPr lang="en-US" sz="2000"/>
                        <a:t>Dedicated HPsupport</a:t>
                      </a:r>
                      <a:endParaRPr lang="en-US" sz="2000"/>
                    </a:p>
                  </a:txBody>
                  <a:tcPr/>
                </a:tc>
                <a:tc>
                  <a:txBody>
                    <a:bodyPr/>
                    <a:p>
                      <a:pPr algn="ctr">
                        <a:buNone/>
                      </a:pPr>
                      <a:r>
                        <a:rPr lang="en-US" sz="2000"/>
                        <a:t>Dedicated IBM support</a:t>
                      </a:r>
                      <a:endParaRPr lang="en-US" sz="2000"/>
                    </a:p>
                  </a:txBody>
                  <a:tcPr/>
                </a:tc>
                <a:tc>
                  <a:txBody>
                    <a:bodyPr/>
                    <a:p>
                      <a:pPr algn="ctr">
                        <a:buNone/>
                      </a:pPr>
                      <a:r>
                        <a:rPr lang="en-US" sz="2000"/>
                        <a:t>Online source community</a:t>
                      </a:r>
                      <a:endParaRPr lang="en-US" sz="2000"/>
                    </a:p>
                  </a:txBody>
                  <a:tcPr/>
                </a:tc>
                <a:tc>
                  <a:txBody>
                    <a:bodyPr/>
                    <a:p>
                      <a:pPr algn="ctr">
                        <a:buNone/>
                      </a:pPr>
                      <a:r>
                        <a:rPr lang="en-US" sz="2000"/>
                        <a:t>Dedicated support available</a:t>
                      </a:r>
                      <a:endParaRPr lang="en-US" sz="2000"/>
                    </a:p>
                  </a:txBody>
                  <a:tcPr/>
                </a:tc>
              </a:tr>
              <a:tr h="1188720">
                <a:tc>
                  <a:txBody>
                    <a:bodyPr/>
                    <a:p>
                      <a:pPr algn="l">
                        <a:buNone/>
                      </a:pPr>
                      <a:r>
                        <a:rPr lang="en-US" b="1"/>
                        <a:t>H/W resource consumption during script execution</a:t>
                      </a:r>
                      <a:endParaRPr lang="en-US" b="1"/>
                    </a:p>
                  </a:txBody>
                  <a:tcPr/>
                </a:tc>
                <a:tc>
                  <a:txBody>
                    <a:bodyPr/>
                    <a:p>
                      <a:pPr algn="ctr">
                        <a:buNone/>
                      </a:pPr>
                      <a:r>
                        <a:rPr lang="en-US" sz="2000"/>
                        <a:t>High</a:t>
                      </a:r>
                      <a:endParaRPr lang="en-US" sz="2000"/>
                    </a:p>
                  </a:txBody>
                  <a:tcPr/>
                </a:tc>
                <a:tc>
                  <a:txBody>
                    <a:bodyPr/>
                    <a:p>
                      <a:pPr algn="ctr">
                        <a:buNone/>
                      </a:pPr>
                      <a:r>
                        <a:rPr lang="en-US" sz="2000"/>
                        <a:t>High</a:t>
                      </a:r>
                      <a:endParaRPr lang="en-US" sz="2000"/>
                    </a:p>
                  </a:txBody>
                  <a:tcPr/>
                </a:tc>
                <a:tc>
                  <a:txBody>
                    <a:bodyPr/>
                    <a:p>
                      <a:pPr algn="ctr">
                        <a:buNone/>
                      </a:pPr>
                      <a:r>
                        <a:rPr lang="en-US" sz="2000"/>
                        <a:t>Low</a:t>
                      </a:r>
                      <a:endParaRPr lang="en-US" sz="2000"/>
                    </a:p>
                  </a:txBody>
                  <a:tcPr/>
                </a:tc>
                <a:tc>
                  <a:txBody>
                    <a:bodyPr/>
                    <a:p>
                      <a:pPr algn="ctr">
                        <a:buNone/>
                      </a:pPr>
                      <a:r>
                        <a:rPr lang="en-US" sz="2000"/>
                        <a:t>High</a:t>
                      </a:r>
                      <a:endParaRPr lang="en-US" sz="2000"/>
                    </a:p>
                  </a:txBody>
                  <a:tcPr/>
                </a:tc>
              </a:tr>
              <a:tr h="746125">
                <a:tc>
                  <a:txBody>
                    <a:bodyPr/>
                    <a:p>
                      <a:pPr algn="l">
                        <a:buNone/>
                      </a:pPr>
                      <a:r>
                        <a:rPr lang="en-US" b="1"/>
                        <a:t>coding experience</a:t>
                      </a:r>
                      <a:endParaRPr lang="en-US" b="1"/>
                    </a:p>
                  </a:txBody>
                  <a:tcPr/>
                </a:tc>
                <a:tc>
                  <a:txBody>
                    <a:bodyPr/>
                    <a:p>
                      <a:pPr algn="ctr">
                        <a:buNone/>
                      </a:pPr>
                      <a:r>
                        <a:rPr lang="en-US" sz="2000"/>
                        <a:t>Not much</a:t>
                      </a:r>
                      <a:endParaRPr lang="en-US" sz="2000"/>
                    </a:p>
                  </a:txBody>
                  <a:tcPr/>
                </a:tc>
                <a:tc>
                  <a:txBody>
                    <a:bodyPr/>
                    <a:p>
                      <a:pPr algn="ctr">
                        <a:buNone/>
                      </a:pPr>
                      <a:r>
                        <a:rPr lang="en-US" sz="2000"/>
                        <a:t>Required</a:t>
                      </a:r>
                      <a:endParaRPr lang="en-US" sz="2000"/>
                    </a:p>
                  </a:txBody>
                  <a:tcPr/>
                </a:tc>
                <a:tc>
                  <a:txBody>
                    <a:bodyPr/>
                    <a:p>
                      <a:pPr algn="ctr">
                        <a:buNone/>
                      </a:pPr>
                      <a:r>
                        <a:rPr lang="en-US" sz="2000"/>
                        <a:t>Required</a:t>
                      </a:r>
                      <a:endParaRPr lang="en-US" sz="2000"/>
                    </a:p>
                  </a:txBody>
                  <a:tcPr/>
                </a:tc>
                <a:tc>
                  <a:txBody>
                    <a:bodyPr/>
                    <a:p>
                      <a:pPr algn="ctr">
                        <a:buNone/>
                      </a:pPr>
                      <a:r>
                        <a:rPr lang="en-US" sz="2000"/>
                        <a:t>Required</a:t>
                      </a:r>
                      <a:endParaRPr lang="en-US" sz="2000"/>
                    </a:p>
                  </a:txBody>
                  <a:tcPr/>
                </a:tc>
              </a:tr>
              <a:tr h="746125">
                <a:tc>
                  <a:txBody>
                    <a:bodyPr/>
                    <a:p>
                      <a:pPr algn="l">
                        <a:buNone/>
                      </a:pPr>
                      <a:r>
                        <a:rPr lang="en-US" b="1"/>
                        <a:t>Environment Support</a:t>
                      </a:r>
                      <a:endParaRPr lang="en-US" b="1"/>
                    </a:p>
                  </a:txBody>
                  <a:tcPr/>
                </a:tc>
                <a:tc>
                  <a:txBody>
                    <a:bodyPr/>
                    <a:p>
                      <a:pPr algn="ctr">
                        <a:buNone/>
                      </a:pPr>
                      <a:r>
                        <a:rPr lang="en-US" sz="2000"/>
                        <a:t>Windows</a:t>
                      </a:r>
                      <a:endParaRPr lang="en-US" sz="2000"/>
                    </a:p>
                  </a:txBody>
                  <a:tcPr/>
                </a:tc>
                <a:tc>
                  <a:txBody>
                    <a:bodyPr/>
                    <a:p>
                      <a:pPr algn="ctr">
                        <a:buNone/>
                      </a:pPr>
                      <a:r>
                        <a:rPr lang="en-US" sz="2000"/>
                        <a:t>Windows</a:t>
                      </a:r>
                      <a:endParaRPr lang="en-US" sz="2000"/>
                    </a:p>
                  </a:txBody>
                  <a:tcPr/>
                </a:tc>
                <a:tc>
                  <a:txBody>
                    <a:bodyPr/>
                    <a:p>
                      <a:pPr algn="ctr">
                        <a:buNone/>
                      </a:pPr>
                      <a:r>
                        <a:rPr lang="en-US" sz="2000"/>
                        <a:t>Windows/Mac/Linux</a:t>
                      </a:r>
                      <a:endParaRPr lang="en-US" sz="2000"/>
                    </a:p>
                  </a:txBody>
                  <a:tcPr/>
                </a:tc>
                <a:tc>
                  <a:txBody>
                    <a:bodyPr/>
                    <a:p>
                      <a:pPr algn="ctr">
                        <a:buNone/>
                      </a:pPr>
                      <a:r>
                        <a:rPr lang="en-US" sz="2000"/>
                        <a:t>Windows</a:t>
                      </a:r>
                      <a:endParaRPr lang="en-US" sz="2000"/>
                    </a:p>
                  </a:txBody>
                  <a:tcPr/>
                </a:tc>
              </a:tr>
              <a:tr h="746125">
                <a:tc>
                  <a:txBody>
                    <a:bodyPr/>
                    <a:p>
                      <a:pPr algn="l">
                        <a:buNone/>
                      </a:pPr>
                      <a:r>
                        <a:rPr lang="en-US" b="1"/>
                        <a:t>Language support</a:t>
                      </a:r>
                      <a:endParaRPr lang="en-US" b="1"/>
                    </a:p>
                  </a:txBody>
                  <a:tcPr/>
                </a:tc>
                <a:tc>
                  <a:txBody>
                    <a:bodyPr/>
                    <a:p>
                      <a:pPr algn="ctr">
                        <a:buNone/>
                      </a:pPr>
                      <a:r>
                        <a:rPr lang="en-US" sz="2000"/>
                        <a:t>VB Script</a:t>
                      </a:r>
                      <a:endParaRPr lang="en-US" sz="2000"/>
                    </a:p>
                  </a:txBody>
                  <a:tcPr/>
                </a:tc>
                <a:tc>
                  <a:txBody>
                    <a:bodyPr/>
                    <a:p>
                      <a:pPr algn="ctr">
                        <a:buNone/>
                      </a:pPr>
                      <a:r>
                        <a:rPr lang="en-US" sz="2000"/>
                        <a:t>Java and C#</a:t>
                      </a:r>
                      <a:endParaRPr lang="en-US" sz="2000"/>
                    </a:p>
                  </a:txBody>
                  <a:tcPr/>
                </a:tc>
                <a:tc>
                  <a:txBody>
                    <a:bodyPr/>
                    <a:p>
                      <a:pPr algn="ctr">
                        <a:buNone/>
                      </a:pPr>
                      <a:r>
                        <a:rPr lang="en-US" sz="2000"/>
                        <a:t>Java, Ruby, python, C#,perl,PHP,JavaScript</a:t>
                      </a:r>
                      <a:endParaRPr lang="en-US" sz="2000"/>
                    </a:p>
                  </a:txBody>
                  <a:tcPr/>
                </a:tc>
                <a:tc>
                  <a:txBody>
                    <a:bodyPr/>
                    <a:p>
                      <a:pPr algn="ctr">
                        <a:buNone/>
                      </a:pPr>
                      <a:r>
                        <a:rPr lang="en-US" sz="2000"/>
                        <a:t>VB Script,JS script, Delphi, C# Script</a:t>
                      </a:r>
                      <a:endParaRPr lang="en-US" sz="2000"/>
                    </a:p>
                  </a:txBody>
                  <a:tcPr/>
                </a:tc>
              </a:tr>
            </a:tbl>
          </a:graphicData>
        </a:graphic>
      </p:graphicFrame>
      <p:sp>
        <p:nvSpPr>
          <p:cNvPr id="3" name="Title 2"/>
          <p:cNvSpPr>
            <a:spLocks noGrp="1"/>
          </p:cNvSpPr>
          <p:nvPr>
            <p:ph type="title"/>
          </p:nvPr>
        </p:nvSpPr>
        <p:spPr/>
        <p:txBody>
          <a:bodyPr/>
          <a:p>
            <a:r>
              <a:rPr lang="en-US"/>
              <a:t>Selenium vs other testing tools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Career and Industry Demand-Selenium Web Driver</a:t>
            </a:r>
            <a:endParaRPr lang="en-US" dirty="0"/>
          </a:p>
        </p:txBody>
      </p:sp>
      <p:sp>
        <p:nvSpPr>
          <p:cNvPr id="5" name="Content Placeholder 4"/>
          <p:cNvSpPr>
            <a:spLocks noGrp="1"/>
          </p:cNvSpPr>
          <p:nvPr>
            <p:ph idx="1"/>
          </p:nvPr>
        </p:nvSpPr>
        <p:spPr/>
        <p:txBody>
          <a:bodyPr/>
          <a:lstStyle/>
          <a:p>
            <a:pPr>
              <a:buFont typeface="Arial" panose="020B0604020202020204" pitchFamily="34" charset="0"/>
              <a:buChar char="•"/>
            </a:pPr>
            <a:r>
              <a:rPr lang="en-US" altLang="en-US" sz="2215" b="0" dirty="0">
                <a:latin typeface="Calibri" panose="020F0502020204030204" charset="0"/>
                <a:ea typeface="Tahoma" panose="020B0604030504040204" pitchFamily="34" charset="0"/>
                <a:cs typeface="Tahoma" panose="020B0604030504040204" pitchFamily="34" charset="0"/>
              </a:rPr>
              <a:t>There has been a significant increase/demand in jobs of software professionals with knowledge in automation and selenium Testing.</a:t>
            </a:r>
            <a:endParaRPr lang="en-IN" sz="2215" dirty="0" smtClean="0"/>
          </a:p>
          <a:p>
            <a:pPr marL="0" indent="0">
              <a:buNone/>
            </a:pPr>
            <a:endParaRPr lang="en-IN" sz="2215"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388616" y="2782824"/>
            <a:ext cx="8752361" cy="43850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Career and Industry Demand-Selenium Web Driver</a:t>
            </a:r>
            <a:endParaRPr lang="en-US" dirty="0"/>
          </a:p>
        </p:txBody>
      </p:sp>
      <p:sp>
        <p:nvSpPr>
          <p:cNvPr id="5" name="Content Placeholder 4"/>
          <p:cNvSpPr>
            <a:spLocks noGrp="1"/>
          </p:cNvSpPr>
          <p:nvPr>
            <p:ph sz="half" idx="1"/>
          </p:nvPr>
        </p:nvSpPr>
        <p:spPr>
          <a:xfrm>
            <a:off x="533400" y="1432560"/>
            <a:ext cx="11849100" cy="5632450"/>
          </a:xfrm>
        </p:spPr>
        <p:txBody>
          <a:bodyPr/>
          <a:lstStyle/>
          <a:p>
            <a:pPr>
              <a:buFont typeface="Arial" panose="020B0604020202020204" pitchFamily="34" charset="0"/>
              <a:buChar char="•"/>
            </a:pPr>
            <a:r>
              <a:rPr lang="en-US" altLang="en-US" sz="2215" b="0" dirty="0">
                <a:latin typeface="Calibri" panose="020F0502020204030204" charset="0"/>
                <a:ea typeface="Tahoma" panose="020B0604030504040204" pitchFamily="34" charset="0"/>
                <a:cs typeface="Tahoma" panose="020B0604030504040204" pitchFamily="34" charset="0"/>
              </a:rPr>
              <a:t>Demands in jobs of software professionals with knowledge in selenium is more when compared to other Test Automation tools</a:t>
            </a:r>
            <a:endParaRPr lang="en-IN" sz="2215" dirty="0" smtClean="0"/>
          </a:p>
          <a:p>
            <a:pPr marL="0" indent="0">
              <a:buNone/>
            </a:pPr>
            <a:endParaRPr lang="en-IN" sz="2215" dirty="0"/>
          </a:p>
        </p:txBody>
      </p:sp>
      <p:pic>
        <p:nvPicPr>
          <p:cNvPr id="3" name="Content Placeholder 2" descr="1st-tier-test-automation-tools-3"/>
          <p:cNvPicPr>
            <a:picLocks noChangeAspect="1"/>
          </p:cNvPicPr>
          <p:nvPr>
            <p:ph sz="half" idx="10"/>
          </p:nvPr>
        </p:nvPicPr>
        <p:blipFill>
          <a:blip r:embed="rId1"/>
          <a:stretch>
            <a:fillRect/>
          </a:stretch>
        </p:blipFill>
        <p:spPr>
          <a:xfrm>
            <a:off x="2450465" y="2965450"/>
            <a:ext cx="8348980" cy="3669665"/>
          </a:xfrm>
          <a:prstGeom prst="rect">
            <a:avLst/>
          </a:prstGeom>
        </p:spPr>
      </p:pic>
      <p:sp>
        <p:nvSpPr>
          <p:cNvPr id="4" name="Text Box 3"/>
          <p:cNvSpPr txBox="1"/>
          <p:nvPr/>
        </p:nvSpPr>
        <p:spPr>
          <a:xfrm>
            <a:off x="181610" y="58420"/>
            <a:ext cx="13526770" cy="398780"/>
          </a:xfrm>
          <a:prstGeom prst="rect">
            <a:avLst/>
          </a:prstGeom>
          <a:noFill/>
        </p:spPr>
        <p:txBody>
          <a:bodyPr wrap="square" rtlCol="0">
            <a:spAutoFit/>
          </a:bodyPr>
          <a:p>
            <a:pPr algn="l"/>
            <a:r>
              <a:rPr lang="en-US" sz="2000" cap="all" dirty="0" smtClean="0">
                <a:solidFill>
                  <a:schemeClr val="bg1"/>
                </a:solidFill>
                <a:latin typeface="+mj-lt"/>
                <a:ea typeface="+mj-ea"/>
                <a:cs typeface="+mj-cs"/>
                <a:sym typeface="+mn-ea"/>
              </a:rPr>
              <a:t>Jobs and Industry Demands among different Automation Tools</a:t>
            </a:r>
            <a:endParaRPr lang="en-US" sz="2000" cap="all" dirty="0" smtClean="0">
              <a:solidFill>
                <a:schemeClr val="bg1"/>
              </a:solidFill>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Career and Industry Demand-Selenium Web Driver</a:t>
            </a:r>
            <a:endParaRPr lang="en-US" dirty="0"/>
          </a:p>
        </p:txBody>
      </p:sp>
      <p:sp>
        <p:nvSpPr>
          <p:cNvPr id="5" name="Content Placeholder 4"/>
          <p:cNvSpPr>
            <a:spLocks noGrp="1"/>
          </p:cNvSpPr>
          <p:nvPr>
            <p:ph sz="half" idx="1"/>
          </p:nvPr>
        </p:nvSpPr>
        <p:spPr>
          <a:xfrm>
            <a:off x="533400" y="1432560"/>
            <a:ext cx="12592050" cy="5632450"/>
          </a:xfrm>
        </p:spPr>
        <p:txBody>
          <a:bodyPr/>
          <a:lstStyle/>
          <a:p>
            <a:r>
              <a:rPr lang="en-US" altLang="en-IN" sz="2215" b="0" dirty="0" smtClean="0">
                <a:latin typeface="Calibri" panose="020F0502020204030204" charset="0"/>
                <a:cs typeface="Calibri" panose="020F0502020204030204" charset="0"/>
              </a:rPr>
              <a:t>Lets discuss the number of Job opportunties and trends on different job portals in the industry.</a:t>
            </a:r>
            <a:endParaRPr lang="en-IN" sz="2215" dirty="0" smtClean="0"/>
          </a:p>
          <a:p>
            <a:pPr marL="0" indent="0">
              <a:buNone/>
            </a:pPr>
            <a:endParaRPr lang="en-IN" sz="2215" dirty="0"/>
          </a:p>
        </p:txBody>
      </p:sp>
      <p:pic>
        <p:nvPicPr>
          <p:cNvPr id="3" name="Content Placeholder 2" descr="main-qimg-c177f41ba1a8755dbd0aa29172c44ae7"/>
          <p:cNvPicPr>
            <a:picLocks noChangeAspect="1"/>
          </p:cNvPicPr>
          <p:nvPr>
            <p:ph sz="half" idx="10"/>
          </p:nvPr>
        </p:nvPicPr>
        <p:blipFill>
          <a:blip r:embed="rId1"/>
          <a:srcRect r="2579" b="15248"/>
          <a:stretch>
            <a:fillRect/>
          </a:stretch>
        </p:blipFill>
        <p:spPr>
          <a:xfrm>
            <a:off x="1104265" y="2544445"/>
            <a:ext cx="8778240" cy="3698240"/>
          </a:xfrm>
          <a:prstGeom prst="rect">
            <a:avLst/>
          </a:prstGeom>
        </p:spPr>
      </p:pic>
      <p:sp>
        <p:nvSpPr>
          <p:cNvPr id="4" name="Text Box 3"/>
          <p:cNvSpPr txBox="1"/>
          <p:nvPr/>
        </p:nvSpPr>
        <p:spPr>
          <a:xfrm>
            <a:off x="533400" y="114935"/>
            <a:ext cx="8328025" cy="460375"/>
          </a:xfrm>
          <a:prstGeom prst="rect">
            <a:avLst/>
          </a:prstGeom>
          <a:noFill/>
        </p:spPr>
        <p:txBody>
          <a:bodyPr wrap="square" rtlCol="0">
            <a:spAutoFit/>
          </a:bodyPr>
          <a:p>
            <a:pPr algn="l"/>
            <a:r>
              <a:rPr lang="en-US">
                <a:solidFill>
                  <a:schemeClr val="bg1"/>
                </a:solidFill>
              </a:rPr>
              <a:t>Selenium Job Trends in different Job portals</a:t>
            </a:r>
            <a:endParaRPr lang="en-US">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Career and Industry Demand-Selenium Web Driver</a:t>
            </a:r>
            <a:endParaRPr lang="en-US" dirty="0"/>
          </a:p>
        </p:txBody>
      </p:sp>
      <p:sp>
        <p:nvSpPr>
          <p:cNvPr id="5" name="Content Placeholder 4"/>
          <p:cNvSpPr>
            <a:spLocks noGrp="1"/>
          </p:cNvSpPr>
          <p:nvPr>
            <p:ph sz="half" idx="1"/>
          </p:nvPr>
        </p:nvSpPr>
        <p:spPr>
          <a:xfrm>
            <a:off x="533400" y="1432560"/>
            <a:ext cx="11408410" cy="5632450"/>
          </a:xfrm>
        </p:spPr>
        <p:txBody>
          <a:bodyPr/>
          <a:lstStyle/>
          <a:p>
            <a:r>
              <a:rPr lang="en-US" altLang="en-IN" sz="2215" b="0" dirty="0" smtClean="0">
                <a:latin typeface="Calibri" panose="020F0502020204030204" charset="0"/>
                <a:cs typeface="Calibri" panose="020F0502020204030204" charset="0"/>
              </a:rPr>
              <a:t>Among different countries here are the trends of Selenium popularity with other automation tools.</a:t>
            </a:r>
            <a:endParaRPr lang="en-IN" sz="2215" dirty="0" smtClean="0"/>
          </a:p>
          <a:p>
            <a:pPr marL="0" indent="0">
              <a:buNone/>
            </a:pPr>
            <a:endParaRPr lang="en-IN" sz="2215" dirty="0"/>
          </a:p>
        </p:txBody>
      </p:sp>
      <p:pic>
        <p:nvPicPr>
          <p:cNvPr id="3" name="Content Placeholder 2" descr="Most-popular-test-automation-frameworks"/>
          <p:cNvPicPr>
            <a:picLocks noChangeAspect="1"/>
          </p:cNvPicPr>
          <p:nvPr>
            <p:ph sz="half" idx="10"/>
          </p:nvPr>
        </p:nvPicPr>
        <p:blipFill>
          <a:blip r:embed="rId1"/>
          <a:stretch>
            <a:fillRect/>
          </a:stretch>
        </p:blipFill>
        <p:spPr>
          <a:xfrm>
            <a:off x="1519555" y="2670810"/>
            <a:ext cx="9480550" cy="3893185"/>
          </a:xfrm>
          <a:prstGeom prst="rect">
            <a:avLst/>
          </a:prstGeom>
        </p:spPr>
      </p:pic>
      <p:sp>
        <p:nvSpPr>
          <p:cNvPr id="4" name="Text Box 3"/>
          <p:cNvSpPr txBox="1"/>
          <p:nvPr/>
        </p:nvSpPr>
        <p:spPr>
          <a:xfrm>
            <a:off x="18415" y="42545"/>
            <a:ext cx="9905365" cy="460375"/>
          </a:xfrm>
          <a:prstGeom prst="rect">
            <a:avLst/>
          </a:prstGeom>
          <a:noFill/>
        </p:spPr>
        <p:txBody>
          <a:bodyPr wrap="square" rtlCol="0">
            <a:spAutoFit/>
          </a:bodyPr>
          <a:p>
            <a:r>
              <a:rPr lang="en-US">
                <a:solidFill>
                  <a:schemeClr val="bg1"/>
                </a:solidFill>
              </a:rPr>
              <a:t>Selenium popularity in comparision to other Test Automation Tools</a:t>
            </a:r>
            <a:endParaRPr lang="en-US">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Automation with Selenium..</a:t>
            </a:r>
            <a:endParaRPr lang="en-US" dirty="0"/>
          </a:p>
        </p:txBody>
      </p:sp>
      <p:sp>
        <p:nvSpPr>
          <p:cNvPr id="3" name="Content Placeholder 2"/>
          <p:cNvSpPr>
            <a:spLocks noGrp="1"/>
          </p:cNvSpPr>
          <p:nvPr>
            <p:ph idx="1"/>
          </p:nvPr>
        </p:nvSpPr>
        <p:spPr/>
        <p:txBody>
          <a:bodyPr>
            <a:normAutofit lnSpcReduction="20000"/>
          </a:bodyPr>
          <a:lstStyle/>
          <a:p>
            <a:pPr marL="0" indent="0">
              <a:buSzPct val="87000"/>
              <a:buFont typeface="Wingdings" panose="05000000000000000000" pitchFamily="2" charset="2"/>
            </a:pPr>
            <a:r>
              <a:rPr lang="en-US" altLang="en-US" sz="2655" u="sng" dirty="0">
                <a:latin typeface="Calibri" panose="020F0502020204030204" charset="0"/>
                <a:ea typeface="Tahoma" panose="020B0604030504040204" pitchFamily="34" charset="0"/>
                <a:cs typeface="Tahoma" panose="020B0604030504040204" pitchFamily="34" charset="0"/>
              </a:rPr>
              <a:t>Pre-requisites:</a:t>
            </a:r>
            <a:endParaRPr lang="en-US" altLang="en-US" sz="2655" u="sng" dirty="0">
              <a:latin typeface="Calibri" panose="020F0502020204030204" charset="0"/>
              <a:ea typeface="Tahoma" panose="020B0604030504040204" pitchFamily="34" charset="0"/>
              <a:cs typeface="Tahoma" panose="020B0604030504040204" pitchFamily="34" charset="0"/>
            </a:endParaRPr>
          </a:p>
          <a:p>
            <a:pPr marL="0" indent="0">
              <a:buSzPct val="87000"/>
              <a:buNone/>
            </a:pPr>
            <a:endParaRPr lang="en-US" altLang="en-US" sz="2215" b="0" dirty="0">
              <a:latin typeface="Calibri" panose="020F0502020204030204" charset="0"/>
              <a:ea typeface="Tahoma" panose="020B0604030504040204" pitchFamily="34" charset="0"/>
              <a:cs typeface="Tahoma" panose="020B0604030504040204" pitchFamily="34" charset="0"/>
            </a:endParaRPr>
          </a:p>
          <a:p>
            <a:pPr marL="457200" indent="-457200">
              <a:lnSpc>
                <a:spcPct val="50000"/>
              </a:lnSpc>
              <a:buSzPct val="87000"/>
              <a:buAutoNum type="arabicPeriod"/>
            </a:pPr>
            <a:r>
              <a:rPr lang="en-US" altLang="en-US" sz="2215" b="0" dirty="0">
                <a:latin typeface="Calibri" panose="020F0502020204030204" charset="0"/>
                <a:ea typeface="Tahoma" panose="020B0604030504040204" pitchFamily="34" charset="0"/>
                <a:cs typeface="Tahoma" panose="020B0604030504040204" pitchFamily="34" charset="0"/>
              </a:rPr>
              <a:t>Basic knowledge on Testing frameworks and process.</a:t>
            </a:r>
            <a:endParaRPr lang="en-US" altLang="en-US" sz="2215" b="0" dirty="0">
              <a:latin typeface="Calibri" panose="020F0502020204030204" charset="0"/>
              <a:ea typeface="Tahoma" panose="020B0604030504040204" pitchFamily="34" charset="0"/>
              <a:cs typeface="Tahoma" panose="020B0604030504040204" pitchFamily="34" charset="0"/>
            </a:endParaRPr>
          </a:p>
          <a:p>
            <a:pPr marL="457200" indent="-457200">
              <a:lnSpc>
                <a:spcPct val="50000"/>
              </a:lnSpc>
              <a:buSzPct val="87000"/>
              <a:buAutoNum type="arabicPeriod"/>
            </a:pPr>
            <a:endParaRPr lang="en-US" altLang="en-US" sz="2215" b="0" dirty="0">
              <a:latin typeface="Calibri" panose="020F0502020204030204" charset="0"/>
              <a:ea typeface="Tahoma" panose="020B0604030504040204" pitchFamily="34" charset="0"/>
              <a:cs typeface="Tahoma" panose="020B0604030504040204" pitchFamily="34" charset="0"/>
            </a:endParaRPr>
          </a:p>
          <a:p>
            <a:pPr marL="457200" indent="-457200">
              <a:lnSpc>
                <a:spcPct val="50000"/>
              </a:lnSpc>
              <a:buSzPct val="87000"/>
              <a:buAutoNum type="arabicPeriod"/>
            </a:pPr>
            <a:r>
              <a:rPr lang="en-US" altLang="en-US" sz="2215" b="0" dirty="0">
                <a:latin typeface="Calibri" panose="020F0502020204030204" charset="0"/>
                <a:ea typeface="Tahoma" panose="020B0604030504040204" pitchFamily="34" charset="0"/>
                <a:cs typeface="Tahoma" panose="020B0604030504040204" pitchFamily="34" charset="0"/>
              </a:rPr>
              <a:t>Basic knowledge on any scripting language supported by Selenium.</a:t>
            </a:r>
            <a:endParaRPr lang="en-US" altLang="en-US" sz="2215" b="0" dirty="0">
              <a:latin typeface="Calibri" panose="020F0502020204030204" charset="0"/>
              <a:ea typeface="Tahoma" panose="020B0604030504040204" pitchFamily="34" charset="0"/>
              <a:cs typeface="Tahoma" panose="020B0604030504040204" pitchFamily="34" charset="0"/>
            </a:endParaRPr>
          </a:p>
          <a:p>
            <a:pPr marL="457200" indent="-457200">
              <a:lnSpc>
                <a:spcPct val="50000"/>
              </a:lnSpc>
              <a:buSzPct val="87000"/>
              <a:buAutoNum type="arabicPeriod"/>
            </a:pPr>
            <a:endParaRPr lang="en-US" altLang="en-US" sz="2215" b="0" dirty="0">
              <a:latin typeface="Calibri" panose="020F0502020204030204" charset="0"/>
              <a:ea typeface="Tahoma" panose="020B0604030504040204" pitchFamily="34" charset="0"/>
              <a:cs typeface="Tahoma" panose="020B0604030504040204" pitchFamily="34" charset="0"/>
            </a:endParaRPr>
          </a:p>
          <a:p>
            <a:pPr marL="457200" indent="-457200">
              <a:lnSpc>
                <a:spcPct val="50000"/>
              </a:lnSpc>
              <a:buSzPct val="87000"/>
              <a:buAutoNum type="arabicPeriod"/>
            </a:pPr>
            <a:r>
              <a:rPr lang="en-US" altLang="en-US" sz="2215" b="0" dirty="0">
                <a:latin typeface="Calibri" panose="020F0502020204030204" charset="0"/>
                <a:ea typeface="Tahoma" panose="020B0604030504040204" pitchFamily="34" charset="0"/>
                <a:cs typeface="Tahoma" panose="020B0604030504040204" pitchFamily="34" charset="0"/>
              </a:rPr>
              <a:t>Basic knowledge on different browsers. - chrome browser, FF</a:t>
            </a:r>
            <a:endParaRPr lang="en-US" sz="2655" dirty="0" smtClean="0"/>
          </a:p>
          <a:p>
            <a:pPr marL="0" indent="0">
              <a:buSzPct val="87000"/>
              <a:buNone/>
            </a:pPr>
            <a:endParaRPr lang="en-US" dirty="0" smtClean="0"/>
          </a:p>
          <a:p>
            <a:pPr marL="0" indent="0">
              <a:buSzPct val="87000"/>
              <a:buNone/>
            </a:pPr>
            <a:r>
              <a:rPr lang="en-US" altLang="en-US" sz="2655" u="sng" dirty="0">
                <a:latin typeface="Calibri" panose="020F0502020204030204" charset="0"/>
                <a:ea typeface="Tahoma" panose="020B0604030504040204" pitchFamily="34" charset="0"/>
                <a:cs typeface="Tahoma" panose="020B0604030504040204" pitchFamily="34" charset="0"/>
                <a:sym typeface="+mn-ea"/>
              </a:rPr>
              <a:t>Pre-requisite Software &amp; Tools:</a:t>
            </a:r>
            <a:endParaRPr lang="en-US" altLang="en-US" u="sng" dirty="0">
              <a:latin typeface="Calibri" panose="020F0502020204030204" charset="0"/>
              <a:ea typeface="Tahoma" panose="020B0604030504040204" pitchFamily="34" charset="0"/>
              <a:cs typeface="Tahoma" panose="020B0604030504040204" pitchFamily="34" charset="0"/>
              <a:sym typeface="+mn-ea"/>
            </a:endParaRPr>
          </a:p>
          <a:p>
            <a:pPr marL="457200" indent="-457200">
              <a:buSzPct val="87000"/>
              <a:buAutoNum type="arabicPeriod"/>
            </a:pPr>
            <a:r>
              <a:rPr lang="en-US" altLang="en-US" sz="2215" b="0" dirty="0">
                <a:latin typeface="Calibri" panose="020F0502020204030204" charset="0"/>
                <a:ea typeface="Tahoma" panose="020B0604030504040204" pitchFamily="34" charset="0"/>
                <a:cs typeface="Tahoma" panose="020B0604030504040204" pitchFamily="34" charset="0"/>
              </a:rPr>
              <a:t>Java Environment Set Up version &gt;=1.8</a:t>
            </a:r>
            <a:endParaRPr lang="en-US" altLang="en-US" sz="2215" b="0" dirty="0">
              <a:latin typeface="Calibri" panose="020F0502020204030204" charset="0"/>
              <a:ea typeface="Tahoma" panose="020B0604030504040204" pitchFamily="34" charset="0"/>
              <a:cs typeface="Tahoma" panose="020B0604030504040204" pitchFamily="34" charset="0"/>
            </a:endParaRPr>
          </a:p>
          <a:p>
            <a:pPr marL="457200" indent="-457200">
              <a:buSzPct val="87000"/>
              <a:buAutoNum type="arabicPeriod"/>
            </a:pPr>
            <a:r>
              <a:rPr lang="en-US" altLang="en-US" sz="2215" b="0" dirty="0">
                <a:latin typeface="Calibri" panose="020F0502020204030204" charset="0"/>
                <a:ea typeface="Tahoma" panose="020B0604030504040204" pitchFamily="34" charset="0"/>
                <a:cs typeface="Tahoma" panose="020B0604030504040204" pitchFamily="34" charset="0"/>
              </a:rPr>
              <a:t>Eclipse IDE</a:t>
            </a:r>
            <a:endParaRPr lang="en-US" altLang="en-US" sz="2215" b="0" dirty="0">
              <a:latin typeface="Calibri" panose="020F0502020204030204" charset="0"/>
              <a:ea typeface="Tahoma" panose="020B0604030504040204" pitchFamily="34" charset="0"/>
              <a:cs typeface="Tahoma" panose="020B0604030504040204" pitchFamily="34" charset="0"/>
            </a:endParaRPr>
          </a:p>
          <a:p>
            <a:pPr marL="457200" indent="-457200">
              <a:buSzPct val="87000"/>
              <a:buAutoNum type="arabicPeriod"/>
            </a:pPr>
            <a:r>
              <a:rPr lang="en-US" altLang="en-US" sz="2215" b="0" dirty="0">
                <a:latin typeface="Calibri" panose="020F0502020204030204" charset="0"/>
                <a:ea typeface="Tahoma" panose="020B0604030504040204" pitchFamily="34" charset="0"/>
                <a:cs typeface="Tahoma" panose="020B0604030504040204" pitchFamily="34" charset="0"/>
              </a:rPr>
              <a:t>Selenium WebDriver(latest version)</a:t>
            </a:r>
            <a:endParaRPr lang="en-US" dirty="0" smtClean="0"/>
          </a:p>
          <a:p>
            <a:pPr marL="0" indent="0">
              <a:buSzPct val="87000"/>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Selenium Components</a:t>
            </a:r>
            <a:endParaRPr lang="en-US"/>
          </a:p>
        </p:txBody>
      </p:sp>
      <p:sp>
        <p:nvSpPr>
          <p:cNvPr id="3" name="Content Placeholder 2"/>
          <p:cNvSpPr>
            <a:spLocks noGrp="1"/>
          </p:cNvSpPr>
          <p:nvPr>
            <p:ph idx="1"/>
          </p:nvPr>
        </p:nvSpPr>
        <p:spPr/>
        <p:txBody>
          <a:bodyPr/>
          <a:p>
            <a:pPr marL="457200" indent="-457200">
              <a:buAutoNum type="arabicPeriod"/>
            </a:pPr>
            <a:r>
              <a:rPr lang="en-US" sz="2655">
                <a:latin typeface="Calibri" panose="020F0502020204030204" charset="0"/>
                <a:cs typeface="Calibri" panose="020F0502020204030204" charset="0"/>
              </a:rPr>
              <a:t>Selenium IDE</a:t>
            </a:r>
            <a:endParaRPr lang="en-US" sz="2655">
              <a:latin typeface="Calibri" panose="020F0502020204030204" charset="0"/>
              <a:cs typeface="Calibri" panose="020F0502020204030204" charset="0"/>
            </a:endParaRPr>
          </a:p>
          <a:p>
            <a:pPr marL="457200" indent="-457200">
              <a:buAutoNum type="arabicPeriod"/>
            </a:pPr>
            <a:r>
              <a:rPr lang="en-US" sz="2655">
                <a:latin typeface="Calibri" panose="020F0502020204030204" charset="0"/>
                <a:cs typeface="Calibri" panose="020F0502020204030204" charset="0"/>
              </a:rPr>
              <a:t>Selenium WebDriver</a:t>
            </a:r>
            <a:endParaRPr lang="en-US" sz="2655">
              <a:latin typeface="Calibri" panose="020F0502020204030204" charset="0"/>
              <a:cs typeface="Calibri" panose="020F0502020204030204" charset="0"/>
            </a:endParaRPr>
          </a:p>
          <a:p>
            <a:pPr marL="457200" indent="-457200">
              <a:buAutoNum type="arabicPeriod"/>
            </a:pPr>
            <a:r>
              <a:rPr lang="en-US" sz="2655">
                <a:latin typeface="Calibri" panose="020F0502020204030204" charset="0"/>
                <a:cs typeface="Calibri" panose="020F0502020204030204" charset="0"/>
              </a:rPr>
              <a:t>Selenium RC</a:t>
            </a:r>
            <a:endParaRPr lang="en-US" sz="2655">
              <a:latin typeface="Calibri" panose="020F0502020204030204" charset="0"/>
              <a:cs typeface="Calibri" panose="020F0502020204030204" charset="0"/>
            </a:endParaRPr>
          </a:p>
          <a:p>
            <a:pPr marL="457200" indent="-457200">
              <a:buAutoNum type="arabicPeriod"/>
            </a:pPr>
            <a:r>
              <a:rPr lang="en-US" sz="2655">
                <a:latin typeface="Calibri" panose="020F0502020204030204" charset="0"/>
                <a:cs typeface="Calibri" panose="020F0502020204030204" charset="0"/>
              </a:rPr>
              <a:t>Selenium Grid</a:t>
            </a:r>
            <a:endParaRPr lang="en-US" sz="2655">
              <a:latin typeface="Calibri" panose="020F0502020204030204" charset="0"/>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Why Selenium IDE</a:t>
            </a:r>
            <a:endParaRPr lang="en-US"/>
          </a:p>
        </p:txBody>
      </p:sp>
      <p:sp>
        <p:nvSpPr>
          <p:cNvPr id="5" name="Content Placeholder 4"/>
          <p:cNvSpPr>
            <a:spLocks noGrp="1"/>
          </p:cNvSpPr>
          <p:nvPr>
            <p:ph idx="1"/>
          </p:nvPr>
        </p:nvSpPr>
        <p:spPr/>
        <p:txBody>
          <a:bodyPr/>
          <a:p>
            <a:pPr>
              <a:buAutoNum type="arabicPeriod"/>
            </a:pPr>
            <a:r>
              <a:rPr lang="en-US" sz="1990" b="0">
                <a:latin typeface="Calibri" panose="020F0502020204030204" charset="0"/>
                <a:cs typeface="Calibri" panose="020F0502020204030204" charset="0"/>
              </a:rPr>
              <a:t>Which Automation tool to use when you want to create test cases and test suits for a website ?</a:t>
            </a:r>
            <a:endParaRPr lang="en-US" sz="1990" b="0">
              <a:latin typeface="Calibri" panose="020F0502020204030204" charset="0"/>
              <a:cs typeface="Calibri" panose="020F0502020204030204" charset="0"/>
            </a:endParaRPr>
          </a:p>
          <a:p>
            <a:pPr>
              <a:buAutoNum type="arabicPeriod"/>
            </a:pPr>
            <a:r>
              <a:rPr lang="en-US" sz="1990" b="0">
                <a:latin typeface="Calibri" panose="020F0502020204030204" charset="0"/>
                <a:cs typeface="Calibri" panose="020F0502020204030204" charset="0"/>
              </a:rPr>
              <a:t>Which tool to choose when you have limited knoweldge on programming language ?</a:t>
            </a:r>
            <a:endParaRPr lang="en-US" sz="1990" b="0">
              <a:latin typeface="Calibri" panose="020F0502020204030204" charset="0"/>
              <a:cs typeface="Calibri" panose="020F0502020204030204" charset="0"/>
            </a:endParaRPr>
          </a:p>
          <a:p>
            <a:pPr>
              <a:buAutoNum type="arabicPeriod"/>
            </a:pPr>
            <a:r>
              <a:rPr lang="en-US" sz="1990" b="0">
                <a:latin typeface="Calibri" panose="020F0502020204030204" charset="0"/>
                <a:cs typeface="Calibri" panose="020F0502020204030204" charset="0"/>
              </a:rPr>
              <a:t>Which is the easy to use tool in the market for Automation?</a:t>
            </a:r>
            <a:endParaRPr lang="en-US" sz="1990" b="0">
              <a:latin typeface="Calibri" panose="020F0502020204030204" charset="0"/>
              <a:cs typeface="Calibri" panose="020F0502020204030204" charset="0"/>
            </a:endParaRPr>
          </a:p>
          <a:p>
            <a:pPr>
              <a:buAutoNum type="arabicPeriod"/>
            </a:pPr>
            <a:r>
              <a:rPr lang="en-US" sz="1990" b="0">
                <a:latin typeface="Calibri" panose="020F0502020204030204" charset="0"/>
                <a:cs typeface="Calibri" panose="020F0502020204030204" charset="0"/>
              </a:rPr>
              <a:t>Automation tool for UI based application testing?</a:t>
            </a:r>
            <a:endParaRPr lang="en-US"/>
          </a:p>
          <a:p>
            <a:endParaRPr lang="en-US"/>
          </a:p>
          <a:p>
            <a:pPr marL="0" indent="0">
              <a:buNone/>
            </a:pPr>
            <a:r>
              <a:rPr lang="en-US" sz="1990">
                <a:latin typeface="Calibri" panose="020F0502020204030204" charset="0"/>
                <a:cs typeface="Calibri" panose="020F0502020204030204" charset="0"/>
              </a:rPr>
              <a:t>                </a:t>
            </a:r>
            <a:r>
              <a:rPr lang="en-US" sz="1990" b="1" u="sng">
                <a:solidFill>
                  <a:schemeClr val="accent5"/>
                </a:solidFill>
                <a:latin typeface="Calibri" panose="020F0502020204030204" charset="0"/>
                <a:cs typeface="Calibri" panose="020F0502020204030204" charset="0"/>
              </a:rPr>
              <a:t>SELENIUM IDE</a:t>
            </a:r>
            <a:r>
              <a:rPr lang="en-US" sz="1990">
                <a:latin typeface="Calibri" panose="020F0502020204030204" charset="0"/>
                <a:cs typeface="Calibri" panose="020F0502020204030204" charset="0"/>
              </a:rPr>
              <a:t> - is the solution to all these questions..</a:t>
            </a:r>
            <a:endParaRPr lang="en-US" sz="1990">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54768" y="0"/>
            <a:ext cx="13778347" cy="75898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Selenium IDE</a:t>
            </a:r>
            <a:endParaRPr lang="en-US"/>
          </a:p>
        </p:txBody>
      </p:sp>
      <p:sp>
        <p:nvSpPr>
          <p:cNvPr id="5" name="Content Placeholder 4"/>
          <p:cNvSpPr>
            <a:spLocks noGrp="1"/>
          </p:cNvSpPr>
          <p:nvPr>
            <p:ph idx="1"/>
          </p:nvPr>
        </p:nvSpPr>
        <p:spPr/>
        <p:txBody>
          <a:bodyPr/>
          <a:p>
            <a:r>
              <a:rPr lang="en-US" sz="1990">
                <a:latin typeface="Calibri" panose="020F0502020204030204" charset="0"/>
                <a:cs typeface="Calibri" panose="020F0502020204030204" charset="0"/>
              </a:rPr>
              <a:t>Selenium IDE - Integrated Development Environment.</a:t>
            </a:r>
            <a:endParaRPr lang="en-US" sz="1990">
              <a:latin typeface="Calibri" panose="020F0502020204030204" charset="0"/>
              <a:cs typeface="Calibri" panose="020F0502020204030204" charset="0"/>
            </a:endParaRPr>
          </a:p>
          <a:p>
            <a:r>
              <a:rPr lang="en-US" sz="1990">
                <a:latin typeface="Calibri" panose="020F0502020204030204" charset="0"/>
                <a:cs typeface="Calibri" panose="020F0502020204030204" charset="0"/>
              </a:rPr>
              <a:t>Its a record and play back tool.</a:t>
            </a:r>
            <a:endParaRPr lang="en-US" sz="1990">
              <a:latin typeface="Calibri" panose="020F0502020204030204" charset="0"/>
              <a:cs typeface="Calibri" panose="020F0502020204030204" charset="0"/>
            </a:endParaRPr>
          </a:p>
          <a:p>
            <a:r>
              <a:rPr lang="en-US" sz="1990">
                <a:latin typeface="Calibri" panose="020F0502020204030204" charset="0"/>
                <a:cs typeface="Calibri" panose="020F0502020204030204" charset="0"/>
              </a:rPr>
              <a:t>It is a chrome/Firefox plugin tool.</a:t>
            </a:r>
            <a:endParaRPr lang="en-US" sz="1990">
              <a:latin typeface="Calibri" panose="020F0502020204030204" charset="0"/>
              <a:cs typeface="Calibri" panose="020F0502020204030204" charset="0"/>
            </a:endParaRPr>
          </a:p>
          <a:p>
            <a:r>
              <a:rPr lang="en-US" sz="1990">
                <a:latin typeface="Calibri" panose="020F0502020204030204" charset="0"/>
                <a:cs typeface="Calibri" panose="020F0502020204030204" charset="0"/>
              </a:rPr>
              <a:t>You can create and edit your test cases and test suites.</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Selenium WebDriver</a:t>
            </a:r>
            <a:endParaRPr lang="en-US"/>
          </a:p>
        </p:txBody>
      </p:sp>
      <p:sp>
        <p:nvSpPr>
          <p:cNvPr id="5" name="Content Placeholder 4"/>
          <p:cNvSpPr>
            <a:spLocks noGrp="1"/>
          </p:cNvSpPr>
          <p:nvPr>
            <p:ph idx="1"/>
          </p:nvPr>
        </p:nvSpPr>
        <p:spPr/>
        <p:txBody>
          <a:bodyPr>
            <a:normAutofit lnSpcReduction="10000"/>
          </a:bodyPr>
          <a:p>
            <a:pPr>
              <a:buAutoNum type="arabicPeriod"/>
            </a:pPr>
            <a:r>
              <a:rPr lang="en-US" sz="1990">
                <a:latin typeface="Calibri" panose="020F0502020204030204" charset="0"/>
                <a:cs typeface="Calibri" panose="020F0502020204030204" charset="0"/>
              </a:rPr>
              <a:t>WebDriver is a web automation framework that allows you to execute your tests against different browsers.</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rPr>
              <a:t>WebDriver also enables you to use a programming language in creating your test scripts</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rPr>
              <a:t>Following programming languages are supported by WebDriver: Java,.Net,PHP,Python,Perl,Ruby.</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rPr>
              <a:t>WebDriver is faster as it directly interacts with the browser.</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rPr>
              <a:t>WebDriver interacts with page elements in a more realistic way</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rPr>
              <a:t>WebDriver API commands are much simpler and easy to understand.</a:t>
            </a:r>
            <a:endParaRPr lang="en-US"/>
          </a:p>
          <a:p>
            <a:pPr marL="0" inden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Selenium WebDriver - Advantages</a:t>
            </a:r>
            <a:endParaRPr lang="en-US"/>
          </a:p>
        </p:txBody>
      </p:sp>
      <p:sp>
        <p:nvSpPr>
          <p:cNvPr id="5" name="Content Placeholder 4"/>
          <p:cNvSpPr>
            <a:spLocks noGrp="1"/>
          </p:cNvSpPr>
          <p:nvPr>
            <p:ph idx="1"/>
          </p:nvPr>
        </p:nvSpPr>
        <p:spPr/>
        <p:txBody>
          <a:bodyPr>
            <a:normAutofit/>
          </a:bodyPr>
          <a:p>
            <a:pPr>
              <a:buAutoNum type="arabicPeriod"/>
            </a:pPr>
            <a:r>
              <a:rPr lang="en-US" sz="1990">
                <a:latin typeface="Calibri" panose="020F0502020204030204" charset="0"/>
                <a:cs typeface="Calibri" panose="020F0502020204030204" charset="0"/>
                <a:sym typeface="+mn-ea"/>
              </a:rPr>
              <a:t>It is open source tool, anyone can download &amp; use</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sym typeface="+mn-ea"/>
              </a:rPr>
              <a:t>It supports various operating environments (Windows, Linux, Mac etc...)</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sym typeface="+mn-ea"/>
              </a:rPr>
              <a:t>It supports various programming languages to create and execute Tests</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sym typeface="+mn-ea"/>
              </a:rPr>
              <a:t>It supports all popular web browsers</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sym typeface="+mn-ea"/>
              </a:rPr>
              <a:t>It supports parallel test execution</a:t>
            </a:r>
            <a:endParaRPr lang="en-US" sz="1990">
              <a:latin typeface="Calibri" panose="020F0502020204030204" charset="0"/>
              <a:cs typeface="Calibri" panose="020F0502020204030204" charset="0"/>
            </a:endParaRPr>
          </a:p>
          <a:p>
            <a:pPr>
              <a:buAutoNum type="arabicPeriod"/>
            </a:pPr>
            <a:r>
              <a:rPr lang="en-US" sz="1990">
                <a:latin typeface="Calibri" panose="020F0502020204030204" charset="0"/>
                <a:cs typeface="Calibri" panose="020F0502020204030204" charset="0"/>
                <a:sym typeface="+mn-ea"/>
              </a:rPr>
              <a:t>It uses less Hardware resources as compare to other popular tools like ...QTP/UFT</a:t>
            </a:r>
            <a:endParaRPr lang="en-US" sz="1990">
              <a:latin typeface="Calibri" panose="020F0502020204030204" charset="0"/>
              <a:cs typeface="Calibri" panose="020F0502020204030204" charset="0"/>
            </a:endParaRPr>
          </a:p>
          <a:p>
            <a:pPr marL="0" indent="0">
              <a:buNone/>
            </a:pPr>
            <a:endParaRPr lang="en-US" sz="1990">
              <a:latin typeface="Calibri" panose="020F0502020204030204" charset="0"/>
              <a:cs typeface="Calibri" panose="020F0502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Selenium Grid</a:t>
            </a:r>
            <a:endParaRPr lang="en-US"/>
          </a:p>
        </p:txBody>
      </p:sp>
      <p:sp>
        <p:nvSpPr>
          <p:cNvPr id="3" name="Content Placeholder 2"/>
          <p:cNvSpPr>
            <a:spLocks noGrp="1"/>
          </p:cNvSpPr>
          <p:nvPr>
            <p:ph sz="half" idx="1"/>
          </p:nvPr>
        </p:nvSpPr>
        <p:spPr/>
        <p:txBody>
          <a:bodyPr/>
          <a:p>
            <a:pPr>
              <a:buAutoNum type="arabicPeriod"/>
            </a:pPr>
            <a:r>
              <a:rPr lang="en-US" sz="1990" b="0">
                <a:latin typeface="Calibri" panose="020F0502020204030204" charset="0"/>
                <a:cs typeface="Calibri" panose="020F0502020204030204" charset="0"/>
              </a:rPr>
              <a:t>Selenium Grid is a part of the Selenium Suite that specializes in running multiple tests across different browsers, operating systems, and machines in parallel.</a:t>
            </a:r>
            <a:endParaRPr lang="en-US" sz="1990" b="0">
              <a:latin typeface="Calibri" panose="020F0502020204030204" charset="0"/>
              <a:cs typeface="Calibri" panose="020F0502020204030204" charset="0"/>
            </a:endParaRPr>
          </a:p>
          <a:p>
            <a:pPr>
              <a:buAutoNum type="arabicPeriod"/>
            </a:pPr>
            <a:r>
              <a:rPr lang="en-US" sz="1990" b="0">
                <a:latin typeface="Calibri" panose="020F0502020204030204" charset="0"/>
                <a:cs typeface="Calibri" panose="020F0502020204030204" charset="0"/>
              </a:rPr>
              <a:t>Selenium Grid uses a hub-node concept where you only run the test on a single machine called a hub, but the execution will be done by different machines called nodes. </a:t>
            </a:r>
            <a:endParaRPr lang="en-US" sz="1990" b="0">
              <a:latin typeface="Calibri" panose="020F0502020204030204" charset="0"/>
              <a:cs typeface="Calibri" panose="020F0502020204030204" charset="0"/>
            </a:endParaRPr>
          </a:p>
        </p:txBody>
      </p:sp>
      <p:pic>
        <p:nvPicPr>
          <p:cNvPr id="6" name="Content Placeholder 5" descr="Selenium-grid"/>
          <p:cNvPicPr>
            <a:picLocks noChangeAspect="1"/>
          </p:cNvPicPr>
          <p:nvPr>
            <p:ph sz="half" idx="2"/>
          </p:nvPr>
        </p:nvPicPr>
        <p:blipFill>
          <a:blip r:embed="rId1"/>
          <a:stretch>
            <a:fillRect/>
          </a:stretch>
        </p:blipFill>
        <p:spPr>
          <a:xfrm>
            <a:off x="6999952" y="2030197"/>
            <a:ext cx="3541776" cy="247502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Frameworks in Selenium</a:t>
            </a:r>
            <a:endParaRPr lang="en-US"/>
          </a:p>
        </p:txBody>
      </p:sp>
      <p:sp>
        <p:nvSpPr>
          <p:cNvPr id="3" name="Content Placeholder 2"/>
          <p:cNvSpPr>
            <a:spLocks noGrp="1"/>
          </p:cNvSpPr>
          <p:nvPr>
            <p:ph idx="1"/>
          </p:nvPr>
        </p:nvSpPr>
        <p:spPr/>
        <p:txBody>
          <a:bodyPr/>
          <a:p>
            <a:pPr marL="0" indent="0"/>
            <a:r>
              <a:rPr lang="en-US" sz="2215" b="0">
                <a:latin typeface="Calibri" panose="020F0502020204030204" charset="0"/>
                <a:cs typeface="Calibri" panose="020F0502020204030204" charset="0"/>
              </a:rPr>
              <a:t>There are mainly three type of frameworks created by Selenium WebDriver  :</a:t>
            </a:r>
            <a:endParaRPr lang="en-US" sz="2215">
              <a:latin typeface="Calibri" panose="020F0502020204030204" charset="0"/>
              <a:cs typeface="Calibri" panose="020F0502020204030204" charset="0"/>
            </a:endParaRPr>
          </a:p>
          <a:p>
            <a:pPr marL="457200" indent="-457200">
              <a:buAutoNum type="arabicPeriod"/>
            </a:pPr>
            <a:r>
              <a:rPr lang="en-US" sz="2215">
                <a:latin typeface="Calibri" panose="020F0502020204030204" charset="0"/>
                <a:cs typeface="Calibri" panose="020F0502020204030204" charset="0"/>
              </a:rPr>
              <a:t>Data Driven Framework</a:t>
            </a:r>
            <a:endParaRPr lang="en-US" sz="2215">
              <a:latin typeface="Calibri" panose="020F0502020204030204" charset="0"/>
              <a:cs typeface="Calibri" panose="020F0502020204030204" charset="0"/>
            </a:endParaRPr>
          </a:p>
          <a:p>
            <a:pPr marL="457200" indent="-457200">
              <a:buAutoNum type="arabicPeriod"/>
            </a:pPr>
            <a:r>
              <a:rPr lang="en-US" sz="2215">
                <a:latin typeface="Calibri" panose="020F0502020204030204" charset="0"/>
                <a:cs typeface="Calibri" panose="020F0502020204030204" charset="0"/>
              </a:rPr>
              <a:t>Hybrid Framework</a:t>
            </a:r>
            <a:endParaRPr lang="en-US" sz="2215">
              <a:latin typeface="Calibri" panose="020F0502020204030204" charset="0"/>
              <a:cs typeface="Calibri" panose="020F0502020204030204" charset="0"/>
            </a:endParaRPr>
          </a:p>
          <a:p>
            <a:pPr marL="457200" indent="-457200">
              <a:buAutoNum type="arabicPeriod"/>
            </a:pPr>
            <a:r>
              <a:rPr lang="en-US" sz="2215">
                <a:latin typeface="Calibri" panose="020F0502020204030204" charset="0"/>
                <a:cs typeface="Calibri" panose="020F0502020204030204" charset="0"/>
              </a:rPr>
              <a:t>Keyword Driven Framework</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Using Selenium:-</a:t>
            </a:r>
            <a:endParaRPr lang="en-US"/>
          </a:p>
        </p:txBody>
      </p:sp>
      <p:sp>
        <p:nvSpPr>
          <p:cNvPr id="3" name="Content Placeholder 2"/>
          <p:cNvSpPr>
            <a:spLocks noGrp="1"/>
          </p:cNvSpPr>
          <p:nvPr>
            <p:ph idx="1"/>
          </p:nvPr>
        </p:nvSpPr>
        <p:spPr/>
        <p:txBody>
          <a:bodyPr>
            <a:normAutofit lnSpcReduction="10000"/>
          </a:bodyPr>
          <a:p>
            <a:pPr>
              <a:buAutoNum type="arabicPeriod"/>
            </a:pPr>
            <a:r>
              <a:rPr lang="en-US" sz="1990" b="0">
                <a:latin typeface="Calibri" panose="020F0502020204030204" charset="0"/>
                <a:ea typeface="NSimSun" panose="02010609030101010101" charset="-122"/>
                <a:cs typeface="Calibri" panose="020F0502020204030204" charset="0"/>
              </a:rPr>
              <a:t>Simple and powerful document object model (DOM) level testing, can be used for continuous integration with agile projects.</a:t>
            </a:r>
            <a:endParaRPr lang="en-US" sz="1990" b="0">
              <a:latin typeface="Calibri" panose="020F0502020204030204" charset="0"/>
              <a:ea typeface="NSimSun" panose="02010609030101010101" charset="-122"/>
              <a:cs typeface="Calibri" panose="020F0502020204030204" charset="0"/>
            </a:endParaRPr>
          </a:p>
          <a:p>
            <a:pPr>
              <a:buAutoNum type="arabicPeriod"/>
            </a:pPr>
            <a:r>
              <a:rPr lang="en-US" sz="1990" b="0">
                <a:latin typeface="Calibri" panose="020F0502020204030204" charset="0"/>
                <a:ea typeface="NSimSun" panose="02010609030101010101" charset="-122"/>
                <a:cs typeface="Calibri" panose="020F0502020204030204" charset="0"/>
              </a:rPr>
              <a:t>Has great extensibility and flexibility, along with its tight integration with the browser unmatched by available proprietary tools.</a:t>
            </a:r>
            <a:endParaRPr lang="en-US" sz="1990" b="0">
              <a:latin typeface="Calibri" panose="020F0502020204030204" charset="0"/>
              <a:ea typeface="NSimSun" panose="02010609030101010101" charset="-122"/>
              <a:cs typeface="Calibri" panose="020F0502020204030204" charset="0"/>
            </a:endParaRPr>
          </a:p>
          <a:p>
            <a:pPr>
              <a:buAutoNum type="arabicPeriod"/>
            </a:pPr>
            <a:r>
              <a:rPr lang="en-US" sz="1990" b="0">
                <a:latin typeface="Calibri" panose="020F0502020204030204" charset="0"/>
                <a:ea typeface="NSimSun" panose="02010609030101010101" charset="-122"/>
                <a:cs typeface="Calibri" panose="020F0502020204030204" charset="0"/>
              </a:rPr>
              <a:t>Supports multiple browsers such as Internet Explorer, Fire fox, Safari or Opera on Windows, Mac OS X and Linux.</a:t>
            </a:r>
            <a:endParaRPr lang="en-US" sz="1990" b="0">
              <a:latin typeface="Calibri" panose="020F0502020204030204" charset="0"/>
              <a:ea typeface="NSimSun" panose="02010609030101010101" charset="-122"/>
              <a:cs typeface="Calibri" panose="020F0502020204030204" charset="0"/>
            </a:endParaRPr>
          </a:p>
          <a:p>
            <a:pPr>
              <a:buAutoNum type="arabicPeriod"/>
            </a:pPr>
            <a:r>
              <a:rPr lang="en-US" sz="1990" b="0">
                <a:latin typeface="Calibri" panose="020F0502020204030204" charset="0"/>
                <a:ea typeface="NSimSun" panose="02010609030101010101" charset="-122"/>
                <a:cs typeface="Calibri" panose="020F0502020204030204" charset="0"/>
              </a:rPr>
              <a:t>Wires Object Oriented Programming languages like JAVA, .NET, Ruby, Perl, PHP, etc.</a:t>
            </a:r>
            <a:endParaRPr lang="en-US" sz="1990" b="0">
              <a:latin typeface="Calibri" panose="020F0502020204030204" charset="0"/>
              <a:ea typeface="NSimSun" panose="02010609030101010101" charset="-122"/>
              <a:cs typeface="Calibri" panose="020F0502020204030204" charset="0"/>
            </a:endParaRPr>
          </a:p>
          <a:p>
            <a:pPr>
              <a:buAutoNum type="arabicPeriod"/>
            </a:pPr>
            <a:r>
              <a:rPr lang="en-US" sz="1990" b="0">
                <a:latin typeface="Calibri" panose="020F0502020204030204" charset="0"/>
                <a:ea typeface="NSimSun" panose="02010609030101010101" charset="-122"/>
                <a:cs typeface="Calibri" panose="020F0502020204030204" charset="0"/>
              </a:rPr>
              <a:t>Provides the option of using wide range of IDEs such as Eclipse, Netbeans, Visual Studio etc depending on the choice of development language.</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Test Automation &amp; Selenium Training</a:t>
            </a:r>
            <a:endParaRPr lang="en-IN" dirty="0"/>
          </a:p>
        </p:txBody>
      </p:sp>
      <p:sp>
        <p:nvSpPr>
          <p:cNvPr id="5" name="Content Placeholder 4"/>
          <p:cNvSpPr>
            <a:spLocks noGrp="1"/>
          </p:cNvSpPr>
          <p:nvPr>
            <p:ph idx="1"/>
          </p:nvPr>
        </p:nvSpPr>
        <p:spPr/>
        <p:txBody>
          <a:bodyPr/>
          <a:lstStyle/>
          <a:p>
            <a:pPr>
              <a:buFont typeface="Arial" panose="020B0604020202020204" pitchFamily="34" charset="0"/>
              <a:buChar char="•"/>
            </a:pPr>
            <a:r>
              <a:rPr lang="en-IN" sz="2215" dirty="0" smtClean="0">
                <a:latin typeface="Calibri" panose="020F0502020204030204" charset="0"/>
                <a:cs typeface="Calibri" panose="020F0502020204030204" charset="0"/>
              </a:rPr>
              <a:t>A detailed training in Selenium and test Automation will boost up your career opportunities in  Software Industry.</a:t>
            </a:r>
            <a:endParaRPr lang="en-IN" sz="2215" dirty="0">
              <a:latin typeface="Calibri" panose="020F0502020204030204" charset="0"/>
              <a:cs typeface="Calibri" panose="020F0502020204030204"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26783" y="1958404"/>
            <a:ext cx="3373120" cy="293415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433" name="Rectangle 16"/>
          <p:cNvGrpSpPr/>
          <p:nvPr/>
        </p:nvGrpSpPr>
        <p:grpSpPr bwMode="auto">
          <a:xfrm>
            <a:off x="144463" y="985838"/>
            <a:ext cx="13482637" cy="6121400"/>
            <a:chOff x="238" y="1210"/>
            <a:chExt cx="8129" cy="2768"/>
          </a:xfrm>
        </p:grpSpPr>
        <p:pic>
          <p:nvPicPr>
            <p:cNvPr id="18434" name="Rectangle 16"/>
            <p:cNvPicPr>
              <a:picLocks noChangeArrowheads="1"/>
            </p:cNvPicPr>
            <p:nvPr/>
          </p:nvPicPr>
          <p:blipFill>
            <a:blip r:embed="rId1"/>
            <a:srcRect/>
            <a:stretch>
              <a:fillRect/>
            </a:stretch>
          </p:blipFill>
          <p:spPr bwMode="auto">
            <a:xfrm>
              <a:off x="238" y="1210"/>
              <a:ext cx="8129" cy="2768"/>
            </a:xfrm>
            <a:prstGeom prst="rect">
              <a:avLst/>
            </a:prstGeom>
            <a:solidFill>
              <a:srgbClr val="CCFFFF"/>
            </a:solidFill>
            <a:ln w="9525">
              <a:noFill/>
              <a:miter lim="800000"/>
              <a:headEnd/>
              <a:tailEnd/>
            </a:ln>
          </p:spPr>
        </p:pic>
        <p:sp>
          <p:nvSpPr>
            <p:cNvPr id="18435" name="Text Box 2"/>
            <p:cNvSpPr txBox="1">
              <a:spLocks noChangeArrowheads="1"/>
            </p:cNvSpPr>
            <p:nvPr/>
          </p:nvSpPr>
          <p:spPr bwMode="auto">
            <a:xfrm>
              <a:off x="425" y="1378"/>
              <a:ext cx="7758" cy="2400"/>
            </a:xfrm>
            <a:prstGeom prst="rect">
              <a:avLst/>
            </a:prstGeom>
            <a:solidFill>
              <a:srgbClr val="CCFFFF"/>
            </a:solidFill>
            <a:ln w="9525">
              <a:noFill/>
              <a:miter lim="800000"/>
            </a:ln>
          </p:spPr>
          <p:txBody>
            <a:bodyPr wrap="none" anchor="ctr"/>
            <a:lstStyle/>
            <a:p>
              <a:pPr algn="ctr"/>
              <a:r>
                <a:rPr lang="en-US" sz="4200" b="1" dirty="0">
                  <a:latin typeface="Times New Roman" panose="02020603050405020304" pitchFamily="18" charset="0"/>
                  <a:cs typeface="Times New Roman" panose="02020603050405020304" pitchFamily="18" charset="0"/>
                </a:rPr>
                <a:t>Thank you</a:t>
              </a:r>
              <a:endParaRPr lang="en-US" sz="4200" b="1" dirty="0">
                <a:latin typeface="Times New Roman" panose="02020603050405020304" pitchFamily="18" charset="0"/>
                <a:cs typeface="Times New Roman" panose="02020603050405020304" pitchFamily="18" charset="0"/>
              </a:endParaRPr>
            </a:p>
            <a:p>
              <a:pPr algn="ctr"/>
              <a:endParaRPr lang="en-US" sz="4200" b="1" dirty="0">
                <a:latin typeface="Times New Roman" panose="02020603050405020304" pitchFamily="18" charset="0"/>
                <a:cs typeface="Times New Roman" panose="02020603050405020304" pitchFamily="18" charset="0"/>
              </a:endParaRPr>
            </a:p>
            <a:p>
              <a:pPr algn="ctr"/>
              <a:r>
                <a:rPr lang="en-US" sz="2900" b="1" dirty="0">
                  <a:latin typeface="Times New Roman" panose="02020603050405020304" pitchFamily="18" charset="0"/>
                  <a:cs typeface="Times New Roman" panose="02020603050405020304" pitchFamily="18" charset="0"/>
                </a:rPr>
                <a:t>Your feedback is highly important to improve our course </a:t>
              </a:r>
              <a:endParaRPr lang="en-US" sz="2900" b="1" dirty="0">
                <a:latin typeface="Times New Roman" panose="02020603050405020304" pitchFamily="18" charset="0"/>
                <a:cs typeface="Times New Roman" panose="02020603050405020304" pitchFamily="18" charset="0"/>
              </a:endParaRPr>
            </a:p>
            <a:p>
              <a:pPr algn="ctr"/>
              <a:r>
                <a:rPr lang="en-US" sz="2900" b="1" dirty="0">
                  <a:latin typeface="Times New Roman" panose="02020603050405020304" pitchFamily="18" charset="0"/>
                  <a:cs typeface="Times New Roman" panose="02020603050405020304" pitchFamily="18" charset="0"/>
                </a:rPr>
                <a:t>material and teaching methodologies. Please email your suggestions.</a:t>
              </a:r>
              <a:endParaRPr lang="en-US" sz="2900" b="1" dirty="0">
                <a:latin typeface="Times New Roman" panose="02020603050405020304" pitchFamily="18" charset="0"/>
                <a:cs typeface="Times New Roman" panose="02020603050405020304" pitchFamily="18" charset="0"/>
              </a:endParaRPr>
            </a:p>
            <a:p>
              <a:pPr algn="ctr"/>
              <a:endParaRPr lang="en-US" sz="2900"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USA:    +1-(770)-777-1269</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Training@H2KInfosys.com                                                H2KInfosys@Gmail.com</a:t>
              </a:r>
              <a:endParaRPr lang="en-US" dirty="0">
                <a:solidFill>
                  <a:srgbClr val="3333FF"/>
                </a:solidFill>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lnSpc>
                  <a:spcPct val="95000"/>
                </a:lnSpc>
              </a:pPr>
              <a:r>
                <a:rPr lang="en-US" b="1" dirty="0">
                  <a:latin typeface="Times New Roman" panose="02020603050405020304" pitchFamily="18" charset="0"/>
                  <a:cs typeface="Times New Roman" panose="02020603050405020304" pitchFamily="18" charset="0"/>
                </a:rPr>
                <a:t>H2K Infosys is e-Verified business based in Atlanta, Georgia – United States</a:t>
              </a:r>
              <a:endParaRPr lang="en-US" b="1" dirty="0">
                <a:latin typeface="Times New Roman" panose="02020603050405020304" pitchFamily="18" charset="0"/>
                <a:cs typeface="Times New Roman" panose="02020603050405020304" pitchFamily="18" charset="0"/>
              </a:endParaRPr>
            </a:p>
            <a:p>
              <a:pPr algn="ctr">
                <a:lnSpc>
                  <a:spcPct val="95000"/>
                </a:lnSpc>
              </a:pPr>
              <a:r>
                <a:rPr lang="en-US"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ctr">
                <a:lnSpc>
                  <a:spcPct val="95000"/>
                </a:lnSpc>
              </a:pPr>
              <a:r>
                <a:rPr lang="en-US" sz="1500" dirty="0">
                  <a:latin typeface="Times New Roman" panose="02020603050405020304" pitchFamily="18" charset="0"/>
                  <a:cs typeface="Times New Roman" panose="02020603050405020304" pitchFamily="18" charset="0"/>
                </a:rPr>
                <a:t>H2K Infosys acknowledges the proprietary rights of the trademarks and product names of other companies mentioned in this document.</a:t>
              </a:r>
              <a:endParaRPr lang="en-US" sz="1500" b="1" i="1" dirty="0">
                <a:latin typeface="Times New Roman" panose="02020603050405020304" pitchFamily="18" charset="0"/>
                <a:cs typeface="Times New Roman" panose="02020603050405020304" pitchFamily="18" charset="0"/>
              </a:endParaRPr>
            </a:p>
          </p:txBody>
        </p:sp>
      </p:gr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7" name="Picture 6" descr="disclaimer.jpg"/>
          <p:cNvPicPr>
            <a:picLocks noChangeAspect="1"/>
          </p:cNvPicPr>
          <p:nvPr/>
        </p:nvPicPr>
        <p:blipFill>
          <a:blip r:embed="rId1"/>
          <a:srcRect/>
          <a:stretch>
            <a:fillRect/>
          </a:stretch>
        </p:blipFill>
        <p:spPr bwMode="auto">
          <a:xfrm>
            <a:off x="233363" y="1274763"/>
            <a:ext cx="3754437" cy="2816225"/>
          </a:xfrm>
          <a:prstGeom prst="rect">
            <a:avLst/>
          </a:prstGeom>
          <a:noFill/>
          <a:ln w="9525">
            <a:noFill/>
            <a:miter lim="800000"/>
            <a:headEnd/>
            <a:tailEnd/>
          </a:ln>
        </p:spPr>
      </p:pic>
      <p:sp>
        <p:nvSpPr>
          <p:cNvPr id="6" name="Title Placeholder 1"/>
          <p:cNvSpPr txBox="1"/>
          <p:nvPr/>
        </p:nvSpPr>
        <p:spPr>
          <a:xfrm>
            <a:off x="1889125" y="0"/>
            <a:ext cx="3095625" cy="608013"/>
          </a:xfrm>
          <a:prstGeom prst="rect">
            <a:avLst/>
          </a:prstGeom>
          <a:effectLst>
            <a:outerShdw blurRad="50800" dist="38100" dir="2700000" algn="tl" rotWithShape="0">
              <a:prstClr val="black">
                <a:alpha val="40000"/>
              </a:prstClr>
            </a:outerShdw>
          </a:effectLst>
        </p:spPr>
        <p:txBody>
          <a:bodyPr lIns="120170" tIns="60085" rIns="120170" bIns="60085" anchor="ctr"/>
          <a:lstStyle/>
          <a:p>
            <a:pPr>
              <a:defRPr/>
            </a:pPr>
            <a:r>
              <a:rPr lang="en-US" sz="4000" b="1">
                <a:solidFill>
                  <a:schemeClr val="bg1"/>
                </a:solidFill>
                <a:latin typeface="Franklin Gothic Medium" panose="020B0603020102020204" pitchFamily="34" charset="0"/>
              </a:rPr>
              <a:t>DISCLAIMER</a:t>
            </a:r>
            <a:endParaRPr lang="en-US" sz="4000" b="1">
              <a:solidFill>
                <a:schemeClr val="bg1"/>
              </a:solidFill>
              <a:latin typeface="Franklin Gothic Medium" panose="020B0603020102020204" pitchFamily="34" charset="0"/>
            </a:endParaRPr>
          </a:p>
        </p:txBody>
      </p:sp>
      <p:sp>
        <p:nvSpPr>
          <p:cNvPr id="14339" name="Rectangle 1"/>
          <p:cNvSpPr>
            <a:spLocks noChangeArrowheads="1"/>
          </p:cNvSpPr>
          <p:nvPr/>
        </p:nvSpPr>
        <p:spPr bwMode="auto">
          <a:xfrm>
            <a:off x="3978275" y="1203325"/>
            <a:ext cx="9215438" cy="5203825"/>
          </a:xfrm>
          <a:prstGeom prst="rect">
            <a:avLst/>
          </a:prstGeom>
          <a:noFill/>
          <a:ln w="9525">
            <a:noFill/>
            <a:miter lim="800000"/>
          </a:ln>
        </p:spPr>
        <p:txBody>
          <a:bodyPr>
            <a:spAutoFit/>
          </a:bodyPr>
          <a:lstStyle/>
          <a:p>
            <a:r>
              <a:rPr lang="en-US" i="1"/>
              <a:t>H2K Infosys, LLC (hereinafter “H2K”) acknowledges the proprietary rights of the trademarks and product names of other companies mentioned in any of the training material including but not limited to the handouts, written material, videos, power point presentations, etc.  All such training materials are provided to H2K students for learning purposes only.  H2K students shall not use such materials for their private gain nor can they sell any such materials to a third party.  Some of the examples provided in any such training materials may not be owned by H2K and as such H2K does not claim any proprietary rights for the same.  H2K does not guarantee nor is it responsible for such products and projects.  H2K acknowledges that any such information or product that has been lawfully received from any third party source is free from restriction and without any breach or violation of law whatsoever.</a:t>
            </a:r>
            <a:r>
              <a:rPr lang="en-US"/>
              <a:t>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u="sng"/>
              <a:t>Automated Unit Testing:</a:t>
            </a:r>
            <a:r>
              <a:rPr lang="en-US"/>
              <a:t> Testing at code level which involves identifying bugs in the functions, methods or routines.</a:t>
            </a:r>
            <a:endParaRPr lang="en-US"/>
          </a:p>
          <a:p>
            <a:pPr marL="0" indent="0">
              <a:buNone/>
            </a:pPr>
            <a:r>
              <a:rPr lang="en-US"/>
              <a:t>Example: Junit with Selenium.</a:t>
            </a:r>
            <a:endParaRPr lang="en-US"/>
          </a:p>
          <a:p>
            <a:pPr>
              <a:buFont typeface="Arial" panose="020B0604020202020204" pitchFamily="34" charset="0"/>
              <a:buChar char="•"/>
            </a:pPr>
            <a:r>
              <a:rPr lang="en-US" u="sng"/>
              <a:t>Automated API Testing:</a:t>
            </a:r>
            <a:r>
              <a:rPr lang="en-US"/>
              <a:t> Testing the complaince and security issues</a:t>
            </a:r>
            <a:endParaRPr lang="en-US"/>
          </a:p>
          <a:p>
            <a:pPr marL="0" indent="0">
              <a:buNone/>
            </a:pPr>
            <a:r>
              <a:rPr lang="en-US"/>
              <a:t>Example: SOAPUI tool</a:t>
            </a:r>
            <a:endParaRPr lang="en-US"/>
          </a:p>
          <a:p>
            <a:pPr>
              <a:buFont typeface="Arial" panose="020B0604020202020204" pitchFamily="34" charset="0"/>
              <a:buChar char="•"/>
            </a:pPr>
            <a:r>
              <a:rPr lang="en-US" u="sng"/>
              <a:t>Automated GUI Testing:</a:t>
            </a:r>
            <a:r>
              <a:rPr lang="en-US"/>
              <a:t> Testing of User Interface of an application. Mostly used in Rression testing scenarios.</a:t>
            </a:r>
            <a:endParaRPr lang="en-US"/>
          </a:p>
          <a:p>
            <a:pPr marL="0" indent="0">
              <a:buNone/>
            </a:pPr>
            <a:r>
              <a:rPr lang="en-US"/>
              <a:t>Example: Selenium, Testcomplete tools</a:t>
            </a:r>
            <a:endParaRPr lang="en-US"/>
          </a:p>
          <a:p>
            <a:pPr marL="0" indent="0">
              <a:buNone/>
            </a:pPr>
            <a:endParaRPr lang="en-US"/>
          </a:p>
        </p:txBody>
      </p:sp>
      <p:sp>
        <p:nvSpPr>
          <p:cNvPr id="3" name="Title 2"/>
          <p:cNvSpPr>
            <a:spLocks noGrp="1"/>
          </p:cNvSpPr>
          <p:nvPr>
            <p:ph type="title"/>
          </p:nvPr>
        </p:nvSpPr>
        <p:spPr/>
        <p:txBody>
          <a:bodyPr/>
          <a:p>
            <a:r>
              <a:rPr lang="en-US"/>
              <a:t>Test Automation Types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Diagram 5"/>
          <p:cNvGraphicFramePr/>
          <p:nvPr/>
        </p:nvGraphicFramePr>
        <p:xfrm>
          <a:off x="31750" y="842591"/>
          <a:ext cx="13608050" cy="6480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itle 6"/>
          <p:cNvSpPr>
            <a:spLocks noGrp="1"/>
          </p:cNvSpPr>
          <p:nvPr>
            <p:ph type="title" idx="4294967295"/>
          </p:nvPr>
        </p:nvSpPr>
        <p:spPr>
          <a:xfrm>
            <a:off x="0" y="61913"/>
            <a:ext cx="13639800" cy="533400"/>
          </a:xfrm>
          <a:prstGeom prst="rect">
            <a:avLst/>
          </a:prstGeom>
        </p:spPr>
        <p:txBody>
          <a:bodyPr/>
          <a:lstStyle/>
          <a:p>
            <a:pPr algn="ctr" eaLnBrk="1" hangingPunct="1">
              <a:defRPr/>
            </a:pPr>
            <a:r>
              <a:rPr lang="en-US" sz="3400" b="1" cap="none" dirty="0">
                <a:solidFill>
                  <a:srgbClr val="002060"/>
                </a:solidFill>
                <a:effectLst>
                  <a:outerShdw blurRad="38100" dist="38100" dir="2700000" algn="tl">
                    <a:srgbClr val="C0C0C0"/>
                  </a:outerShdw>
                </a:effectLst>
                <a:latin typeface="Copperplate Gothic Bold" pitchFamily="34" charset="0"/>
                <a:cs typeface="Mangal" pitchFamily="18" charset="0"/>
              </a:rPr>
              <a:t>H2K INFOSYS PROVIDES WORLD CLASS SERVICES IN</a:t>
            </a:r>
            <a:endParaRPr lang="en-US" sz="3400" b="1" cap="none" dirty="0">
              <a:solidFill>
                <a:srgbClr val="002060"/>
              </a:solidFill>
              <a:effectLst>
                <a:outerShdw blurRad="38100" dist="38100" dir="2700000" algn="tl">
                  <a:srgbClr val="C0C0C0"/>
                </a:outerShdw>
              </a:effectLst>
              <a:latin typeface="Copperplate Gothic Bold" pitchFamily="34" charset="0"/>
              <a:cs typeface="Mangal" pitchFamily="18" charset="0"/>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marL="0" indent="0">
              <a:buNone/>
            </a:pPr>
            <a:r>
              <a:rPr lang="en-US"/>
              <a:t>Selenium supports 2 types of testing:</a:t>
            </a:r>
            <a:endParaRPr lang="en-US"/>
          </a:p>
          <a:p>
            <a:pPr>
              <a:buFont typeface="Arial" panose="020B0604020202020204" pitchFamily="34" charset="0"/>
              <a:buChar char="•"/>
            </a:pPr>
            <a:r>
              <a:rPr lang="en-US" u="sng"/>
              <a:t>Functional Testing: </a:t>
            </a:r>
            <a:r>
              <a:rPr lang="en-US"/>
              <a:t>Testing each and every function inside an application to ensure that it is working as per the requirement.</a:t>
            </a:r>
            <a:endParaRPr lang="en-US"/>
          </a:p>
          <a:p>
            <a:pPr marL="0" indent="0">
              <a:buNone/>
            </a:pPr>
            <a:endParaRPr lang="en-US"/>
          </a:p>
          <a:p>
            <a:pPr>
              <a:buFont typeface="Arial" panose="020B0604020202020204" pitchFamily="34" charset="0"/>
              <a:buChar char="•"/>
            </a:pPr>
            <a:r>
              <a:rPr lang="en-US" u="sng"/>
              <a:t>Regression Testing: </a:t>
            </a:r>
            <a:r>
              <a:rPr lang="en-US"/>
              <a:t>Re-testing of all the functionality when a new feature is added in the application to ensure all the functions work as expected.</a:t>
            </a:r>
            <a:endParaRPr lang="en-US"/>
          </a:p>
        </p:txBody>
      </p:sp>
      <p:sp>
        <p:nvSpPr>
          <p:cNvPr id="3" name="Title 2"/>
          <p:cNvSpPr>
            <a:spLocks noGrp="1"/>
          </p:cNvSpPr>
          <p:nvPr>
            <p:ph type="title"/>
          </p:nvPr>
        </p:nvSpPr>
        <p:spPr/>
        <p:txBody>
          <a:bodyPr/>
          <a:p>
            <a:r>
              <a:rPr lang="en-US"/>
              <a:t>Types of Testing Supported bY Selenium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43180" y="896620"/>
          <a:ext cx="13630275" cy="6671310"/>
        </p:xfrm>
        <a:graphic>
          <a:graphicData uri="http://schemas.openxmlformats.org/drawingml/2006/table">
            <a:tbl>
              <a:tblPr firstRow="1" bandRow="1">
                <a:tableStyleId>{5C22544A-7EE6-4342-B048-85BDC9FD1C3A}</a:tableStyleId>
              </a:tblPr>
              <a:tblGrid>
                <a:gridCol w="3605530"/>
                <a:gridCol w="1846580"/>
                <a:gridCol w="2726055"/>
                <a:gridCol w="2726055"/>
                <a:gridCol w="2726055"/>
              </a:tblGrid>
              <a:tr h="746125">
                <a:tc>
                  <a:txBody>
                    <a:bodyPr/>
                    <a:p>
                      <a:pPr algn="l">
                        <a:buNone/>
                      </a:pPr>
                      <a:r>
                        <a:rPr lang="en-US">
                          <a:solidFill>
                            <a:schemeClr val="bg1"/>
                          </a:solidFill>
                        </a:rPr>
                        <a:t>Features</a:t>
                      </a:r>
                      <a:endParaRPr lang="en-US">
                        <a:solidFill>
                          <a:schemeClr val="bg1"/>
                        </a:solidFill>
                      </a:endParaRPr>
                    </a:p>
                  </a:txBody>
                  <a:tcPr/>
                </a:tc>
                <a:tc>
                  <a:txBody>
                    <a:bodyPr/>
                    <a:p>
                      <a:pPr algn="ctr">
                        <a:buNone/>
                      </a:pPr>
                      <a:r>
                        <a:rPr lang="en-US">
                          <a:solidFill>
                            <a:schemeClr val="bg1"/>
                          </a:solidFill>
                        </a:rPr>
                        <a:t>UFT</a:t>
                      </a:r>
                      <a:endParaRPr lang="en-US">
                        <a:solidFill>
                          <a:schemeClr val="bg1"/>
                        </a:solidFill>
                      </a:endParaRPr>
                    </a:p>
                  </a:txBody>
                  <a:tcPr/>
                </a:tc>
                <a:tc>
                  <a:txBody>
                    <a:bodyPr/>
                    <a:p>
                      <a:pPr algn="ctr">
                        <a:buNone/>
                      </a:pPr>
                      <a:r>
                        <a:rPr lang="en-US">
                          <a:solidFill>
                            <a:schemeClr val="bg1"/>
                          </a:solidFill>
                        </a:rPr>
                        <a:t>IBM RFT</a:t>
                      </a:r>
                      <a:endParaRPr lang="en-US">
                        <a:solidFill>
                          <a:schemeClr val="bg1"/>
                        </a:solidFill>
                      </a:endParaRPr>
                    </a:p>
                  </a:txBody>
                  <a:tcPr/>
                </a:tc>
                <a:tc>
                  <a:txBody>
                    <a:bodyPr/>
                    <a:p>
                      <a:pPr algn="ctr">
                        <a:buNone/>
                      </a:pPr>
                      <a:r>
                        <a:rPr lang="en-US">
                          <a:solidFill>
                            <a:schemeClr val="bg1"/>
                          </a:solidFill>
                        </a:rPr>
                        <a:t>Selenium</a:t>
                      </a:r>
                      <a:endParaRPr lang="en-US">
                        <a:solidFill>
                          <a:schemeClr val="bg1"/>
                        </a:solidFill>
                      </a:endParaRPr>
                    </a:p>
                  </a:txBody>
                  <a:tcPr/>
                </a:tc>
                <a:tc>
                  <a:txBody>
                    <a:bodyPr/>
                    <a:p>
                      <a:pPr algn="ctr">
                        <a:buNone/>
                      </a:pPr>
                      <a:r>
                        <a:rPr lang="en-US">
                          <a:solidFill>
                            <a:schemeClr val="bg1"/>
                          </a:solidFill>
                        </a:rPr>
                        <a:t>TestComplete</a:t>
                      </a:r>
                      <a:endParaRPr lang="en-US">
                        <a:solidFill>
                          <a:schemeClr val="bg1"/>
                        </a:solidFill>
                      </a:endParaRPr>
                    </a:p>
                  </a:txBody>
                  <a:tcPr/>
                </a:tc>
              </a:tr>
              <a:tr h="746125">
                <a:tc>
                  <a:txBody>
                    <a:bodyPr/>
                    <a:p>
                      <a:pPr algn="l">
                        <a:buNone/>
                      </a:pPr>
                      <a:r>
                        <a:rPr lang="en-US" b="1">
                          <a:solidFill>
                            <a:schemeClr val="tx1">
                              <a:lumMod val="95000"/>
                              <a:lumOff val="5000"/>
                            </a:schemeClr>
                          </a:solidFill>
                        </a:rPr>
                        <a:t>License</a:t>
                      </a:r>
                      <a:endParaRPr lang="en-US" b="1">
                        <a:solidFill>
                          <a:schemeClr val="tx1">
                            <a:lumMod val="95000"/>
                            <a:lumOff val="5000"/>
                          </a:schemeClr>
                        </a:solidFill>
                      </a:endParaRPr>
                    </a:p>
                  </a:txBody>
                  <a:tcPr/>
                </a:tc>
                <a:tc>
                  <a:txBody>
                    <a:bodyPr/>
                    <a:p>
                      <a:pPr algn="ctr">
                        <a:buNone/>
                      </a:pPr>
                      <a:r>
                        <a:rPr lang="en-US" sz="2000"/>
                        <a:t>Required</a:t>
                      </a:r>
                      <a:endParaRPr lang="en-US" sz="2000"/>
                    </a:p>
                  </a:txBody>
                  <a:tcPr/>
                </a:tc>
                <a:tc>
                  <a:txBody>
                    <a:bodyPr/>
                    <a:p>
                      <a:pPr algn="ctr">
                        <a:buNone/>
                      </a:pPr>
                      <a:r>
                        <a:rPr lang="en-US" sz="2000"/>
                        <a:t>Required</a:t>
                      </a:r>
                      <a:endParaRPr lang="en-US" sz="2000"/>
                    </a:p>
                  </a:txBody>
                  <a:tcPr/>
                </a:tc>
                <a:tc>
                  <a:txBody>
                    <a:bodyPr/>
                    <a:p>
                      <a:pPr algn="ctr">
                        <a:buNone/>
                      </a:pPr>
                      <a:r>
                        <a:rPr lang="en-US" sz="2000"/>
                        <a:t>Open source</a:t>
                      </a:r>
                      <a:endParaRPr lang="en-US" sz="2000"/>
                    </a:p>
                  </a:txBody>
                  <a:tcPr/>
                </a:tc>
                <a:tc>
                  <a:txBody>
                    <a:bodyPr/>
                    <a:p>
                      <a:pPr algn="ctr">
                        <a:buNone/>
                      </a:pPr>
                      <a:r>
                        <a:rPr lang="en-US" sz="2000"/>
                        <a:t>Required</a:t>
                      </a:r>
                      <a:endParaRPr lang="en-US" sz="2000"/>
                    </a:p>
                  </a:txBody>
                  <a:tcPr/>
                </a:tc>
              </a:tr>
              <a:tr h="746125">
                <a:tc>
                  <a:txBody>
                    <a:bodyPr/>
                    <a:p>
                      <a:pPr algn="l">
                        <a:buNone/>
                      </a:pPr>
                      <a:r>
                        <a:rPr lang="en-US" b="1"/>
                        <a:t>Cost</a:t>
                      </a:r>
                      <a:endParaRPr lang="en-US" b="1"/>
                    </a:p>
                  </a:txBody>
                  <a:tcPr/>
                </a:tc>
                <a:tc>
                  <a:txBody>
                    <a:bodyPr/>
                    <a:p>
                      <a:pPr algn="ctr">
                        <a:buNone/>
                      </a:pPr>
                      <a:r>
                        <a:rPr lang="en-US" sz="2000"/>
                        <a:t>High</a:t>
                      </a:r>
                      <a:endParaRPr lang="en-US" sz="2000"/>
                    </a:p>
                  </a:txBody>
                  <a:tcPr/>
                </a:tc>
                <a:tc>
                  <a:txBody>
                    <a:bodyPr/>
                    <a:p>
                      <a:pPr algn="ctr">
                        <a:buNone/>
                      </a:pPr>
                      <a:r>
                        <a:rPr lang="en-US" sz="2000"/>
                        <a:t>High</a:t>
                      </a:r>
                      <a:endParaRPr lang="en-US" sz="2000"/>
                    </a:p>
                  </a:txBody>
                  <a:tcPr/>
                </a:tc>
                <a:tc>
                  <a:txBody>
                    <a:bodyPr/>
                    <a:p>
                      <a:pPr algn="ctr">
                        <a:buNone/>
                      </a:pPr>
                      <a:r>
                        <a:rPr lang="en-US" sz="2000"/>
                        <a:t>Free</a:t>
                      </a:r>
                      <a:endParaRPr lang="en-US" sz="2000"/>
                    </a:p>
                  </a:txBody>
                  <a:tcPr/>
                </a:tc>
                <a:tc>
                  <a:txBody>
                    <a:bodyPr/>
                    <a:p>
                      <a:pPr algn="ctr">
                        <a:buNone/>
                      </a:pPr>
                      <a:r>
                        <a:rPr lang="en-US" sz="2000"/>
                        <a:t>High</a:t>
                      </a:r>
                      <a:endParaRPr lang="en-US" sz="2000"/>
                    </a:p>
                  </a:txBody>
                  <a:tcPr/>
                </a:tc>
              </a:tr>
              <a:tr h="746125">
                <a:tc>
                  <a:txBody>
                    <a:bodyPr/>
                    <a:p>
                      <a:pPr algn="l">
                        <a:buNone/>
                      </a:pPr>
                      <a:r>
                        <a:rPr lang="en-US" b="1"/>
                        <a:t>Customer Support</a:t>
                      </a:r>
                      <a:endParaRPr lang="en-US" b="1"/>
                    </a:p>
                  </a:txBody>
                  <a:tcPr/>
                </a:tc>
                <a:tc>
                  <a:txBody>
                    <a:bodyPr/>
                    <a:p>
                      <a:pPr algn="ctr">
                        <a:buNone/>
                      </a:pPr>
                      <a:r>
                        <a:rPr lang="en-US" sz="2000"/>
                        <a:t>Dedicated HPsupport</a:t>
                      </a:r>
                      <a:endParaRPr lang="en-US" sz="2000"/>
                    </a:p>
                  </a:txBody>
                  <a:tcPr/>
                </a:tc>
                <a:tc>
                  <a:txBody>
                    <a:bodyPr/>
                    <a:p>
                      <a:pPr algn="ctr">
                        <a:buNone/>
                      </a:pPr>
                      <a:r>
                        <a:rPr lang="en-US" sz="2000"/>
                        <a:t>Dedicated IBM support</a:t>
                      </a:r>
                      <a:endParaRPr lang="en-US" sz="2000"/>
                    </a:p>
                  </a:txBody>
                  <a:tcPr/>
                </a:tc>
                <a:tc>
                  <a:txBody>
                    <a:bodyPr/>
                    <a:p>
                      <a:pPr algn="ctr">
                        <a:buNone/>
                      </a:pPr>
                      <a:r>
                        <a:rPr lang="en-US" sz="2000"/>
                        <a:t>Online source community</a:t>
                      </a:r>
                      <a:endParaRPr lang="en-US" sz="2000"/>
                    </a:p>
                  </a:txBody>
                  <a:tcPr/>
                </a:tc>
                <a:tc>
                  <a:txBody>
                    <a:bodyPr/>
                    <a:p>
                      <a:pPr algn="ctr">
                        <a:buNone/>
                      </a:pPr>
                      <a:r>
                        <a:rPr lang="en-US" sz="2000"/>
                        <a:t>Dedicated support available</a:t>
                      </a:r>
                      <a:endParaRPr lang="en-US" sz="2000"/>
                    </a:p>
                  </a:txBody>
                  <a:tcPr/>
                </a:tc>
              </a:tr>
              <a:tr h="1188720">
                <a:tc>
                  <a:txBody>
                    <a:bodyPr/>
                    <a:p>
                      <a:pPr algn="l">
                        <a:buNone/>
                      </a:pPr>
                      <a:r>
                        <a:rPr lang="en-US" b="1"/>
                        <a:t>H/W resource consumption during script execution</a:t>
                      </a:r>
                      <a:endParaRPr lang="en-US" b="1"/>
                    </a:p>
                  </a:txBody>
                  <a:tcPr/>
                </a:tc>
                <a:tc>
                  <a:txBody>
                    <a:bodyPr/>
                    <a:p>
                      <a:pPr algn="ctr">
                        <a:buNone/>
                      </a:pPr>
                      <a:r>
                        <a:rPr lang="en-US" sz="2000"/>
                        <a:t>High</a:t>
                      </a:r>
                      <a:endParaRPr lang="en-US" sz="2000"/>
                    </a:p>
                  </a:txBody>
                  <a:tcPr/>
                </a:tc>
                <a:tc>
                  <a:txBody>
                    <a:bodyPr/>
                    <a:p>
                      <a:pPr algn="ctr">
                        <a:buNone/>
                      </a:pPr>
                      <a:r>
                        <a:rPr lang="en-US" sz="2000"/>
                        <a:t>High</a:t>
                      </a:r>
                      <a:endParaRPr lang="en-US" sz="2000"/>
                    </a:p>
                  </a:txBody>
                  <a:tcPr/>
                </a:tc>
                <a:tc>
                  <a:txBody>
                    <a:bodyPr/>
                    <a:p>
                      <a:pPr algn="ctr">
                        <a:buNone/>
                      </a:pPr>
                      <a:r>
                        <a:rPr lang="en-US" sz="2000"/>
                        <a:t>Low</a:t>
                      </a:r>
                      <a:endParaRPr lang="en-US" sz="2000"/>
                    </a:p>
                  </a:txBody>
                  <a:tcPr/>
                </a:tc>
                <a:tc>
                  <a:txBody>
                    <a:bodyPr/>
                    <a:p>
                      <a:pPr algn="ctr">
                        <a:buNone/>
                      </a:pPr>
                      <a:r>
                        <a:rPr lang="en-US" sz="2000"/>
                        <a:t>High</a:t>
                      </a:r>
                      <a:endParaRPr lang="en-US" sz="2000"/>
                    </a:p>
                  </a:txBody>
                  <a:tcPr/>
                </a:tc>
              </a:tr>
              <a:tr h="746125">
                <a:tc>
                  <a:txBody>
                    <a:bodyPr/>
                    <a:p>
                      <a:pPr algn="l">
                        <a:buNone/>
                      </a:pPr>
                      <a:r>
                        <a:rPr lang="en-US" b="1"/>
                        <a:t>coding experience</a:t>
                      </a:r>
                      <a:endParaRPr lang="en-US" b="1"/>
                    </a:p>
                  </a:txBody>
                  <a:tcPr/>
                </a:tc>
                <a:tc>
                  <a:txBody>
                    <a:bodyPr/>
                    <a:p>
                      <a:pPr algn="ctr">
                        <a:buNone/>
                      </a:pPr>
                      <a:r>
                        <a:rPr lang="en-US" sz="2000"/>
                        <a:t>Not much</a:t>
                      </a:r>
                      <a:endParaRPr lang="en-US" sz="2000"/>
                    </a:p>
                  </a:txBody>
                  <a:tcPr/>
                </a:tc>
                <a:tc>
                  <a:txBody>
                    <a:bodyPr/>
                    <a:p>
                      <a:pPr algn="ctr">
                        <a:buNone/>
                      </a:pPr>
                      <a:r>
                        <a:rPr lang="en-US" sz="2000"/>
                        <a:t>Required</a:t>
                      </a:r>
                      <a:endParaRPr lang="en-US" sz="2000"/>
                    </a:p>
                  </a:txBody>
                  <a:tcPr/>
                </a:tc>
                <a:tc>
                  <a:txBody>
                    <a:bodyPr/>
                    <a:p>
                      <a:pPr algn="ctr">
                        <a:buNone/>
                      </a:pPr>
                      <a:r>
                        <a:rPr lang="en-US" sz="2000"/>
                        <a:t>Required</a:t>
                      </a:r>
                      <a:endParaRPr lang="en-US" sz="2000"/>
                    </a:p>
                  </a:txBody>
                  <a:tcPr/>
                </a:tc>
                <a:tc>
                  <a:txBody>
                    <a:bodyPr/>
                    <a:p>
                      <a:pPr algn="ctr">
                        <a:buNone/>
                      </a:pPr>
                      <a:r>
                        <a:rPr lang="en-US" sz="2000"/>
                        <a:t>Required</a:t>
                      </a:r>
                      <a:endParaRPr lang="en-US" sz="2000"/>
                    </a:p>
                  </a:txBody>
                  <a:tcPr/>
                </a:tc>
              </a:tr>
              <a:tr h="746125">
                <a:tc>
                  <a:txBody>
                    <a:bodyPr/>
                    <a:p>
                      <a:pPr algn="l">
                        <a:buNone/>
                      </a:pPr>
                      <a:r>
                        <a:rPr lang="en-US" b="1"/>
                        <a:t>Environment Support</a:t>
                      </a:r>
                      <a:endParaRPr lang="en-US" b="1"/>
                    </a:p>
                  </a:txBody>
                  <a:tcPr/>
                </a:tc>
                <a:tc>
                  <a:txBody>
                    <a:bodyPr/>
                    <a:p>
                      <a:pPr algn="ctr">
                        <a:buNone/>
                      </a:pPr>
                      <a:r>
                        <a:rPr lang="en-US" sz="2000"/>
                        <a:t>Windows</a:t>
                      </a:r>
                      <a:endParaRPr lang="en-US" sz="2000"/>
                    </a:p>
                  </a:txBody>
                  <a:tcPr/>
                </a:tc>
                <a:tc>
                  <a:txBody>
                    <a:bodyPr/>
                    <a:p>
                      <a:pPr algn="ctr">
                        <a:buNone/>
                      </a:pPr>
                      <a:r>
                        <a:rPr lang="en-US" sz="2000"/>
                        <a:t>Windows</a:t>
                      </a:r>
                      <a:endParaRPr lang="en-US" sz="2000"/>
                    </a:p>
                  </a:txBody>
                  <a:tcPr/>
                </a:tc>
                <a:tc>
                  <a:txBody>
                    <a:bodyPr/>
                    <a:p>
                      <a:pPr algn="ctr">
                        <a:buNone/>
                      </a:pPr>
                      <a:r>
                        <a:rPr lang="en-US" sz="2000"/>
                        <a:t>Windows/Mac/Linux</a:t>
                      </a:r>
                      <a:endParaRPr lang="en-US" sz="2000"/>
                    </a:p>
                  </a:txBody>
                  <a:tcPr/>
                </a:tc>
                <a:tc>
                  <a:txBody>
                    <a:bodyPr/>
                    <a:p>
                      <a:pPr algn="ctr">
                        <a:buNone/>
                      </a:pPr>
                      <a:r>
                        <a:rPr lang="en-US" sz="2000"/>
                        <a:t>Windows</a:t>
                      </a:r>
                      <a:endParaRPr lang="en-US" sz="2000"/>
                    </a:p>
                  </a:txBody>
                  <a:tcPr/>
                </a:tc>
              </a:tr>
              <a:tr h="746125">
                <a:tc>
                  <a:txBody>
                    <a:bodyPr/>
                    <a:p>
                      <a:pPr algn="l">
                        <a:buNone/>
                      </a:pPr>
                      <a:r>
                        <a:rPr lang="en-US" b="1"/>
                        <a:t>Language support</a:t>
                      </a:r>
                      <a:endParaRPr lang="en-US" b="1"/>
                    </a:p>
                  </a:txBody>
                  <a:tcPr/>
                </a:tc>
                <a:tc>
                  <a:txBody>
                    <a:bodyPr/>
                    <a:p>
                      <a:pPr algn="ctr">
                        <a:buNone/>
                      </a:pPr>
                      <a:r>
                        <a:rPr lang="en-US" sz="2000"/>
                        <a:t>VB Script</a:t>
                      </a:r>
                      <a:endParaRPr lang="en-US" sz="2000"/>
                    </a:p>
                  </a:txBody>
                  <a:tcPr/>
                </a:tc>
                <a:tc>
                  <a:txBody>
                    <a:bodyPr/>
                    <a:p>
                      <a:pPr algn="ctr">
                        <a:buNone/>
                      </a:pPr>
                      <a:r>
                        <a:rPr lang="en-US" sz="2000"/>
                        <a:t>Java and C#</a:t>
                      </a:r>
                      <a:endParaRPr lang="en-US" sz="2000"/>
                    </a:p>
                  </a:txBody>
                  <a:tcPr/>
                </a:tc>
                <a:tc>
                  <a:txBody>
                    <a:bodyPr/>
                    <a:p>
                      <a:pPr algn="ctr">
                        <a:buNone/>
                      </a:pPr>
                      <a:r>
                        <a:rPr lang="en-US" sz="2000"/>
                        <a:t>Java, Ruby, python, C#,perl,PHP,JavaScript</a:t>
                      </a:r>
                      <a:endParaRPr lang="en-US" sz="2000"/>
                    </a:p>
                  </a:txBody>
                  <a:tcPr/>
                </a:tc>
                <a:tc>
                  <a:txBody>
                    <a:bodyPr/>
                    <a:p>
                      <a:pPr algn="ctr">
                        <a:buNone/>
                      </a:pPr>
                      <a:r>
                        <a:rPr lang="en-US" sz="2000"/>
                        <a:t>VB Script,JS script, Delphi, C# Script</a:t>
                      </a:r>
                      <a:endParaRPr lang="en-US" sz="2000"/>
                    </a:p>
                  </a:txBody>
                  <a:tcPr/>
                </a:tc>
              </a:tr>
            </a:tbl>
          </a:graphicData>
        </a:graphic>
      </p:graphicFrame>
      <p:sp>
        <p:nvSpPr>
          <p:cNvPr id="3" name="Title 2"/>
          <p:cNvSpPr>
            <a:spLocks noGrp="1"/>
          </p:cNvSpPr>
          <p:nvPr>
            <p:ph type="title"/>
          </p:nvPr>
        </p:nvSpPr>
        <p:spPr/>
        <p:txBody>
          <a:bodyPr/>
          <a:p>
            <a:r>
              <a:rPr lang="en-US"/>
              <a:t>Selenium vs other testing tools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Tests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altLang="en-US" sz="3600" u="sng" dirty="0">
                <a:latin typeface="Calibri" panose="020F0502020204030204" charset="0"/>
                <a:ea typeface="Tahoma" panose="020B0604030504040204" pitchFamily="34" charset="0"/>
                <a:cs typeface="Tahoma" panose="020B0604030504040204" pitchFamily="34" charset="0"/>
              </a:rPr>
              <a:t>Functional Tests</a:t>
            </a:r>
            <a:r>
              <a:rPr lang="en-US" altLang="en-US" sz="3600" b="0" dirty="0">
                <a:latin typeface="Calibri" panose="020F0502020204030204" charset="0"/>
                <a:ea typeface="Tahoma" panose="020B0604030504040204" pitchFamily="34" charset="0"/>
                <a:cs typeface="Tahoma" panose="020B0604030504040204" pitchFamily="34" charset="0"/>
              </a:rPr>
              <a:t>: </a:t>
            </a:r>
            <a:r>
              <a:rPr lang="en-US" altLang="en-US" sz="2215" b="0" dirty="0">
                <a:latin typeface="Calibri" panose="020F0502020204030204" charset="0"/>
                <a:ea typeface="Tahoma" panose="020B0604030504040204" pitchFamily="34" charset="0"/>
                <a:cs typeface="Tahoma" panose="020B0604030504040204" pitchFamily="34" charset="0"/>
              </a:rPr>
              <a:t>Testing of functional Requirements for an application</a:t>
            </a:r>
            <a:endParaRPr lang="en-US" altLang="en-US" sz="2215" b="0" dirty="0">
              <a:latin typeface="Calibri" panose="020F0502020204030204" charset="0"/>
              <a:ea typeface="Tahoma" panose="020B0604030504040204" pitchFamily="34" charset="0"/>
              <a:cs typeface="Tahoma" panose="020B0604030504040204" pitchFamily="34" charset="0"/>
            </a:endParaRPr>
          </a:p>
          <a:p>
            <a:pPr marL="0" indent="0">
              <a:buFont typeface="Arial" panose="020B0604020202020204" pitchFamily="34" charset="0"/>
              <a:buNone/>
            </a:pPr>
            <a:r>
              <a:rPr lang="en-US" altLang="en-US" sz="2215" b="0" dirty="0">
                <a:latin typeface="Calibri" panose="020F0502020204030204" charset="0"/>
                <a:ea typeface="Tahoma" panose="020B0604030504040204" pitchFamily="34" charset="0"/>
                <a:cs typeface="Tahoma" panose="020B0604030504040204" pitchFamily="34" charset="0"/>
              </a:rPr>
              <a:t>Automation of functional Tests means writing of scripts to valudate the functionality expected from the application.</a:t>
            </a:r>
            <a:endParaRPr lang="en-US" altLang="en-US" sz="2215" b="0" dirty="0">
              <a:latin typeface="Calibri" panose="020F0502020204030204" charset="0"/>
              <a:ea typeface="Tahoma" panose="020B0604030504040204" pitchFamily="34" charset="0"/>
              <a:cs typeface="Tahoma" panose="020B0604030504040204" pitchFamily="34" charset="0"/>
            </a:endParaRPr>
          </a:p>
          <a:p>
            <a:pPr marL="0" indent="0">
              <a:buFont typeface="Arial" panose="020B0604020202020204" pitchFamily="34" charset="0"/>
              <a:buNone/>
            </a:pPr>
            <a:endParaRPr lang="en-US" altLang="en-US" sz="2215" b="0" dirty="0">
              <a:latin typeface="Calibri" panose="020F0502020204030204" charset="0"/>
              <a:ea typeface="Tahoma" panose="020B0604030504040204" pitchFamily="34" charset="0"/>
              <a:cs typeface="Tahoma" panose="020B0604030504040204" pitchFamily="34" charset="0"/>
            </a:endParaRPr>
          </a:p>
          <a:p>
            <a:pPr>
              <a:buFont typeface="Arial" panose="020B0604020202020204" pitchFamily="34" charset="0"/>
              <a:buChar char="•"/>
            </a:pPr>
            <a:r>
              <a:rPr lang="en-US" altLang="en-US" sz="3600" u="sng" dirty="0">
                <a:latin typeface="Calibri" panose="020F0502020204030204" charset="0"/>
                <a:ea typeface="Tahoma" panose="020B0604030504040204" pitchFamily="34" charset="0"/>
                <a:cs typeface="Tahoma" panose="020B0604030504040204" pitchFamily="34" charset="0"/>
              </a:rPr>
              <a:t>Non Functional Tests : </a:t>
            </a:r>
            <a:r>
              <a:rPr lang="en-US" altLang="en-US" sz="2215" b="0" dirty="0">
                <a:latin typeface="Calibri" panose="020F0502020204030204" charset="0"/>
                <a:ea typeface="Tahoma" panose="020B0604030504040204" pitchFamily="34" charset="0"/>
                <a:cs typeface="Tahoma" panose="020B0604030504040204" pitchFamily="34" charset="0"/>
              </a:rPr>
              <a:t>Non Functional tests means testing of non functional requirements of an application.</a:t>
            </a:r>
            <a:endParaRPr lang="en-US" altLang="en-US" sz="2215" b="0" dirty="0">
              <a:latin typeface="Calibri" panose="020F0502020204030204" charset="0"/>
              <a:ea typeface="Tahoma" panose="020B0604030504040204" pitchFamily="34" charset="0"/>
              <a:cs typeface="Tahoma" panose="020B0604030504040204" pitchFamily="34" charset="0"/>
            </a:endParaRPr>
          </a:p>
          <a:p>
            <a:pPr marL="0" indent="0">
              <a:buFont typeface="Arial" panose="020B0604020202020204" pitchFamily="34" charset="0"/>
              <a:buNone/>
            </a:pPr>
            <a:r>
              <a:rPr lang="en-US" altLang="en-US" sz="2215" b="0" dirty="0">
                <a:latin typeface="Calibri" panose="020F0502020204030204" charset="0"/>
                <a:ea typeface="Tahoma" panose="020B0604030504040204" pitchFamily="34" charset="0"/>
                <a:cs typeface="Tahoma" panose="020B0604030504040204" pitchFamily="34" charset="0"/>
              </a:rPr>
              <a:t>Testing of requirements related to performance, security, database and so on.</a:t>
            </a:r>
            <a:endParaRPr lang="en-US" altLang="en-US" sz="2215" dirty="0" smtClean="0">
              <a:solidFill>
                <a:srgbClr val="000000"/>
              </a:solidFill>
            </a:endParaRPr>
          </a:p>
          <a:p>
            <a:pPr marL="0" indent="0">
              <a:buNone/>
            </a:pPr>
            <a:endParaRPr lang="en-US" sz="2215"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Content Placeholder 4"/>
          <p:cNvSpPr>
            <a:spLocks noGrp="1"/>
          </p:cNvSpPr>
          <p:nvPr>
            <p:ph idx="4294967295"/>
          </p:nvPr>
        </p:nvSpPr>
        <p:spPr>
          <a:xfrm>
            <a:off x="233363" y="842963"/>
            <a:ext cx="13177837" cy="6264275"/>
          </a:xfrm>
        </p:spPr>
        <p:txBody>
          <a:bodyPr/>
          <a:lstStyle/>
          <a:p>
            <a:pPr lvl="1" eaLnBrk="1" hangingPunct="1">
              <a:buFont typeface="Arial" panose="020B0604020202020204" pitchFamily="34" charset="0"/>
              <a:buNone/>
            </a:pPr>
            <a:r>
              <a:rPr lang="en-US" altLang="en-US" sz="2400" b="1" dirty="0">
                <a:solidFill>
                  <a:prstClr val="black"/>
                </a:solidFill>
                <a:latin typeface="Calibri" panose="020F0502020204030204" charset="0"/>
                <a:ea typeface="Tahoma" panose="020B0604030504040204" pitchFamily="34" charset="0"/>
                <a:cs typeface="Tahoma" panose="020B0604030504040204" pitchFamily="34" charset="0"/>
                <a:sym typeface="+mn-ea"/>
              </a:rPr>
              <a:t>Test Automation </a:t>
            </a:r>
            <a:r>
              <a:rPr lang="en-US" altLang="en-US" sz="2400" dirty="0">
                <a:latin typeface="Calibri" panose="020F0502020204030204" charset="0"/>
                <a:ea typeface="Tahoma" panose="020B0604030504040204" pitchFamily="34" charset="0"/>
                <a:cs typeface="Tahoma" panose="020B0604030504040204" pitchFamily="34" charset="0"/>
                <a:sym typeface="+mn-ea"/>
              </a:rPr>
              <a:t>is the use </a:t>
            </a:r>
            <a:r>
              <a:rPr lang="en-US" altLang="en-US" sz="2400" dirty="0" smtClean="0">
                <a:latin typeface="Calibri" panose="020F0502020204030204" charset="0"/>
                <a:ea typeface="Tahoma" panose="020B0604030504040204" pitchFamily="34" charset="0"/>
                <a:cs typeface="Tahoma" panose="020B0604030504040204" pitchFamily="34" charset="0"/>
                <a:sym typeface="+mn-ea"/>
              </a:rPr>
              <a:t>of </a:t>
            </a:r>
            <a:r>
              <a:rPr lang="en-US" altLang="en-US" sz="2400" dirty="0" smtClean="0">
                <a:solidFill>
                  <a:prstClr val="black"/>
                </a:solidFill>
                <a:latin typeface="Calibri" panose="020F0502020204030204" charset="0"/>
                <a:ea typeface="Tahoma" panose="020B0604030504040204" pitchFamily="34" charset="0"/>
                <a:cs typeface="Tahoma" panose="020B0604030504040204" pitchFamily="34" charset="0"/>
                <a:sym typeface="+mn-ea"/>
              </a:rPr>
              <a:t>special </a:t>
            </a:r>
            <a:r>
              <a:rPr lang="en-US" altLang="en-US" sz="2400" dirty="0" smtClean="0">
                <a:latin typeface="Calibri" panose="020F0502020204030204" charset="0"/>
                <a:ea typeface="Tahoma" panose="020B0604030504040204" pitchFamily="34" charset="0"/>
                <a:cs typeface="Tahoma" panose="020B0604030504040204" pitchFamily="34" charset="0"/>
                <a:sym typeface="+mn-ea"/>
              </a:rPr>
              <a:t>software </a:t>
            </a:r>
            <a:r>
              <a:rPr lang="en-US" altLang="en-US" sz="2400" dirty="0">
                <a:latin typeface="Calibri" panose="020F0502020204030204" charset="0"/>
                <a:ea typeface="Tahoma" panose="020B0604030504040204" pitchFamily="34" charset="0"/>
                <a:cs typeface="Tahoma" panose="020B0604030504040204" pitchFamily="34" charset="0"/>
                <a:sym typeface="+mn-ea"/>
              </a:rPr>
              <a:t>to control execution of test and comparison of actual outcomes with predicted outcomes.</a:t>
            </a:r>
            <a:endParaRPr lang="en-US" altLang="en-US" sz="2400" dirty="0">
              <a:latin typeface="Calibri" panose="020F0502020204030204" charset="0"/>
              <a:ea typeface="Tahoma" panose="020B0604030504040204" pitchFamily="34" charset="0"/>
              <a:cs typeface="Tahoma" panose="020B0604030504040204" pitchFamily="34" charset="0"/>
            </a:endParaRPr>
          </a:p>
          <a:p>
            <a:pPr lvl="1" eaLnBrk="1" hangingPunct="1">
              <a:buFont typeface="Arial" panose="020B0604020202020204" pitchFamily="34" charset="0"/>
              <a:buNone/>
            </a:pPr>
            <a:endParaRPr lang="en-US" altLang="en-US" sz="2400" dirty="0">
              <a:latin typeface="Calibri" panose="020F0502020204030204" charset="0"/>
              <a:ea typeface="Tahoma" panose="020B0604030504040204" pitchFamily="34" charset="0"/>
              <a:cs typeface="Tahoma" panose="020B0604030504040204" pitchFamily="34" charset="0"/>
            </a:endParaRPr>
          </a:p>
          <a:p>
            <a:pPr lvl="1" eaLnBrk="1" hangingPunct="1">
              <a:buFont typeface="Arial" panose="020B0604020202020204" pitchFamily="34" charset="0"/>
              <a:buNone/>
            </a:pPr>
            <a:r>
              <a:rPr lang="en-US" altLang="en-US" sz="2400" dirty="0">
                <a:latin typeface="Calibri" panose="020F0502020204030204" charset="0"/>
                <a:ea typeface="Tahoma" panose="020B0604030504040204" pitchFamily="34" charset="0"/>
                <a:cs typeface="Tahoma" panose="020B0604030504040204" pitchFamily="34" charset="0"/>
                <a:sym typeface="+mn-ea"/>
              </a:rPr>
              <a:t>In simple terms, Test Automation make the manual test procedures to be executed </a:t>
            </a:r>
            <a:r>
              <a:rPr lang="en-US" altLang="en-US" sz="2400" dirty="0" smtClean="0">
                <a:latin typeface="Calibri" panose="020F0502020204030204" charset="0"/>
                <a:ea typeface="Tahoma" panose="020B0604030504040204" pitchFamily="34" charset="0"/>
                <a:cs typeface="Tahoma" panose="020B0604030504040204" pitchFamily="34" charset="0"/>
                <a:sym typeface="+mn-ea"/>
              </a:rPr>
              <a:t>automatically.</a:t>
            </a:r>
            <a:endParaRPr lang="en-US" altLang="en-US" sz="2400" dirty="0">
              <a:latin typeface="Calibri" panose="020F0502020204030204" charset="0"/>
              <a:ea typeface="Tahoma" panose="020B0604030504040204" pitchFamily="34" charset="0"/>
              <a:cs typeface="Tahoma" panose="020B0604030504040204" pitchFamily="34" charset="0"/>
            </a:endParaRPr>
          </a:p>
          <a:p>
            <a:pPr lvl="1" eaLnBrk="1" hangingPunct="1">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sym typeface="Copperplate"/>
            </a:endParaRPr>
          </a:p>
        </p:txBody>
      </p:sp>
      <p:sp>
        <p:nvSpPr>
          <p:cNvPr id="17410" name="Text Box 4"/>
          <p:cNvSpPr txBox="1">
            <a:spLocks noChangeArrowheads="1"/>
          </p:cNvSpPr>
          <p:nvPr/>
        </p:nvSpPr>
        <p:spPr bwMode="auto">
          <a:xfrm>
            <a:off x="0" y="0"/>
            <a:ext cx="11737975" cy="645160"/>
          </a:xfrm>
          <a:prstGeom prst="rect">
            <a:avLst/>
          </a:prstGeom>
          <a:noFill/>
          <a:ln w="9525">
            <a:noFill/>
            <a:miter lim="800000"/>
          </a:ln>
        </p:spPr>
        <p:txBody>
          <a:bodyPr>
            <a:spAutoFit/>
          </a:bodyPr>
          <a:lstStyle/>
          <a:p>
            <a:pPr defTabSz="914400">
              <a:spcBef>
                <a:spcPct val="50000"/>
              </a:spcBef>
            </a:pPr>
            <a:r>
              <a:rPr lang="en-US" sz="3600" b="1" dirty="0">
                <a:solidFill>
                  <a:schemeClr val="bg1"/>
                </a:solidFill>
                <a:latin typeface="Calibri" panose="020F0502020204030204" charset="0"/>
                <a:ea typeface="+mj-ea"/>
                <a:cs typeface="+mj-cs"/>
                <a:sym typeface="+mn-ea"/>
              </a:rPr>
              <a:t>What</a:t>
            </a:r>
            <a:r>
              <a:rPr lang="en-US" sz="3600" b="1" dirty="0" smtClean="0">
                <a:solidFill>
                  <a:schemeClr val="bg1"/>
                </a:solidFill>
                <a:latin typeface="Myriad Pro" pitchFamily="34" charset="0"/>
                <a:sym typeface="+mn-ea"/>
              </a:rPr>
              <a:t> </a:t>
            </a:r>
            <a:r>
              <a:rPr lang="en-US" sz="3600" b="1" dirty="0">
                <a:solidFill>
                  <a:schemeClr val="bg1"/>
                </a:solidFill>
                <a:latin typeface="Calibri" panose="020F0502020204030204" charset="0"/>
                <a:ea typeface="+mj-ea"/>
                <a:cs typeface="+mj-cs"/>
                <a:sym typeface="+mn-ea"/>
              </a:rPr>
              <a:t>Is</a:t>
            </a:r>
            <a:r>
              <a:rPr lang="en-US" sz="3600" b="1" dirty="0" smtClean="0">
                <a:solidFill>
                  <a:schemeClr val="bg1"/>
                </a:solidFill>
                <a:latin typeface="Myriad Pro" pitchFamily="34" charset="0"/>
                <a:sym typeface="+mn-ea"/>
              </a:rPr>
              <a:t> </a:t>
            </a:r>
            <a:r>
              <a:rPr lang="en-US" sz="3600" b="1" dirty="0">
                <a:solidFill>
                  <a:schemeClr val="bg1"/>
                </a:solidFill>
                <a:latin typeface="Calibri" panose="020F0502020204030204" charset="0"/>
                <a:ea typeface="+mj-ea"/>
                <a:cs typeface="+mj-cs"/>
                <a:sym typeface="+mn-ea"/>
              </a:rPr>
              <a:t>Test</a:t>
            </a:r>
            <a:r>
              <a:rPr lang="en-US" sz="3200" b="1" dirty="0" smtClean="0">
                <a:solidFill>
                  <a:schemeClr val="bg1"/>
                </a:solidFill>
                <a:latin typeface="Myriad Pro" pitchFamily="34" charset="0"/>
                <a:sym typeface="+mn-ea"/>
              </a:rPr>
              <a:t> </a:t>
            </a:r>
            <a:r>
              <a:rPr lang="en-US" sz="3600" b="1" dirty="0" smtClean="0">
                <a:solidFill>
                  <a:schemeClr val="bg1"/>
                </a:solidFill>
                <a:latin typeface="Calibri" panose="020F0502020204030204" charset="0"/>
                <a:ea typeface="+mj-ea"/>
                <a:cs typeface="+mj-cs"/>
                <a:sym typeface="+mn-ea"/>
              </a:rPr>
              <a:t>Automation</a:t>
            </a:r>
            <a:endParaRPr lang="en-US" sz="3600" b="1" dirty="0" smtClean="0">
              <a:solidFill>
                <a:schemeClr val="bg1"/>
              </a:solidFill>
              <a:latin typeface="Calibri" panose="020F0502020204030204" charset="0"/>
              <a:ea typeface="+mj-ea"/>
              <a:cs typeface="+mj-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35" y="34925"/>
            <a:ext cx="8644890" cy="645160"/>
          </a:xfrm>
          <a:prstGeom prst="rect">
            <a:avLst/>
          </a:prstGeom>
          <a:noFill/>
        </p:spPr>
        <p:txBody>
          <a:bodyPr wrap="square" rtlCol="0">
            <a:spAutoFit/>
          </a:bodyPr>
          <a:lstStyle/>
          <a:p>
            <a:r>
              <a:rPr lang="en-US" sz="3600" b="1" dirty="0">
                <a:solidFill>
                  <a:schemeClr val="bg1"/>
                </a:solidFill>
                <a:latin typeface="Calibri" panose="020F0502020204030204" charset="0"/>
                <a:ea typeface="+mj-ea"/>
                <a:cs typeface="+mj-cs"/>
              </a:rPr>
              <a:t>Why</a:t>
            </a:r>
            <a:r>
              <a:rPr lang="en-US" sz="3600" b="1" dirty="0" smtClean="0">
                <a:solidFill>
                  <a:schemeClr val="bg1"/>
                </a:solidFill>
                <a:latin typeface="Myriad Pro" pitchFamily="34" charset="0"/>
              </a:rPr>
              <a:t> </a:t>
            </a:r>
            <a:r>
              <a:rPr lang="en-US" sz="3600" b="1" dirty="0">
                <a:solidFill>
                  <a:schemeClr val="bg1"/>
                </a:solidFill>
                <a:latin typeface="Calibri" panose="020F0502020204030204" charset="0"/>
                <a:ea typeface="+mj-ea"/>
                <a:cs typeface="+mj-cs"/>
              </a:rPr>
              <a:t>Test</a:t>
            </a:r>
            <a:r>
              <a:rPr lang="en-US" sz="3600" b="1" dirty="0" smtClean="0">
                <a:solidFill>
                  <a:schemeClr val="bg1"/>
                </a:solidFill>
                <a:latin typeface="Myriad Pro" pitchFamily="34" charset="0"/>
              </a:rPr>
              <a:t> </a:t>
            </a:r>
            <a:r>
              <a:rPr lang="en-US" sz="3600" b="1" dirty="0" smtClean="0">
                <a:solidFill>
                  <a:schemeClr val="bg1"/>
                </a:solidFill>
                <a:latin typeface="Calibri" panose="020F0502020204030204" charset="0"/>
                <a:ea typeface="+mj-ea"/>
                <a:cs typeface="+mj-cs"/>
              </a:rPr>
              <a:t>Automation ?</a:t>
            </a:r>
            <a:endParaRPr lang="en-US" sz="3600" b="1" dirty="0" smtClean="0">
              <a:solidFill>
                <a:schemeClr val="bg1"/>
              </a:solidFill>
              <a:latin typeface="Calibri" panose="020F0502020204030204" charset="0"/>
              <a:ea typeface="+mj-ea"/>
              <a:cs typeface="+mj-cs"/>
            </a:endParaRPr>
          </a:p>
        </p:txBody>
      </p:sp>
      <p:sp>
        <p:nvSpPr>
          <p:cNvPr id="3" name="Rounded Rectangle 2"/>
          <p:cNvSpPr/>
          <p:nvPr/>
        </p:nvSpPr>
        <p:spPr>
          <a:xfrm>
            <a:off x="2407508" y="1380554"/>
            <a:ext cx="8867674" cy="21338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a:p>
        </p:txBody>
      </p:sp>
      <p:pic>
        <p:nvPicPr>
          <p:cNvPr id="4" name="Picture 2" descr="Z:\LTSG Assets\Image Stock\Tutors\T_065.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1453" y="1466997"/>
            <a:ext cx="2474810" cy="16457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Chevron 4"/>
          <p:cNvSpPr/>
          <p:nvPr/>
        </p:nvSpPr>
        <p:spPr>
          <a:xfrm>
            <a:off x="5869563" y="1943173"/>
            <a:ext cx="931624" cy="682963"/>
          </a:xfrm>
          <a:prstGeom prst="chevron">
            <a:avLst/>
          </a:prstGeom>
          <a:solidFill>
            <a:srgbClr val="FFE07D"/>
          </a:solidFill>
          <a:ln>
            <a:solidFill>
              <a:srgbClr val="FFE07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5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7241645" y="1727298"/>
            <a:ext cx="3174192" cy="1573530"/>
          </a:xfrm>
          <a:prstGeom prst="rect">
            <a:avLst/>
          </a:prstGeom>
        </p:spPr>
        <p:txBody>
          <a:bodyPr wrap="square">
            <a:spAutoFit/>
          </a:bodyPr>
          <a:lstStyle/>
          <a:p>
            <a:pPr lvl="0"/>
            <a:r>
              <a:rPr lang="en-US" sz="1550" b="1" dirty="0" smtClean="0">
                <a:solidFill>
                  <a:prstClr val="black"/>
                </a:solidFill>
                <a:latin typeface="Tahoma" panose="020B0604030504040204" pitchFamily="34" charset="0"/>
                <a:ea typeface="Tahoma" panose="020B0604030504040204" pitchFamily="34" charset="0"/>
                <a:cs typeface="Tahoma" panose="020B0604030504040204" pitchFamily="34" charset="0"/>
              </a:rPr>
              <a:t>Manual Testing</a:t>
            </a:r>
            <a:r>
              <a:rPr lang="en-US" sz="1550"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endParaRPr lang="en-US" sz="155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lvl="0"/>
            <a:endParaRPr lang="en-US" sz="1105"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31775" lvl="0" indent="-231775">
              <a:lnSpc>
                <a:spcPct val="150000"/>
              </a:lnSpc>
              <a:buFont typeface="Wingdings" panose="05000000000000000000" pitchFamily="2" charset="2"/>
              <a:buChar char="v"/>
            </a:pPr>
            <a:r>
              <a:rPr lang="en-US" sz="1550" dirty="0" smtClean="0">
                <a:solidFill>
                  <a:prstClr val="black"/>
                </a:solidFill>
                <a:latin typeface="Tahoma" panose="020B0604030504040204" pitchFamily="34" charset="0"/>
                <a:ea typeface="Tahoma" panose="020B0604030504040204" pitchFamily="34" charset="0"/>
                <a:cs typeface="Tahoma" panose="020B0604030504040204" pitchFamily="34" charset="0"/>
              </a:rPr>
              <a:t>Is time consuming</a:t>
            </a:r>
            <a:endParaRPr lang="en-US" sz="155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31775" lvl="0" indent="-231775">
              <a:lnSpc>
                <a:spcPct val="150000"/>
              </a:lnSpc>
              <a:buFont typeface="Wingdings" panose="05000000000000000000" pitchFamily="2" charset="2"/>
              <a:buChar char="v"/>
            </a:pPr>
            <a:r>
              <a:rPr lang="en-US" sz="1550" dirty="0" smtClean="0">
                <a:solidFill>
                  <a:prstClr val="black"/>
                </a:solidFill>
                <a:latin typeface="Tahoma" panose="020B0604030504040204" pitchFamily="34" charset="0"/>
                <a:ea typeface="Tahoma" panose="020B0604030504040204" pitchFamily="34" charset="0"/>
                <a:cs typeface="Tahoma" panose="020B0604030504040204" pitchFamily="34" charset="0"/>
              </a:rPr>
              <a:t>Offers low reliability</a:t>
            </a:r>
            <a:endParaRPr lang="en-US" sz="155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31775" lvl="0" indent="-231775">
              <a:lnSpc>
                <a:spcPct val="150000"/>
              </a:lnSpc>
              <a:buFont typeface="Wingdings" panose="05000000000000000000" pitchFamily="2" charset="2"/>
              <a:buChar char="v"/>
            </a:pPr>
            <a:r>
              <a:rPr lang="en-US" sz="1550" dirty="0" smtClean="0">
                <a:solidFill>
                  <a:prstClr val="black"/>
                </a:solidFill>
                <a:latin typeface="Tahoma" panose="020B0604030504040204" pitchFamily="34" charset="0"/>
                <a:ea typeface="Tahoma" panose="020B0604030504040204" pitchFamily="34" charset="0"/>
                <a:cs typeface="Tahoma" panose="020B0604030504040204" pitchFamily="34" charset="0"/>
              </a:rPr>
              <a:t>Has high </a:t>
            </a:r>
            <a:r>
              <a:rPr lang="en-US" sz="1550" dirty="0">
                <a:solidFill>
                  <a:prstClr val="black"/>
                </a:solidFill>
                <a:latin typeface="Tahoma" panose="020B0604030504040204" pitchFamily="34" charset="0"/>
                <a:ea typeface="Tahoma" panose="020B0604030504040204" pitchFamily="34" charset="0"/>
                <a:cs typeface="Tahoma" panose="020B0604030504040204" pitchFamily="34" charset="0"/>
              </a:rPr>
              <a:t>risk of human </a:t>
            </a:r>
            <a:r>
              <a:rPr lang="en-US" sz="1550" dirty="0" smtClean="0">
                <a:solidFill>
                  <a:prstClr val="black"/>
                </a:solidFill>
                <a:latin typeface="Tahoma" panose="020B0604030504040204" pitchFamily="34" charset="0"/>
                <a:ea typeface="Tahoma" panose="020B0604030504040204" pitchFamily="34" charset="0"/>
                <a:cs typeface="Tahoma" panose="020B0604030504040204" pitchFamily="34" charset="0"/>
              </a:rPr>
              <a:t>error</a:t>
            </a:r>
            <a:endParaRPr lang="en-US" sz="155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8" name="Rounded Rectangle 7"/>
          <p:cNvSpPr/>
          <p:nvPr/>
        </p:nvSpPr>
        <p:spPr>
          <a:xfrm>
            <a:off x="2407507" y="3653775"/>
            <a:ext cx="8867675" cy="245750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a:p>
        </p:txBody>
      </p:sp>
      <p:pic>
        <p:nvPicPr>
          <p:cNvPr id="9" name="Picture 3" descr="Z:\LTSG Assets\Image Stock\Business\shutterstock_805612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4681" y="4186104"/>
            <a:ext cx="1988355" cy="15807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hevron 9"/>
          <p:cNvSpPr/>
          <p:nvPr/>
        </p:nvSpPr>
        <p:spPr>
          <a:xfrm>
            <a:off x="5930199" y="4605739"/>
            <a:ext cx="931624" cy="682963"/>
          </a:xfrm>
          <a:prstGeom prst="chevron">
            <a:avLst/>
          </a:prstGeom>
          <a:solidFill>
            <a:srgbClr val="FFE07D"/>
          </a:solidFill>
          <a:ln>
            <a:solidFill>
              <a:srgbClr val="FFE07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5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7329991" y="3755135"/>
            <a:ext cx="2965379" cy="2272665"/>
          </a:xfrm>
          <a:prstGeom prst="rect">
            <a:avLst/>
          </a:prstGeom>
        </p:spPr>
        <p:txBody>
          <a:bodyPr wrap="square">
            <a:spAutoFit/>
          </a:bodyPr>
          <a:lstStyle/>
          <a:p>
            <a:pPr lvl="0"/>
            <a:r>
              <a:rPr lang="en-US" sz="1550" b="1" dirty="0" smtClean="0">
                <a:solidFill>
                  <a:prstClr val="black"/>
                </a:solidFill>
                <a:latin typeface="Tahoma" panose="020B0604030504040204" pitchFamily="34" charset="0"/>
                <a:ea typeface="Tahoma" panose="020B0604030504040204" pitchFamily="34" charset="0"/>
                <a:cs typeface="Tahoma" panose="020B0604030504040204" pitchFamily="34" charset="0"/>
              </a:rPr>
              <a:t>Test Automation</a:t>
            </a:r>
            <a:r>
              <a:rPr lang="en-US" sz="1550" dirty="0" smtClean="0">
                <a:solidFill>
                  <a:prstClr val="black"/>
                </a:solidFill>
                <a:latin typeface="Tahoma" panose="020B0604030504040204" pitchFamily="34" charset="0"/>
                <a:ea typeface="Tahoma" panose="020B0604030504040204" pitchFamily="34" charset="0"/>
                <a:cs typeface="Tahoma" panose="020B0604030504040204" pitchFamily="34" charset="0"/>
              </a:rPr>
              <a:t> provides:</a:t>
            </a:r>
            <a:endParaRPr lang="en-US" sz="1550" dirty="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995" dirty="0" smtClean="0">
              <a:latin typeface="Tahoma" panose="020B0604030504040204" pitchFamily="34" charset="0"/>
              <a:ea typeface="Tahoma" panose="020B0604030504040204" pitchFamily="34" charset="0"/>
              <a:cs typeface="Tahoma" panose="020B0604030504040204" pitchFamily="34" charset="0"/>
            </a:endParaRPr>
          </a:p>
          <a:p>
            <a:pPr marL="231775" indent="-231775">
              <a:lnSpc>
                <a:spcPct val="150000"/>
              </a:lnSpc>
              <a:buFont typeface="Wingdings" panose="05000000000000000000" pitchFamily="2" charset="2"/>
              <a:buChar char="v"/>
            </a:pPr>
            <a:r>
              <a:rPr lang="en-US" sz="1550" dirty="0" smtClean="0">
                <a:latin typeface="Tahoma" panose="020B0604030504040204" pitchFamily="34" charset="0"/>
                <a:ea typeface="Tahoma" panose="020B0604030504040204" pitchFamily="34" charset="0"/>
                <a:cs typeface="Tahoma" panose="020B0604030504040204" pitchFamily="34" charset="0"/>
              </a:rPr>
              <a:t>Speed</a:t>
            </a:r>
            <a:endParaRPr lang="en-US" sz="1550" dirty="0">
              <a:latin typeface="Tahoma" panose="020B0604030504040204" pitchFamily="34" charset="0"/>
              <a:ea typeface="Tahoma" panose="020B0604030504040204" pitchFamily="34" charset="0"/>
              <a:cs typeface="Tahoma" panose="020B0604030504040204" pitchFamily="34" charset="0"/>
            </a:endParaRPr>
          </a:p>
          <a:p>
            <a:pPr marL="231775" indent="-231775">
              <a:lnSpc>
                <a:spcPct val="150000"/>
              </a:lnSpc>
              <a:buFont typeface="Wingdings" panose="05000000000000000000" pitchFamily="2" charset="2"/>
              <a:buChar char="v"/>
            </a:pPr>
            <a:r>
              <a:rPr lang="en-US" sz="1550" dirty="0" smtClean="0">
                <a:latin typeface="Tahoma" panose="020B0604030504040204" pitchFamily="34" charset="0"/>
                <a:ea typeface="Tahoma" panose="020B0604030504040204" pitchFamily="34" charset="0"/>
                <a:cs typeface="Tahoma" panose="020B0604030504040204" pitchFamily="34" charset="0"/>
              </a:rPr>
              <a:t>High reliability</a:t>
            </a:r>
            <a:endParaRPr lang="en-US" sz="1550" dirty="0">
              <a:latin typeface="Tahoma" panose="020B0604030504040204" pitchFamily="34" charset="0"/>
              <a:ea typeface="Tahoma" panose="020B0604030504040204" pitchFamily="34" charset="0"/>
              <a:cs typeface="Tahoma" panose="020B0604030504040204" pitchFamily="34" charset="0"/>
            </a:endParaRPr>
          </a:p>
          <a:p>
            <a:pPr marL="231775" indent="-231775">
              <a:lnSpc>
                <a:spcPct val="150000"/>
              </a:lnSpc>
              <a:buFont typeface="Wingdings" panose="05000000000000000000" pitchFamily="2" charset="2"/>
              <a:buChar char="v"/>
            </a:pPr>
            <a:r>
              <a:rPr lang="en-US" sz="1550" dirty="0">
                <a:latin typeface="Tahoma" panose="020B0604030504040204" pitchFamily="34" charset="0"/>
                <a:ea typeface="Tahoma" panose="020B0604030504040204" pitchFamily="34" charset="0"/>
                <a:cs typeface="Tahoma" panose="020B0604030504040204" pitchFamily="34" charset="0"/>
              </a:rPr>
              <a:t>Coverage</a:t>
            </a:r>
            <a:endParaRPr lang="en-US" sz="1550" dirty="0">
              <a:latin typeface="Tahoma" panose="020B0604030504040204" pitchFamily="34" charset="0"/>
              <a:ea typeface="Tahoma" panose="020B0604030504040204" pitchFamily="34" charset="0"/>
              <a:cs typeface="Tahoma" panose="020B0604030504040204" pitchFamily="34" charset="0"/>
            </a:endParaRPr>
          </a:p>
          <a:p>
            <a:pPr marL="231775" indent="-231775">
              <a:lnSpc>
                <a:spcPct val="150000"/>
              </a:lnSpc>
              <a:buFont typeface="Wingdings" panose="05000000000000000000" pitchFamily="2" charset="2"/>
              <a:buChar char="v"/>
            </a:pPr>
            <a:r>
              <a:rPr lang="en-US" sz="1550" dirty="0">
                <a:latin typeface="Tahoma" panose="020B0604030504040204" pitchFamily="34" charset="0"/>
                <a:ea typeface="Tahoma" panose="020B0604030504040204" pitchFamily="34" charset="0"/>
                <a:cs typeface="Tahoma" panose="020B0604030504040204" pitchFamily="34" charset="0"/>
              </a:rPr>
              <a:t>Repeatability</a:t>
            </a:r>
            <a:endParaRPr lang="en-US" sz="1550" dirty="0">
              <a:latin typeface="Tahoma" panose="020B0604030504040204" pitchFamily="34" charset="0"/>
              <a:ea typeface="Tahoma" panose="020B0604030504040204" pitchFamily="34" charset="0"/>
              <a:cs typeface="Tahoma" panose="020B0604030504040204" pitchFamily="34" charset="0"/>
            </a:endParaRPr>
          </a:p>
          <a:p>
            <a:pPr marL="231775" indent="-231775">
              <a:lnSpc>
                <a:spcPct val="150000"/>
              </a:lnSpc>
              <a:buFont typeface="Wingdings" panose="05000000000000000000" pitchFamily="2" charset="2"/>
              <a:buChar char="v"/>
            </a:pPr>
            <a:r>
              <a:rPr lang="en-US" sz="1550" dirty="0">
                <a:latin typeface="Tahoma" panose="020B0604030504040204" pitchFamily="34" charset="0"/>
                <a:ea typeface="Tahoma" panose="020B0604030504040204" pitchFamily="34" charset="0"/>
                <a:cs typeface="Tahoma" panose="020B0604030504040204" pitchFamily="34" charset="0"/>
              </a:rPr>
              <a:t>Reusability</a:t>
            </a:r>
            <a:endParaRPr lang="en-US" sz="1550"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11" descr="note.png"/>
          <p:cNvPicPr>
            <a:picLocks noChangeAspect="1"/>
          </p:cNvPicPr>
          <p:nvPr/>
        </p:nvPicPr>
        <p:blipFill>
          <a:blip r:embed="rId3" cstate="print"/>
          <a:stretch>
            <a:fillRect/>
          </a:stretch>
        </p:blipFill>
        <p:spPr>
          <a:xfrm>
            <a:off x="2420780" y="6111286"/>
            <a:ext cx="906526" cy="927608"/>
          </a:xfrm>
          <a:prstGeom prst="rect">
            <a:avLst/>
          </a:prstGeom>
        </p:spPr>
      </p:pic>
      <p:sp>
        <p:nvSpPr>
          <p:cNvPr id="13" name="Rectangle 12"/>
          <p:cNvSpPr/>
          <p:nvPr/>
        </p:nvSpPr>
        <p:spPr>
          <a:xfrm>
            <a:off x="3436691" y="6285575"/>
            <a:ext cx="7838490" cy="80645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marL="231775" lvl="4" indent="-231775" eaLnBrk="0" fontAlgn="base" hangingPunct="0">
              <a:spcBef>
                <a:spcPct val="0"/>
              </a:spcBef>
              <a:spcAft>
                <a:spcPct val="0"/>
              </a:spcAft>
              <a:buFont typeface="Wingdings" panose="05000000000000000000" pitchFamily="2" charset="2"/>
              <a:buChar char="v"/>
              <a:defRPr/>
            </a:pPr>
            <a:r>
              <a:rPr lang="en-US" altLang="zh-TW" sz="1550" b="1" dirty="0">
                <a:solidFill>
                  <a:schemeClr val="bg1"/>
                </a:solidFill>
                <a:latin typeface="Tahoma" panose="020B0604030504040204" pitchFamily="34" charset="0"/>
                <a:ea typeface="Tahoma" panose="020B0604030504040204" pitchFamily="34" charset="0"/>
                <a:cs typeface="Tahoma" panose="020B0604030504040204" pitchFamily="34" charset="0"/>
              </a:rPr>
              <a:t>Make the testing procedures systematic, consistent and 100% reproducible</a:t>
            </a:r>
            <a:endParaRPr lang="en-US" altLang="zh-TW" sz="155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31775" lvl="4" indent="-231775" eaLnBrk="0" fontAlgn="base" hangingPunct="0">
              <a:spcBef>
                <a:spcPct val="0"/>
              </a:spcBef>
              <a:spcAft>
                <a:spcPct val="0"/>
              </a:spcAft>
              <a:buFont typeface="Wingdings" panose="05000000000000000000" pitchFamily="2" charset="2"/>
              <a:buChar char="v"/>
              <a:defRPr/>
            </a:pPr>
            <a:r>
              <a:rPr lang="en-US" altLang="zh-TW" sz="1550" b="1" dirty="0">
                <a:solidFill>
                  <a:schemeClr val="bg1"/>
                </a:solidFill>
                <a:latin typeface="Tahoma" panose="020B0604030504040204" pitchFamily="34" charset="0"/>
                <a:ea typeface="Tahoma" panose="020B0604030504040204" pitchFamily="34" charset="0"/>
                <a:cs typeface="Tahoma" panose="020B0604030504040204" pitchFamily="34" charset="0"/>
              </a:rPr>
              <a:t>Minimize the error-prone manual testing</a:t>
            </a:r>
            <a:endParaRPr lang="en-US" altLang="zh-TW" sz="155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200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200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2500"/>
                            </p:stCondLst>
                            <p:childTnLst>
                              <p:par>
                                <p:cTn id="15" presetID="22" presetClass="entr" presetSubtype="8" fill="hold" grpId="0" nodeType="afterEffect">
                                  <p:stCondLst>
                                    <p:cond delay="75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3750"/>
                            </p:stCondLst>
                            <p:childTnLst>
                              <p:par>
                                <p:cTn id="19" presetID="6" presetClass="entr" presetSubtype="32" fill="hold" nodeType="afterEffect">
                                  <p:stCondLst>
                                    <p:cond delay="2500"/>
                                  </p:stCondLst>
                                  <p:childTnLst>
                                    <p:set>
                                      <p:cBhvr>
                                        <p:cTn id="20" dur="1" fill="hold">
                                          <p:stCondLst>
                                            <p:cond delay="0"/>
                                          </p:stCondLst>
                                        </p:cTn>
                                        <p:tgtEl>
                                          <p:spTgt spid="12"/>
                                        </p:tgtEl>
                                        <p:attrNameLst>
                                          <p:attrName>style.visibility</p:attrName>
                                        </p:attrNameLst>
                                      </p:cBhvr>
                                      <p:to>
                                        <p:strVal val="visible"/>
                                      </p:to>
                                    </p:set>
                                    <p:animEffect transition="in" filter="circle(out)">
                                      <p:cBhvr>
                                        <p:cTn id="21" dur="1000"/>
                                        <p:tgtEl>
                                          <p:spTgt spid="12"/>
                                        </p:tgtEl>
                                      </p:cBhvr>
                                    </p:animEffect>
                                  </p:childTnLst>
                                </p:cTn>
                              </p:par>
                            </p:childTnLst>
                          </p:cTn>
                        </p:par>
                        <p:par>
                          <p:cTn id="22" fill="hold">
                            <p:stCondLst>
                              <p:cond delay="7250"/>
                            </p:stCondLst>
                            <p:childTnLst>
                              <p:par>
                                <p:cTn id="23" presetID="10" presetClass="entr" presetSubtype="0" fill="hold" grpId="0" nodeType="afterEffect">
                                  <p:stCondLst>
                                    <p:cond delay="0"/>
                                  </p:stCondLst>
                                  <p:childTnLst>
                                    <p:set>
                                      <p:cBhvr>
                                        <p:cTn id="24" dur="1" fill="hold">
                                          <p:stCondLst>
                                            <p:cond delay="0"/>
                                          </p:stCondLst>
                                        </p:cTn>
                                        <p:tgtEl>
                                          <p:spTgt spid="13">
                                            <p:bg/>
                                          </p:spTgt>
                                        </p:tgtEl>
                                        <p:attrNameLst>
                                          <p:attrName>style.visibility</p:attrName>
                                        </p:attrNameLst>
                                      </p:cBhvr>
                                      <p:to>
                                        <p:strVal val="visible"/>
                                      </p:to>
                                    </p:set>
                                    <p:animEffect transition="in" filter="fade">
                                      <p:cBhvr>
                                        <p:cTn id="25" dur="500"/>
                                        <p:tgtEl>
                                          <p:spTgt spid="13">
                                            <p:bg/>
                                          </p:spTgt>
                                        </p:tgtEl>
                                      </p:cBhvr>
                                    </p:animEffect>
                                  </p:childTnLst>
                                </p:cTn>
                              </p:par>
                            </p:childTnLst>
                          </p:cTn>
                        </p:par>
                        <p:par>
                          <p:cTn id="26" fill="hold">
                            <p:stCondLst>
                              <p:cond delay="7750"/>
                            </p:stCondLst>
                            <p:childTnLst>
                              <p:par>
                                <p:cTn id="27" presetID="10" presetClass="entr" presetSubtype="0" fill="hold" grpId="0" nodeType="after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childTnLst>
                          </p:cTn>
                        </p:par>
                        <p:par>
                          <p:cTn id="30" fill="hold">
                            <p:stCondLst>
                              <p:cond delay="8250"/>
                            </p:stCondLst>
                            <p:childTnLst>
                              <p:par>
                                <p:cTn id="31" presetID="10" presetClass="entr" presetSubtype="0" fill="hold" grpId="0" nodeType="after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animEffect transition="in" filter="fade">
                                      <p:cBhvr>
                                        <p:cTn id="3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1" grpId="0"/>
      <p:bldP spid="13" grpId="0" animBg="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785" y="34925"/>
            <a:ext cx="9160510" cy="645160"/>
          </a:xfrm>
          <a:prstGeom prst="rect">
            <a:avLst/>
          </a:prstGeom>
          <a:noFill/>
        </p:spPr>
        <p:txBody>
          <a:bodyPr wrap="square" rtlCol="0">
            <a:spAutoFit/>
          </a:bodyPr>
          <a:lstStyle/>
          <a:p>
            <a:r>
              <a:rPr lang="en-US" sz="3600" b="1" dirty="0">
                <a:solidFill>
                  <a:schemeClr val="bg1"/>
                </a:solidFill>
                <a:latin typeface="Calibri" panose="020F0502020204030204" charset="0"/>
                <a:ea typeface="+mj-ea"/>
                <a:cs typeface="+mj-cs"/>
              </a:rPr>
              <a:t>Benefits</a:t>
            </a:r>
            <a:r>
              <a:rPr lang="en-US" sz="3600" b="1" dirty="0" smtClean="0">
                <a:solidFill>
                  <a:schemeClr val="bg1"/>
                </a:solidFill>
                <a:latin typeface="Myriad Pro" pitchFamily="34" charset="0"/>
              </a:rPr>
              <a:t> </a:t>
            </a:r>
            <a:r>
              <a:rPr lang="en-US" sz="3600" b="1" dirty="0">
                <a:solidFill>
                  <a:schemeClr val="bg1"/>
                </a:solidFill>
                <a:latin typeface="Calibri" panose="020F0502020204030204" charset="0"/>
                <a:ea typeface="+mj-ea"/>
                <a:cs typeface="+mj-cs"/>
              </a:rPr>
              <a:t>of</a:t>
            </a:r>
            <a:r>
              <a:rPr lang="en-US" sz="3600" b="1" dirty="0" smtClean="0">
                <a:solidFill>
                  <a:schemeClr val="bg1"/>
                </a:solidFill>
                <a:latin typeface="Myriad Pro" pitchFamily="34" charset="0"/>
              </a:rPr>
              <a:t> </a:t>
            </a:r>
            <a:r>
              <a:rPr lang="en-US" sz="3600" b="1" dirty="0">
                <a:solidFill>
                  <a:schemeClr val="bg1"/>
                </a:solidFill>
                <a:latin typeface="Calibri" panose="020F0502020204030204" charset="0"/>
                <a:ea typeface="+mj-ea"/>
                <a:cs typeface="+mj-cs"/>
              </a:rPr>
              <a:t>Test</a:t>
            </a:r>
            <a:r>
              <a:rPr lang="en-US" sz="3600" b="1" dirty="0" smtClean="0">
                <a:solidFill>
                  <a:schemeClr val="bg1"/>
                </a:solidFill>
                <a:latin typeface="Myriad Pro" pitchFamily="34" charset="0"/>
              </a:rPr>
              <a:t> </a:t>
            </a:r>
            <a:r>
              <a:rPr lang="en-US" sz="3600" b="1" dirty="0">
                <a:solidFill>
                  <a:schemeClr val="bg1"/>
                </a:solidFill>
                <a:latin typeface="Calibri" panose="020F0502020204030204" charset="0"/>
                <a:ea typeface="+mj-ea"/>
                <a:cs typeface="+mj-cs"/>
              </a:rPr>
              <a:t>Automation</a:t>
            </a:r>
            <a:endParaRPr lang="en-US" sz="3600" b="1" dirty="0">
              <a:solidFill>
                <a:schemeClr val="bg1"/>
              </a:solidFill>
              <a:latin typeface="Calibri" panose="020F0502020204030204" charset="0"/>
              <a:ea typeface="+mj-ea"/>
              <a:cs typeface="+mj-cs"/>
            </a:endParaRPr>
          </a:p>
        </p:txBody>
      </p:sp>
      <p:sp>
        <p:nvSpPr>
          <p:cNvPr id="4" name="Rectangle 3"/>
          <p:cNvSpPr/>
          <p:nvPr/>
        </p:nvSpPr>
        <p:spPr>
          <a:xfrm>
            <a:off x="1946838" y="1416659"/>
            <a:ext cx="7525330" cy="432435"/>
          </a:xfrm>
          <a:prstGeom prst="rect">
            <a:avLst/>
          </a:prstGeom>
        </p:spPr>
        <p:txBody>
          <a:bodyPr wrap="square">
            <a:spAutoFit/>
          </a:bodyPr>
          <a:lstStyle/>
          <a:p>
            <a:pPr lvl="0" fontAlgn="base">
              <a:spcBef>
                <a:spcPct val="20000"/>
              </a:spcBef>
              <a:spcAft>
                <a:spcPct val="0"/>
              </a:spcAft>
              <a:buSzPct val="100000"/>
            </a:pPr>
            <a:r>
              <a:rPr lang="en-US" altLang="zh-TW" sz="2215" dirty="0">
                <a:latin typeface="Tahoma" panose="020B0604030504040204" pitchFamily="34" charset="0"/>
                <a:ea typeface="Tahoma" panose="020B0604030504040204" pitchFamily="34" charset="0"/>
                <a:cs typeface="Tahoma" panose="020B0604030504040204" pitchFamily="34" charset="0"/>
              </a:rPr>
              <a:t>Test Automation offers </a:t>
            </a:r>
            <a:r>
              <a:rPr lang="en-US" altLang="zh-TW" sz="2215" dirty="0" smtClean="0">
                <a:latin typeface="Tahoma" panose="020B0604030504040204" pitchFamily="34" charset="0"/>
                <a:ea typeface="Tahoma" panose="020B0604030504040204" pitchFamily="34" charset="0"/>
                <a:cs typeface="Tahoma" panose="020B0604030504040204" pitchFamily="34" charset="0"/>
              </a:rPr>
              <a:t>the following benefits:</a:t>
            </a:r>
            <a:endParaRPr lang="en-US" altLang="zh-TW" sz="2215"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775225" y="2011678"/>
            <a:ext cx="4516242" cy="5011048"/>
            <a:chOff x="2217504" y="2006464"/>
            <a:chExt cx="4080942" cy="4528055"/>
          </a:xfrm>
        </p:grpSpPr>
        <p:grpSp>
          <p:nvGrpSpPr>
            <p:cNvPr id="6" name="Group 15"/>
            <p:cNvGrpSpPr/>
            <p:nvPr/>
          </p:nvGrpSpPr>
          <p:grpSpPr>
            <a:xfrm>
              <a:off x="3662595" y="3675112"/>
              <a:ext cx="1190759" cy="1190759"/>
              <a:chOff x="5224848" y="1670507"/>
              <a:chExt cx="1190759" cy="1190759"/>
            </a:xfrm>
          </p:grpSpPr>
          <p:sp>
            <p:nvSpPr>
              <p:cNvPr id="43" name="Oval 42"/>
              <p:cNvSpPr/>
              <p:nvPr/>
            </p:nvSpPr>
            <p:spPr>
              <a:xfrm>
                <a:off x="5224848" y="1670507"/>
                <a:ext cx="1190759" cy="1190759"/>
              </a:xfrm>
              <a:prstGeom prst="ellipse">
                <a:avLst/>
              </a:prstGeom>
            </p:spPr>
            <p:style>
              <a:lnRef idx="1">
                <a:schemeClr val="accent2"/>
              </a:lnRef>
              <a:fillRef idx="2">
                <a:schemeClr val="accent2"/>
              </a:fillRef>
              <a:effectRef idx="1">
                <a:schemeClr val="accent2"/>
              </a:effectRef>
              <a:fontRef idx="minor">
                <a:schemeClr val="dk1">
                  <a:hueOff val="0"/>
                  <a:satOff val="0"/>
                  <a:lumOff val="0"/>
                  <a:alphaOff val="0"/>
                </a:schemeClr>
              </a:fontRef>
            </p:style>
          </p:sp>
          <p:sp>
            <p:nvSpPr>
              <p:cNvPr id="44" name="Oval 4"/>
              <p:cNvSpPr/>
              <p:nvPr/>
            </p:nvSpPr>
            <p:spPr>
              <a:xfrm>
                <a:off x="5399231" y="1844890"/>
                <a:ext cx="841993" cy="8419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1082" tIns="21082" rIns="21082" bIns="21082" numCol="1" spcCol="1270" anchor="ctr" anchorCtr="0">
                <a:noAutofit/>
              </a:bodyPr>
              <a:lstStyle/>
              <a:p>
                <a:pPr lvl="0" algn="ctr" defTabSz="666750">
                  <a:lnSpc>
                    <a:spcPct val="90000"/>
                  </a:lnSpc>
                  <a:spcBef>
                    <a:spcPct val="0"/>
                  </a:spcBef>
                  <a:spcAft>
                    <a:spcPct val="35000"/>
                  </a:spcAft>
                </a:pPr>
                <a:r>
                  <a:rPr lang="en-US" sz="1660" b="1" kern="1200" dirty="0" smtClean="0">
                    <a:latin typeface="Tahoma" panose="020B0604030504040204" pitchFamily="34" charset="0"/>
                    <a:ea typeface="Tahoma" panose="020B0604030504040204" pitchFamily="34" charset="0"/>
                    <a:cs typeface="Tahoma" panose="020B0604030504040204" pitchFamily="34" charset="0"/>
                  </a:rPr>
                  <a:t>Benefits</a:t>
                </a:r>
                <a:endParaRPr lang="en-US" sz="1660" b="1" kern="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7" name="Group 16"/>
            <p:cNvGrpSpPr/>
            <p:nvPr/>
          </p:nvGrpSpPr>
          <p:grpSpPr>
            <a:xfrm>
              <a:off x="4055546" y="3316696"/>
              <a:ext cx="404858" cy="253280"/>
              <a:chOff x="5617799" y="1312091"/>
              <a:chExt cx="404858" cy="253280"/>
            </a:xfrm>
          </p:grpSpPr>
          <p:sp>
            <p:nvSpPr>
              <p:cNvPr id="41" name="Right Arrow 40"/>
              <p:cNvSpPr/>
              <p:nvPr/>
            </p:nvSpPr>
            <p:spPr>
              <a:xfrm rot="16200000">
                <a:off x="5693588" y="1236302"/>
                <a:ext cx="253280" cy="404858"/>
              </a:xfrm>
              <a:prstGeom prst="rightArrow">
                <a:avLst>
                  <a:gd name="adj1" fmla="val 60000"/>
                  <a:gd name="adj2" fmla="val 50000"/>
                </a:avLst>
              </a:prstGeom>
            </p:spPr>
            <p:style>
              <a:lnRef idx="1">
                <a:schemeClr val="accent2"/>
              </a:lnRef>
              <a:fillRef idx="3">
                <a:schemeClr val="accent2"/>
              </a:fillRef>
              <a:effectRef idx="2">
                <a:schemeClr val="accent2"/>
              </a:effectRef>
              <a:fontRef idx="minor">
                <a:schemeClr val="dk1">
                  <a:hueOff val="0"/>
                  <a:satOff val="0"/>
                  <a:lumOff val="0"/>
                  <a:alphaOff val="0"/>
                </a:schemeClr>
              </a:fontRef>
            </p:style>
          </p:sp>
          <p:sp>
            <p:nvSpPr>
              <p:cNvPr id="42" name="Right Arrow 6"/>
              <p:cNvSpPr/>
              <p:nvPr/>
            </p:nvSpPr>
            <p:spPr>
              <a:xfrm rot="16200000">
                <a:off x="5731580" y="1355266"/>
                <a:ext cx="177296" cy="2429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880" kern="1200"/>
              </a:p>
            </p:txBody>
          </p:sp>
        </p:grpSp>
        <p:grpSp>
          <p:nvGrpSpPr>
            <p:cNvPr id="8" name="Group 17"/>
            <p:cNvGrpSpPr/>
            <p:nvPr/>
          </p:nvGrpSpPr>
          <p:grpSpPr>
            <a:xfrm>
              <a:off x="3662595" y="2006464"/>
              <a:ext cx="1190759" cy="1190759"/>
              <a:chOff x="5224848" y="1859"/>
              <a:chExt cx="1190759" cy="1190759"/>
            </a:xfrm>
          </p:grpSpPr>
          <p:sp>
            <p:nvSpPr>
              <p:cNvPr id="39" name="Oval 38"/>
              <p:cNvSpPr/>
              <p:nvPr/>
            </p:nvSpPr>
            <p:spPr>
              <a:xfrm>
                <a:off x="5224848" y="1859"/>
                <a:ext cx="1190759" cy="1190759"/>
              </a:xfrm>
              <a:prstGeom prst="ellipse">
                <a:avLst/>
              </a:prstGeom>
              <a:blipFill rotWithShape="0">
                <a:blip r:embed="rId1" cstate="print"/>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0" name="Oval 8"/>
              <p:cNvSpPr/>
              <p:nvPr/>
            </p:nvSpPr>
            <p:spPr>
              <a:xfrm>
                <a:off x="5399231" y="176242"/>
                <a:ext cx="841993" cy="8419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1678" tIns="71678" rIns="71678" bIns="71678" numCol="1" spcCol="1270" anchor="ctr" anchorCtr="0">
                <a:noAutofit/>
              </a:bodyPr>
              <a:lstStyle/>
              <a:p>
                <a:pPr lvl="0" algn="ctr" defTabSz="2266950">
                  <a:lnSpc>
                    <a:spcPct val="90000"/>
                  </a:lnSpc>
                  <a:spcBef>
                    <a:spcPct val="0"/>
                  </a:spcBef>
                  <a:spcAft>
                    <a:spcPct val="35000"/>
                  </a:spcAft>
                </a:pPr>
                <a:endParaRPr lang="en-US" sz="5645" kern="1200" dirty="0"/>
              </a:p>
            </p:txBody>
          </p:sp>
        </p:grpSp>
        <p:grpSp>
          <p:nvGrpSpPr>
            <p:cNvPr id="9" name="Group 18"/>
            <p:cNvGrpSpPr/>
            <p:nvPr/>
          </p:nvGrpSpPr>
          <p:grpSpPr>
            <a:xfrm>
              <a:off x="4847672" y="3654485"/>
              <a:ext cx="253280" cy="404858"/>
              <a:chOff x="6409925" y="1649880"/>
              <a:chExt cx="253280" cy="404858"/>
            </a:xfrm>
          </p:grpSpPr>
          <p:sp>
            <p:nvSpPr>
              <p:cNvPr id="37" name="Right Arrow 36"/>
              <p:cNvSpPr/>
              <p:nvPr/>
            </p:nvSpPr>
            <p:spPr>
              <a:xfrm rot="19800000">
                <a:off x="6409925" y="1649880"/>
                <a:ext cx="253280" cy="404858"/>
              </a:xfrm>
              <a:prstGeom prst="rightArrow">
                <a:avLst>
                  <a:gd name="adj1" fmla="val 60000"/>
                  <a:gd name="adj2" fmla="val 50000"/>
                </a:avLst>
              </a:prstGeom>
            </p:spPr>
            <p:style>
              <a:lnRef idx="1">
                <a:schemeClr val="accent2"/>
              </a:lnRef>
              <a:fillRef idx="3">
                <a:schemeClr val="accent2"/>
              </a:fillRef>
              <a:effectRef idx="2">
                <a:schemeClr val="accent2"/>
              </a:effectRef>
              <a:fontRef idx="minor">
                <a:schemeClr val="dk1">
                  <a:hueOff val="0"/>
                  <a:satOff val="0"/>
                  <a:lumOff val="0"/>
                  <a:alphaOff val="0"/>
                </a:schemeClr>
              </a:fontRef>
            </p:style>
          </p:sp>
          <p:sp>
            <p:nvSpPr>
              <p:cNvPr id="38" name="Right Arrow 10"/>
              <p:cNvSpPr/>
              <p:nvPr/>
            </p:nvSpPr>
            <p:spPr>
              <a:xfrm rot="19800000">
                <a:off x="6415015" y="1749848"/>
                <a:ext cx="177296" cy="2429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880" kern="1200"/>
              </a:p>
            </p:txBody>
          </p:sp>
        </p:grpSp>
        <p:grpSp>
          <p:nvGrpSpPr>
            <p:cNvPr id="10" name="Group 19"/>
            <p:cNvGrpSpPr/>
            <p:nvPr/>
          </p:nvGrpSpPr>
          <p:grpSpPr>
            <a:xfrm>
              <a:off x="5107687" y="2840788"/>
              <a:ext cx="1190759" cy="1190759"/>
              <a:chOff x="6669940" y="836183"/>
              <a:chExt cx="1190759" cy="1190759"/>
            </a:xfrm>
          </p:grpSpPr>
          <p:sp>
            <p:nvSpPr>
              <p:cNvPr id="35" name="Oval 34"/>
              <p:cNvSpPr/>
              <p:nvPr/>
            </p:nvSpPr>
            <p:spPr>
              <a:xfrm>
                <a:off x="6669940" y="836183"/>
                <a:ext cx="1190759" cy="1190759"/>
              </a:xfrm>
              <a:prstGeom prst="ellipse">
                <a:avLst/>
              </a:prstGeom>
              <a:blipFill rotWithShape="0">
                <a:blip r:embed="rId2" cstate="print"/>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6" name="Oval 12"/>
              <p:cNvSpPr/>
              <p:nvPr/>
            </p:nvSpPr>
            <p:spPr>
              <a:xfrm>
                <a:off x="6844323" y="1010566"/>
                <a:ext cx="841993" cy="8419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1678" tIns="71678" rIns="71678" bIns="71678" numCol="1" spcCol="1270" anchor="ctr" anchorCtr="0">
                <a:noAutofit/>
              </a:bodyPr>
              <a:lstStyle/>
              <a:p>
                <a:pPr lvl="0" algn="ctr" defTabSz="2266950">
                  <a:lnSpc>
                    <a:spcPct val="90000"/>
                  </a:lnSpc>
                  <a:spcBef>
                    <a:spcPct val="0"/>
                  </a:spcBef>
                  <a:spcAft>
                    <a:spcPct val="35000"/>
                  </a:spcAft>
                </a:pPr>
                <a:endParaRPr lang="en-US" sz="5645" kern="1200"/>
              </a:p>
            </p:txBody>
          </p:sp>
        </p:grpSp>
        <p:grpSp>
          <p:nvGrpSpPr>
            <p:cNvPr id="11" name="Group 20"/>
            <p:cNvGrpSpPr/>
            <p:nvPr/>
          </p:nvGrpSpPr>
          <p:grpSpPr>
            <a:xfrm>
              <a:off x="4847672" y="4481640"/>
              <a:ext cx="253280" cy="404858"/>
              <a:chOff x="6409925" y="2477035"/>
              <a:chExt cx="253280" cy="404858"/>
            </a:xfrm>
          </p:grpSpPr>
          <p:sp>
            <p:nvSpPr>
              <p:cNvPr id="33" name="Right Arrow 32"/>
              <p:cNvSpPr/>
              <p:nvPr/>
            </p:nvSpPr>
            <p:spPr>
              <a:xfrm rot="1800000">
                <a:off x="6409925" y="2477035"/>
                <a:ext cx="253280" cy="404858"/>
              </a:xfrm>
              <a:prstGeom prst="rightArrow">
                <a:avLst>
                  <a:gd name="adj1" fmla="val 60000"/>
                  <a:gd name="adj2" fmla="val 50000"/>
                </a:avLst>
              </a:prstGeom>
            </p:spPr>
            <p:style>
              <a:lnRef idx="1">
                <a:schemeClr val="accent2"/>
              </a:lnRef>
              <a:fillRef idx="3">
                <a:schemeClr val="accent2"/>
              </a:fillRef>
              <a:effectRef idx="2">
                <a:schemeClr val="accent2"/>
              </a:effectRef>
              <a:fontRef idx="minor">
                <a:schemeClr val="dk1">
                  <a:hueOff val="0"/>
                  <a:satOff val="0"/>
                  <a:lumOff val="0"/>
                  <a:alphaOff val="0"/>
                </a:schemeClr>
              </a:fontRef>
            </p:style>
          </p:sp>
          <p:sp>
            <p:nvSpPr>
              <p:cNvPr id="34" name="Right Arrow 14"/>
              <p:cNvSpPr/>
              <p:nvPr/>
            </p:nvSpPr>
            <p:spPr>
              <a:xfrm rot="1800000">
                <a:off x="6415015" y="2539011"/>
                <a:ext cx="177296" cy="2429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880" kern="1200"/>
              </a:p>
            </p:txBody>
          </p:sp>
        </p:grpSp>
        <p:grpSp>
          <p:nvGrpSpPr>
            <p:cNvPr id="12" name="Group 21"/>
            <p:cNvGrpSpPr/>
            <p:nvPr/>
          </p:nvGrpSpPr>
          <p:grpSpPr>
            <a:xfrm>
              <a:off x="5107687" y="4509436"/>
              <a:ext cx="1190759" cy="1190759"/>
              <a:chOff x="6669940" y="2504831"/>
              <a:chExt cx="1190759" cy="1190759"/>
            </a:xfrm>
          </p:grpSpPr>
          <p:sp>
            <p:nvSpPr>
              <p:cNvPr id="31" name="Oval 30"/>
              <p:cNvSpPr/>
              <p:nvPr/>
            </p:nvSpPr>
            <p:spPr>
              <a:xfrm>
                <a:off x="6669940" y="2504831"/>
                <a:ext cx="1190759" cy="1190759"/>
              </a:xfrm>
              <a:prstGeom prst="ellipse">
                <a:avLst/>
              </a:prstGeom>
              <a:blipFill rotWithShape="0">
                <a:blip r:embed="rId3" cstate="print"/>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2" name="Oval 16"/>
              <p:cNvSpPr/>
              <p:nvPr/>
            </p:nvSpPr>
            <p:spPr>
              <a:xfrm>
                <a:off x="6844323" y="2679214"/>
                <a:ext cx="841993" cy="8419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1678" tIns="71678" rIns="71678" bIns="71678" numCol="1" spcCol="1270" anchor="ctr" anchorCtr="0">
                <a:noAutofit/>
              </a:bodyPr>
              <a:lstStyle/>
              <a:p>
                <a:pPr lvl="0" algn="ctr" defTabSz="2266950">
                  <a:lnSpc>
                    <a:spcPct val="90000"/>
                  </a:lnSpc>
                  <a:spcBef>
                    <a:spcPct val="0"/>
                  </a:spcBef>
                  <a:spcAft>
                    <a:spcPct val="35000"/>
                  </a:spcAft>
                </a:pPr>
                <a:endParaRPr lang="en-US" sz="5645" kern="1200"/>
              </a:p>
            </p:txBody>
          </p:sp>
        </p:grpSp>
        <p:grpSp>
          <p:nvGrpSpPr>
            <p:cNvPr id="13" name="Group 22"/>
            <p:cNvGrpSpPr/>
            <p:nvPr/>
          </p:nvGrpSpPr>
          <p:grpSpPr>
            <a:xfrm>
              <a:off x="4055546" y="4971007"/>
              <a:ext cx="404858" cy="253280"/>
              <a:chOff x="5617799" y="2966402"/>
              <a:chExt cx="404858" cy="253280"/>
            </a:xfrm>
          </p:grpSpPr>
          <p:sp>
            <p:nvSpPr>
              <p:cNvPr id="29" name="Right Arrow 28"/>
              <p:cNvSpPr/>
              <p:nvPr/>
            </p:nvSpPr>
            <p:spPr>
              <a:xfrm rot="5400000">
                <a:off x="5693588" y="2890613"/>
                <a:ext cx="253280" cy="404858"/>
              </a:xfrm>
              <a:prstGeom prst="rightArrow">
                <a:avLst>
                  <a:gd name="adj1" fmla="val 60000"/>
                  <a:gd name="adj2" fmla="val 50000"/>
                </a:avLst>
              </a:prstGeom>
            </p:spPr>
            <p:style>
              <a:lnRef idx="1">
                <a:schemeClr val="accent2"/>
              </a:lnRef>
              <a:fillRef idx="3">
                <a:schemeClr val="accent2"/>
              </a:fillRef>
              <a:effectRef idx="2">
                <a:schemeClr val="accent2"/>
              </a:effectRef>
              <a:fontRef idx="minor">
                <a:schemeClr val="dk1">
                  <a:hueOff val="0"/>
                  <a:satOff val="0"/>
                  <a:lumOff val="0"/>
                  <a:alphaOff val="0"/>
                </a:schemeClr>
              </a:fontRef>
            </p:style>
          </p:sp>
          <p:sp>
            <p:nvSpPr>
              <p:cNvPr id="30" name="Right Arrow 18"/>
              <p:cNvSpPr/>
              <p:nvPr/>
            </p:nvSpPr>
            <p:spPr>
              <a:xfrm rot="5400000">
                <a:off x="5731580" y="2933593"/>
                <a:ext cx="177296" cy="2429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880" kern="1200"/>
              </a:p>
            </p:txBody>
          </p:sp>
        </p:grpSp>
        <p:grpSp>
          <p:nvGrpSpPr>
            <p:cNvPr id="14" name="Group 23"/>
            <p:cNvGrpSpPr/>
            <p:nvPr/>
          </p:nvGrpSpPr>
          <p:grpSpPr>
            <a:xfrm>
              <a:off x="3662595" y="5343760"/>
              <a:ext cx="1190759" cy="1190759"/>
              <a:chOff x="5224848" y="3339155"/>
              <a:chExt cx="1190759" cy="1190759"/>
            </a:xfrm>
          </p:grpSpPr>
          <p:sp>
            <p:nvSpPr>
              <p:cNvPr id="27" name="Oval 26"/>
              <p:cNvSpPr/>
              <p:nvPr/>
            </p:nvSpPr>
            <p:spPr>
              <a:xfrm>
                <a:off x="5224848" y="3339155"/>
                <a:ext cx="1190759" cy="1190759"/>
              </a:xfrm>
              <a:prstGeom prst="ellipse">
                <a:avLst/>
              </a:prstGeom>
              <a:blipFill rotWithShape="0">
                <a:blip r:embed="rId4" cstate="print"/>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8" name="Oval 20"/>
              <p:cNvSpPr/>
              <p:nvPr/>
            </p:nvSpPr>
            <p:spPr>
              <a:xfrm>
                <a:off x="5399231" y="3513538"/>
                <a:ext cx="841993" cy="8419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1678" tIns="71678" rIns="71678" bIns="71678" numCol="1" spcCol="1270" anchor="ctr" anchorCtr="0">
                <a:noAutofit/>
              </a:bodyPr>
              <a:lstStyle/>
              <a:p>
                <a:pPr lvl="0" algn="ctr" defTabSz="2266950">
                  <a:lnSpc>
                    <a:spcPct val="90000"/>
                  </a:lnSpc>
                  <a:spcBef>
                    <a:spcPct val="0"/>
                  </a:spcBef>
                  <a:spcAft>
                    <a:spcPct val="35000"/>
                  </a:spcAft>
                </a:pPr>
                <a:endParaRPr lang="en-US" sz="5645" kern="1200"/>
              </a:p>
            </p:txBody>
          </p:sp>
        </p:grpSp>
        <p:grpSp>
          <p:nvGrpSpPr>
            <p:cNvPr id="15" name="Group 24"/>
            <p:cNvGrpSpPr/>
            <p:nvPr/>
          </p:nvGrpSpPr>
          <p:grpSpPr>
            <a:xfrm>
              <a:off x="3414997" y="4481640"/>
              <a:ext cx="253280" cy="404858"/>
              <a:chOff x="4977250" y="2477035"/>
              <a:chExt cx="253280" cy="404858"/>
            </a:xfrm>
          </p:grpSpPr>
          <p:sp>
            <p:nvSpPr>
              <p:cNvPr id="25" name="Right Arrow 24"/>
              <p:cNvSpPr/>
              <p:nvPr/>
            </p:nvSpPr>
            <p:spPr>
              <a:xfrm rot="9000000">
                <a:off x="4977250" y="2477035"/>
                <a:ext cx="253280" cy="404858"/>
              </a:xfrm>
              <a:prstGeom prst="rightArrow">
                <a:avLst>
                  <a:gd name="adj1" fmla="val 60000"/>
                  <a:gd name="adj2" fmla="val 50000"/>
                </a:avLst>
              </a:prstGeom>
            </p:spPr>
            <p:style>
              <a:lnRef idx="1">
                <a:schemeClr val="accent2"/>
              </a:lnRef>
              <a:fillRef idx="3">
                <a:schemeClr val="accent2"/>
              </a:fillRef>
              <a:effectRef idx="2">
                <a:schemeClr val="accent2"/>
              </a:effectRef>
              <a:fontRef idx="minor">
                <a:schemeClr val="dk1">
                  <a:hueOff val="0"/>
                  <a:satOff val="0"/>
                  <a:lumOff val="0"/>
                  <a:alphaOff val="0"/>
                </a:schemeClr>
              </a:fontRef>
            </p:style>
          </p:sp>
          <p:sp>
            <p:nvSpPr>
              <p:cNvPr id="26" name="Right Arrow 22"/>
              <p:cNvSpPr/>
              <p:nvPr/>
            </p:nvSpPr>
            <p:spPr>
              <a:xfrm rot="19800000">
                <a:off x="5048144" y="2539011"/>
                <a:ext cx="177296" cy="2429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880" kern="1200"/>
              </a:p>
            </p:txBody>
          </p:sp>
        </p:grpSp>
        <p:grpSp>
          <p:nvGrpSpPr>
            <p:cNvPr id="16" name="Group 25"/>
            <p:cNvGrpSpPr/>
            <p:nvPr/>
          </p:nvGrpSpPr>
          <p:grpSpPr>
            <a:xfrm>
              <a:off x="2217504" y="4509436"/>
              <a:ext cx="1190759" cy="1190759"/>
              <a:chOff x="3779757" y="2504831"/>
              <a:chExt cx="1190759" cy="1190759"/>
            </a:xfrm>
          </p:grpSpPr>
          <p:sp>
            <p:nvSpPr>
              <p:cNvPr id="23" name="Oval 22"/>
              <p:cNvSpPr/>
              <p:nvPr/>
            </p:nvSpPr>
            <p:spPr>
              <a:xfrm>
                <a:off x="3779757" y="2504831"/>
                <a:ext cx="1190759" cy="1190759"/>
              </a:xfrm>
              <a:prstGeom prst="ellipse">
                <a:avLst/>
              </a:prstGeom>
              <a:blipFill rotWithShape="0">
                <a:blip r:embed="rId5" cstate="print"/>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4" name="Oval 24"/>
              <p:cNvSpPr/>
              <p:nvPr/>
            </p:nvSpPr>
            <p:spPr>
              <a:xfrm>
                <a:off x="3954140" y="2679214"/>
                <a:ext cx="841993" cy="8419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1678" tIns="71678" rIns="71678" bIns="71678" numCol="1" spcCol="1270" anchor="ctr" anchorCtr="0">
                <a:noAutofit/>
              </a:bodyPr>
              <a:lstStyle/>
              <a:p>
                <a:pPr lvl="0" algn="ctr" defTabSz="2266950">
                  <a:lnSpc>
                    <a:spcPct val="90000"/>
                  </a:lnSpc>
                  <a:spcBef>
                    <a:spcPct val="0"/>
                  </a:spcBef>
                  <a:spcAft>
                    <a:spcPct val="35000"/>
                  </a:spcAft>
                </a:pPr>
                <a:endParaRPr lang="en-US" sz="5645" kern="1200" dirty="0"/>
              </a:p>
            </p:txBody>
          </p:sp>
        </p:grpSp>
        <p:grpSp>
          <p:nvGrpSpPr>
            <p:cNvPr id="17" name="Group 26"/>
            <p:cNvGrpSpPr/>
            <p:nvPr/>
          </p:nvGrpSpPr>
          <p:grpSpPr>
            <a:xfrm>
              <a:off x="3414997" y="3654485"/>
              <a:ext cx="253280" cy="404858"/>
              <a:chOff x="4977250" y="1649880"/>
              <a:chExt cx="253280" cy="404858"/>
            </a:xfrm>
          </p:grpSpPr>
          <p:sp>
            <p:nvSpPr>
              <p:cNvPr id="21" name="Right Arrow 20"/>
              <p:cNvSpPr/>
              <p:nvPr/>
            </p:nvSpPr>
            <p:spPr>
              <a:xfrm rot="12600000">
                <a:off x="4977250" y="1649880"/>
                <a:ext cx="253280" cy="404858"/>
              </a:xfrm>
              <a:prstGeom prst="rightArrow">
                <a:avLst>
                  <a:gd name="adj1" fmla="val 60000"/>
                  <a:gd name="adj2" fmla="val 50000"/>
                </a:avLst>
              </a:prstGeom>
            </p:spPr>
            <p:style>
              <a:lnRef idx="1">
                <a:schemeClr val="accent2"/>
              </a:lnRef>
              <a:fillRef idx="3">
                <a:schemeClr val="accent2"/>
              </a:fillRef>
              <a:effectRef idx="2">
                <a:schemeClr val="accent2"/>
              </a:effectRef>
              <a:fontRef idx="minor">
                <a:schemeClr val="dk1">
                  <a:hueOff val="0"/>
                  <a:satOff val="0"/>
                  <a:lumOff val="0"/>
                  <a:alphaOff val="0"/>
                </a:schemeClr>
              </a:fontRef>
            </p:style>
          </p:sp>
          <p:sp>
            <p:nvSpPr>
              <p:cNvPr id="22" name="Right Arrow 26"/>
              <p:cNvSpPr/>
              <p:nvPr/>
            </p:nvSpPr>
            <p:spPr>
              <a:xfrm rot="23400000">
                <a:off x="5048144" y="1749848"/>
                <a:ext cx="177296" cy="2429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880" kern="1200"/>
              </a:p>
            </p:txBody>
          </p:sp>
        </p:grpSp>
        <p:grpSp>
          <p:nvGrpSpPr>
            <p:cNvPr id="18" name="Group 27"/>
            <p:cNvGrpSpPr/>
            <p:nvPr/>
          </p:nvGrpSpPr>
          <p:grpSpPr>
            <a:xfrm>
              <a:off x="2217504" y="2840788"/>
              <a:ext cx="1190759" cy="1190759"/>
              <a:chOff x="3779757" y="836183"/>
              <a:chExt cx="1190759" cy="1190759"/>
            </a:xfrm>
          </p:grpSpPr>
          <p:sp>
            <p:nvSpPr>
              <p:cNvPr id="19" name="Oval 18"/>
              <p:cNvSpPr/>
              <p:nvPr/>
            </p:nvSpPr>
            <p:spPr>
              <a:xfrm>
                <a:off x="3779757" y="836183"/>
                <a:ext cx="1190759" cy="1190759"/>
              </a:xfrm>
              <a:prstGeom prst="ellipse">
                <a:avLst/>
              </a:prstGeom>
              <a:blipFill rotWithShape="0">
                <a:blip r:embed="rId6" cstate="print"/>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0" name="Oval 28"/>
              <p:cNvSpPr/>
              <p:nvPr/>
            </p:nvSpPr>
            <p:spPr>
              <a:xfrm>
                <a:off x="3954140" y="1010566"/>
                <a:ext cx="841993" cy="8419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1678" tIns="71678" rIns="71678" bIns="71678" numCol="1" spcCol="1270" anchor="ctr" anchorCtr="0">
                <a:noAutofit/>
              </a:bodyPr>
              <a:lstStyle/>
              <a:p>
                <a:pPr lvl="0" algn="ctr" defTabSz="2266950">
                  <a:lnSpc>
                    <a:spcPct val="90000"/>
                  </a:lnSpc>
                  <a:spcBef>
                    <a:spcPct val="0"/>
                  </a:spcBef>
                  <a:spcAft>
                    <a:spcPct val="35000"/>
                  </a:spcAft>
                </a:pPr>
                <a:endParaRPr lang="en-US" sz="5645" kern="1200" dirty="0"/>
              </a:p>
            </p:txBody>
          </p:sp>
        </p:grpSp>
      </p:grpSp>
      <p:sp>
        <p:nvSpPr>
          <p:cNvPr id="45" name="TextBox 44"/>
          <p:cNvSpPr txBox="1"/>
          <p:nvPr/>
        </p:nvSpPr>
        <p:spPr>
          <a:xfrm>
            <a:off x="2832593" y="3357018"/>
            <a:ext cx="2136309" cy="500380"/>
          </a:xfrm>
          <a:prstGeom prst="rect">
            <a:avLst/>
          </a:prstGeom>
          <a:noFill/>
        </p:spPr>
        <p:txBody>
          <a:bodyPr wrap="square" rtlCol="0">
            <a:spAutoFit/>
          </a:bodyPr>
          <a:lstStyle/>
          <a:p>
            <a:pPr algn="ctr"/>
            <a:r>
              <a:rPr lang="en-US" sz="1330" b="1" dirty="0" smtClean="0">
                <a:latin typeface="Tahoma" panose="020B0604030504040204" pitchFamily="34" charset="0"/>
                <a:ea typeface="Tahoma" panose="020B0604030504040204" pitchFamily="34" charset="0"/>
                <a:cs typeface="Tahoma" panose="020B0604030504040204" pitchFamily="34" charset="0"/>
              </a:rPr>
              <a:t>Standardized Processes</a:t>
            </a:r>
            <a:endParaRPr lang="en-US" sz="1330" b="1" dirty="0">
              <a:latin typeface="Tahoma" panose="020B0604030504040204" pitchFamily="34" charset="0"/>
              <a:ea typeface="Tahoma" panose="020B0604030504040204" pitchFamily="34" charset="0"/>
              <a:cs typeface="Tahoma" panose="020B0604030504040204" pitchFamily="34" charset="0"/>
            </a:endParaRPr>
          </a:p>
        </p:txBody>
      </p:sp>
      <p:sp>
        <p:nvSpPr>
          <p:cNvPr id="47" name="TextBox 46"/>
          <p:cNvSpPr txBox="1"/>
          <p:nvPr/>
        </p:nvSpPr>
        <p:spPr>
          <a:xfrm>
            <a:off x="2848655" y="5283124"/>
            <a:ext cx="2136309" cy="500380"/>
          </a:xfrm>
          <a:prstGeom prst="rect">
            <a:avLst/>
          </a:prstGeom>
          <a:noFill/>
        </p:spPr>
        <p:txBody>
          <a:bodyPr wrap="square" rtlCol="0">
            <a:spAutoFit/>
          </a:bodyPr>
          <a:lstStyle/>
          <a:p>
            <a:pPr algn="ctr"/>
            <a:r>
              <a:rPr lang="en-US" sz="1330" b="1" dirty="0" smtClean="0">
                <a:latin typeface="Tahoma" panose="020B0604030504040204" pitchFamily="34" charset="0"/>
                <a:ea typeface="Tahoma" panose="020B0604030504040204" pitchFamily="34" charset="0"/>
                <a:cs typeface="Tahoma" panose="020B0604030504040204" pitchFamily="34" charset="0"/>
              </a:rPr>
              <a:t>Consistency of Compliance</a:t>
            </a:r>
            <a:endParaRPr lang="en-US" sz="1330" b="1" dirty="0">
              <a:latin typeface="Tahoma" panose="020B0604030504040204" pitchFamily="34" charset="0"/>
              <a:ea typeface="Tahoma" panose="020B0604030504040204" pitchFamily="34" charset="0"/>
              <a:cs typeface="Tahoma" panose="020B0604030504040204" pitchFamily="34" charset="0"/>
            </a:endParaRPr>
          </a:p>
        </p:txBody>
      </p:sp>
      <p:sp>
        <p:nvSpPr>
          <p:cNvPr id="48" name="TextBox 47"/>
          <p:cNvSpPr txBox="1"/>
          <p:nvPr/>
        </p:nvSpPr>
        <p:spPr>
          <a:xfrm>
            <a:off x="7645059" y="2204661"/>
            <a:ext cx="2136309" cy="295910"/>
          </a:xfrm>
          <a:prstGeom prst="rect">
            <a:avLst/>
          </a:prstGeom>
          <a:noFill/>
        </p:spPr>
        <p:txBody>
          <a:bodyPr wrap="square" rtlCol="0">
            <a:spAutoFit/>
          </a:bodyPr>
          <a:lstStyle/>
          <a:p>
            <a:pPr algn="ctr"/>
            <a:r>
              <a:rPr lang="en-US" sz="1330" b="1" dirty="0" smtClean="0">
                <a:latin typeface="Tahoma" panose="020B0604030504040204" pitchFamily="34" charset="0"/>
                <a:ea typeface="Tahoma" panose="020B0604030504040204" pitchFamily="34" charset="0"/>
                <a:cs typeface="Tahoma" panose="020B0604030504040204" pitchFamily="34" charset="0"/>
              </a:rPr>
              <a:t>Increased Productivity</a:t>
            </a:r>
            <a:endParaRPr lang="en-US" sz="1330" b="1" dirty="0">
              <a:latin typeface="Tahoma" panose="020B0604030504040204" pitchFamily="34" charset="0"/>
              <a:ea typeface="Tahoma" panose="020B0604030504040204" pitchFamily="34" charset="0"/>
              <a:cs typeface="Tahoma" panose="020B0604030504040204" pitchFamily="34" charset="0"/>
            </a:endParaRPr>
          </a:p>
        </p:txBody>
      </p:sp>
      <p:sp>
        <p:nvSpPr>
          <p:cNvPr id="49" name="TextBox 48"/>
          <p:cNvSpPr txBox="1"/>
          <p:nvPr/>
        </p:nvSpPr>
        <p:spPr>
          <a:xfrm>
            <a:off x="9307529" y="3284517"/>
            <a:ext cx="1863247" cy="500380"/>
          </a:xfrm>
          <a:prstGeom prst="rect">
            <a:avLst/>
          </a:prstGeom>
          <a:noFill/>
        </p:spPr>
        <p:txBody>
          <a:bodyPr wrap="square" rtlCol="0">
            <a:spAutoFit/>
          </a:bodyPr>
          <a:lstStyle/>
          <a:p>
            <a:pPr algn="ctr"/>
            <a:r>
              <a:rPr lang="en-US" sz="1330" b="1" dirty="0" smtClean="0">
                <a:latin typeface="Tahoma" panose="020B0604030504040204" pitchFamily="34" charset="0"/>
                <a:ea typeface="Tahoma" panose="020B0604030504040204" pitchFamily="34" charset="0"/>
                <a:cs typeface="Tahoma" panose="020B0604030504040204" pitchFamily="34" charset="0"/>
              </a:rPr>
              <a:t>Improved Time to Market</a:t>
            </a:r>
            <a:endParaRPr lang="en-US" sz="1330" b="1" dirty="0">
              <a:latin typeface="Tahoma" panose="020B0604030504040204" pitchFamily="34" charset="0"/>
              <a:ea typeface="Tahoma" panose="020B0604030504040204" pitchFamily="34" charset="0"/>
              <a:cs typeface="Tahoma" panose="020B0604030504040204" pitchFamily="34" charset="0"/>
            </a:endParaRPr>
          </a:p>
        </p:txBody>
      </p:sp>
      <p:sp>
        <p:nvSpPr>
          <p:cNvPr id="50" name="TextBox 49"/>
          <p:cNvSpPr txBox="1"/>
          <p:nvPr/>
        </p:nvSpPr>
        <p:spPr>
          <a:xfrm>
            <a:off x="9323591" y="5178861"/>
            <a:ext cx="1863247" cy="500380"/>
          </a:xfrm>
          <a:prstGeom prst="rect">
            <a:avLst/>
          </a:prstGeom>
          <a:noFill/>
        </p:spPr>
        <p:txBody>
          <a:bodyPr wrap="square" rtlCol="0">
            <a:spAutoFit/>
          </a:bodyPr>
          <a:lstStyle/>
          <a:p>
            <a:pPr algn="ctr"/>
            <a:r>
              <a:rPr lang="en-US" sz="1330" b="1" dirty="0" smtClean="0">
                <a:latin typeface="Tahoma" panose="020B0604030504040204" pitchFamily="34" charset="0"/>
                <a:ea typeface="Tahoma" panose="020B0604030504040204" pitchFamily="34" charset="0"/>
                <a:cs typeface="Tahoma" panose="020B0604030504040204" pitchFamily="34" charset="0"/>
              </a:rPr>
              <a:t>Lower Total Cost of Ownership (TCO)</a:t>
            </a:r>
            <a:endParaRPr lang="en-US" sz="1330" b="1" dirty="0">
              <a:latin typeface="Tahoma" panose="020B0604030504040204" pitchFamily="34" charset="0"/>
              <a:ea typeface="Tahoma" panose="020B0604030504040204" pitchFamily="34" charset="0"/>
              <a:cs typeface="Tahoma" panose="020B0604030504040204" pitchFamily="34" charset="0"/>
            </a:endParaRPr>
          </a:p>
        </p:txBody>
      </p:sp>
      <p:sp>
        <p:nvSpPr>
          <p:cNvPr id="52" name="TextBox 51"/>
          <p:cNvSpPr txBox="1"/>
          <p:nvPr/>
        </p:nvSpPr>
        <p:spPr>
          <a:xfrm>
            <a:off x="4631597" y="6573214"/>
            <a:ext cx="1887421" cy="295910"/>
          </a:xfrm>
          <a:prstGeom prst="rect">
            <a:avLst/>
          </a:prstGeom>
          <a:noFill/>
        </p:spPr>
        <p:txBody>
          <a:bodyPr wrap="square" rtlCol="0">
            <a:spAutoFit/>
          </a:bodyPr>
          <a:lstStyle/>
          <a:p>
            <a:pPr algn="ctr"/>
            <a:r>
              <a:rPr lang="en-US" sz="1330" b="1" dirty="0" smtClean="0">
                <a:latin typeface="Tahoma" panose="020B0604030504040204" pitchFamily="34" charset="0"/>
                <a:ea typeface="Tahoma" panose="020B0604030504040204" pitchFamily="34" charset="0"/>
                <a:cs typeface="Tahoma" panose="020B0604030504040204" pitchFamily="34" charset="0"/>
              </a:rPr>
              <a:t>Better Quality</a:t>
            </a:r>
            <a:endParaRPr lang="en-US" sz="133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par>
                          <p:cTn id="8" fill="hold">
                            <p:stCondLst>
                              <p:cond delay="2000"/>
                            </p:stCondLst>
                            <p:childTnLst>
                              <p:par>
                                <p:cTn id="9" presetID="3" presetClass="entr" presetSubtype="5"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blinds(vertical)">
                                      <p:cBhvr>
                                        <p:cTn id="11" dur="750"/>
                                        <p:tgtEl>
                                          <p:spTgt spid="45"/>
                                        </p:tgtEl>
                                      </p:cBhvr>
                                    </p:animEffect>
                                  </p:childTnLst>
                                </p:cTn>
                              </p:par>
                            </p:childTnLst>
                          </p:cTn>
                        </p:par>
                        <p:par>
                          <p:cTn id="12" fill="hold">
                            <p:stCondLst>
                              <p:cond delay="3000"/>
                            </p:stCondLst>
                            <p:childTnLst>
                              <p:par>
                                <p:cTn id="13" presetID="3" presetClass="entr" presetSubtype="5"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linds(vertical)">
                                      <p:cBhvr>
                                        <p:cTn id="15" dur="750"/>
                                        <p:tgtEl>
                                          <p:spTgt spid="47"/>
                                        </p:tgtEl>
                                      </p:cBhvr>
                                    </p:animEffect>
                                  </p:childTnLst>
                                </p:cTn>
                              </p:par>
                            </p:childTnLst>
                          </p:cTn>
                        </p:par>
                        <p:par>
                          <p:cTn id="16" fill="hold">
                            <p:stCondLst>
                              <p:cond delay="4000"/>
                            </p:stCondLst>
                            <p:childTnLst>
                              <p:par>
                                <p:cTn id="17" presetID="3" presetClass="entr" presetSubtype="5"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blinds(vertical)">
                                      <p:cBhvr>
                                        <p:cTn id="19" dur="750"/>
                                        <p:tgtEl>
                                          <p:spTgt spid="48"/>
                                        </p:tgtEl>
                                      </p:cBhvr>
                                    </p:animEffect>
                                  </p:childTnLst>
                                </p:cTn>
                              </p:par>
                            </p:childTnLst>
                          </p:cTn>
                        </p:par>
                        <p:par>
                          <p:cTn id="20" fill="hold">
                            <p:stCondLst>
                              <p:cond delay="5000"/>
                            </p:stCondLst>
                            <p:childTnLst>
                              <p:par>
                                <p:cTn id="21" presetID="3" presetClass="entr" presetSubtype="5"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blinds(vertical)">
                                      <p:cBhvr>
                                        <p:cTn id="23" dur="750"/>
                                        <p:tgtEl>
                                          <p:spTgt spid="49"/>
                                        </p:tgtEl>
                                      </p:cBhvr>
                                    </p:animEffect>
                                  </p:childTnLst>
                                </p:cTn>
                              </p:par>
                            </p:childTnLst>
                          </p:cTn>
                        </p:par>
                        <p:par>
                          <p:cTn id="24" fill="hold">
                            <p:stCondLst>
                              <p:cond delay="6000"/>
                            </p:stCondLst>
                            <p:childTnLst>
                              <p:par>
                                <p:cTn id="25" presetID="3" presetClass="entr" presetSubtype="5"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linds(vertical)">
                                      <p:cBhvr>
                                        <p:cTn id="27" dur="750"/>
                                        <p:tgtEl>
                                          <p:spTgt spid="50"/>
                                        </p:tgtEl>
                                      </p:cBhvr>
                                    </p:animEffect>
                                  </p:childTnLst>
                                </p:cTn>
                              </p:par>
                            </p:childTnLst>
                          </p:cTn>
                        </p:par>
                        <p:par>
                          <p:cTn id="28" fill="hold">
                            <p:stCondLst>
                              <p:cond delay="7000"/>
                            </p:stCondLst>
                            <p:childTnLst>
                              <p:par>
                                <p:cTn id="29" presetID="3" presetClass="entr" presetSubtype="5"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blinds(vertical)">
                                      <p:cBhvr>
                                        <p:cTn id="31" dur="7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48" grpId="0"/>
      <p:bldP spid="49" grpId="0"/>
      <p:bldP spid="50"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half" idx="1"/>
          </p:nvPr>
        </p:nvSpPr>
        <p:spPr>
          <a:xfrm>
            <a:off x="483870" y="819150"/>
            <a:ext cx="12473940" cy="1542415"/>
          </a:xfrm>
        </p:spPr>
        <p:txBody>
          <a:bodyPr/>
          <a:p>
            <a:r>
              <a:rPr lang="en-US" sz="2400"/>
              <a:t>Test Automation Framework is a set of guidelines for creating and designing Test cases. Frameworks helps testers to use resources more efficiently.</a:t>
            </a:r>
            <a:endParaRPr lang="en-US"/>
          </a:p>
          <a:p>
            <a:pPr marL="0" indent="0">
              <a:buNone/>
            </a:pPr>
            <a:endParaRPr lang="en-US"/>
          </a:p>
        </p:txBody>
      </p:sp>
      <p:sp>
        <p:nvSpPr>
          <p:cNvPr id="3" name="Title 2"/>
          <p:cNvSpPr>
            <a:spLocks noGrp="1"/>
          </p:cNvSpPr>
          <p:nvPr>
            <p:ph type="title"/>
          </p:nvPr>
        </p:nvSpPr>
        <p:spPr>
          <a:xfrm>
            <a:off x="18143" y="45307"/>
            <a:ext cx="13106400" cy="607187"/>
          </a:xfrm>
        </p:spPr>
        <p:txBody>
          <a:bodyPr/>
          <a:p>
            <a:r>
              <a:rPr lang="en-US"/>
              <a:t>Test Automation Framework</a:t>
            </a:r>
            <a:endParaRPr lang="en-US"/>
          </a:p>
        </p:txBody>
      </p:sp>
      <p:pic>
        <p:nvPicPr>
          <p:cNvPr id="4" name="Content Placeholder 3" descr="Automation Framework"/>
          <p:cNvPicPr>
            <a:picLocks noChangeAspect="1"/>
          </p:cNvPicPr>
          <p:nvPr>
            <p:ph sz="half" idx="10"/>
          </p:nvPr>
        </p:nvPicPr>
        <p:blipFill>
          <a:blip r:embed="rId1"/>
          <a:stretch>
            <a:fillRect/>
          </a:stretch>
        </p:blipFill>
        <p:spPr>
          <a:xfrm>
            <a:off x="1739900" y="2981960"/>
            <a:ext cx="10177145" cy="34112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marL="0" indent="0">
              <a:buNone/>
            </a:pPr>
            <a:r>
              <a:rPr lang="en-US"/>
              <a:t>Different Test Automation tools:</a:t>
            </a:r>
            <a:endParaRPr lang="en-US"/>
          </a:p>
        </p:txBody>
      </p:sp>
      <p:sp>
        <p:nvSpPr>
          <p:cNvPr id="3" name="Title 2"/>
          <p:cNvSpPr>
            <a:spLocks noGrp="1"/>
          </p:cNvSpPr>
          <p:nvPr>
            <p:ph type="title"/>
          </p:nvPr>
        </p:nvSpPr>
        <p:spPr/>
        <p:txBody>
          <a:bodyPr/>
          <a:p>
            <a:r>
              <a:rPr lang="en-US"/>
              <a:t>Test Automation tools</a:t>
            </a:r>
            <a:endParaRPr lang="en-US"/>
          </a:p>
        </p:txBody>
      </p:sp>
      <p:sp>
        <p:nvSpPr>
          <p:cNvPr id="4" name="Oval 3"/>
          <p:cNvSpPr/>
          <p:nvPr/>
        </p:nvSpPr>
        <p:spPr>
          <a:xfrm>
            <a:off x="4913630" y="3002280"/>
            <a:ext cx="3672205" cy="2592705"/>
          </a:xfrm>
          <a:prstGeom prst="ellipse">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5135880" y="3935730"/>
            <a:ext cx="3140075" cy="460375"/>
          </a:xfrm>
          <a:prstGeom prst="rect">
            <a:avLst/>
          </a:prstGeom>
          <a:noFill/>
        </p:spPr>
        <p:txBody>
          <a:bodyPr wrap="none" rtlCol="0">
            <a:spAutoFit/>
          </a:bodyPr>
          <a:p>
            <a:r>
              <a:rPr lang="en-US"/>
              <a:t>Test Automation Tools</a:t>
            </a:r>
            <a:endParaRPr lang="en-US"/>
          </a:p>
        </p:txBody>
      </p:sp>
      <p:cxnSp>
        <p:nvCxnSpPr>
          <p:cNvPr id="6" name="Straight Connector 5"/>
          <p:cNvCxnSpPr/>
          <p:nvPr/>
        </p:nvCxnSpPr>
        <p:spPr>
          <a:xfrm flipH="1" flipV="1">
            <a:off x="3689350" y="2282190"/>
            <a:ext cx="1433830" cy="131381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2237105" y="1821815"/>
            <a:ext cx="2171700" cy="460375"/>
          </a:xfrm>
          <a:prstGeom prst="rect">
            <a:avLst/>
          </a:prstGeom>
          <a:noFill/>
        </p:spPr>
        <p:txBody>
          <a:bodyPr wrap="square" rtlCol="0">
            <a:spAutoFit/>
          </a:bodyPr>
          <a:p>
            <a:r>
              <a:rPr lang="en-US"/>
              <a:t>Selenium</a:t>
            </a:r>
            <a:endParaRPr lang="en-US"/>
          </a:p>
        </p:txBody>
      </p:sp>
      <p:cxnSp>
        <p:nvCxnSpPr>
          <p:cNvPr id="8" name="Straight Connector 7"/>
          <p:cNvCxnSpPr>
            <a:stCxn id="4" idx="2"/>
          </p:cNvCxnSpPr>
          <p:nvPr/>
        </p:nvCxnSpPr>
        <p:spPr>
          <a:xfrm flipH="1" flipV="1">
            <a:off x="2537460" y="4298315"/>
            <a:ext cx="2376170" cy="63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1640205" y="4110355"/>
            <a:ext cx="897255" cy="460375"/>
          </a:xfrm>
          <a:prstGeom prst="rect">
            <a:avLst/>
          </a:prstGeom>
          <a:noFill/>
        </p:spPr>
        <p:txBody>
          <a:bodyPr wrap="square" rtlCol="0">
            <a:spAutoFit/>
          </a:bodyPr>
          <a:p>
            <a:r>
              <a:rPr lang="en-US"/>
              <a:t>RFT</a:t>
            </a:r>
            <a:endParaRPr lang="en-US"/>
          </a:p>
        </p:txBody>
      </p:sp>
      <p:cxnSp>
        <p:nvCxnSpPr>
          <p:cNvPr id="10" name="Straight Connector 9"/>
          <p:cNvCxnSpPr>
            <a:stCxn id="4" idx="3"/>
          </p:cNvCxnSpPr>
          <p:nvPr/>
        </p:nvCxnSpPr>
        <p:spPr>
          <a:xfrm flipH="1">
            <a:off x="3617595" y="5215255"/>
            <a:ext cx="1833880" cy="1171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8373745" y="2354580"/>
            <a:ext cx="2012315" cy="1274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85835" y="4298315"/>
            <a:ext cx="2232660" cy="97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03540" y="5340985"/>
            <a:ext cx="2094865" cy="75755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2028825" y="6386830"/>
            <a:ext cx="2045970" cy="460375"/>
          </a:xfrm>
          <a:prstGeom prst="rect">
            <a:avLst/>
          </a:prstGeom>
          <a:noFill/>
        </p:spPr>
        <p:txBody>
          <a:bodyPr wrap="none" rtlCol="0">
            <a:spAutoFit/>
          </a:bodyPr>
          <a:p>
            <a:r>
              <a:rPr lang="en-US"/>
              <a:t>TestComplete</a:t>
            </a:r>
            <a:endParaRPr lang="en-US"/>
          </a:p>
        </p:txBody>
      </p:sp>
      <p:sp>
        <p:nvSpPr>
          <p:cNvPr id="15" name="Text Box 14"/>
          <p:cNvSpPr txBox="1"/>
          <p:nvPr/>
        </p:nvSpPr>
        <p:spPr>
          <a:xfrm>
            <a:off x="10386060" y="2011045"/>
            <a:ext cx="775335" cy="460375"/>
          </a:xfrm>
          <a:prstGeom prst="rect">
            <a:avLst/>
          </a:prstGeom>
          <a:noFill/>
        </p:spPr>
        <p:txBody>
          <a:bodyPr wrap="none" rtlCol="0">
            <a:spAutoFit/>
          </a:bodyPr>
          <a:p>
            <a:r>
              <a:rPr lang="en-US"/>
              <a:t>UFT</a:t>
            </a:r>
            <a:endParaRPr lang="en-US"/>
          </a:p>
        </p:txBody>
      </p:sp>
      <p:sp>
        <p:nvSpPr>
          <p:cNvPr id="16" name="Text Box 15"/>
          <p:cNvSpPr txBox="1"/>
          <p:nvPr/>
        </p:nvSpPr>
        <p:spPr>
          <a:xfrm>
            <a:off x="10818495" y="4068445"/>
            <a:ext cx="1972945" cy="460375"/>
          </a:xfrm>
          <a:prstGeom prst="rect">
            <a:avLst/>
          </a:prstGeom>
          <a:noFill/>
        </p:spPr>
        <p:txBody>
          <a:bodyPr wrap="none" rtlCol="0">
            <a:spAutoFit/>
          </a:bodyPr>
          <a:p>
            <a:r>
              <a:rPr lang="en-US"/>
              <a:t>WebServices</a:t>
            </a:r>
            <a:endParaRPr lang="en-US"/>
          </a:p>
        </p:txBody>
      </p:sp>
      <p:sp>
        <p:nvSpPr>
          <p:cNvPr id="17" name="Text Box 16"/>
          <p:cNvSpPr txBox="1"/>
          <p:nvPr/>
        </p:nvSpPr>
        <p:spPr>
          <a:xfrm>
            <a:off x="10073005" y="6074410"/>
            <a:ext cx="1216660" cy="460375"/>
          </a:xfrm>
          <a:prstGeom prst="rect">
            <a:avLst/>
          </a:prstGeom>
          <a:noFill/>
        </p:spPr>
        <p:txBody>
          <a:bodyPr wrap="none" rtlCol="0">
            <a:spAutoFit/>
          </a:bodyPr>
          <a:p>
            <a:r>
              <a:rPr lang="en-US"/>
              <a:t>Appium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Test Automation Process</a:t>
            </a:r>
            <a:endParaRPr lang="en-US"/>
          </a:p>
        </p:txBody>
      </p:sp>
      <p:pic>
        <p:nvPicPr>
          <p:cNvPr id="4" name="Content Placeholder 3" descr="testautomationprocess"/>
          <p:cNvPicPr>
            <a:picLocks noChangeAspect="1"/>
          </p:cNvPicPr>
          <p:nvPr>
            <p:ph idx="1"/>
          </p:nvPr>
        </p:nvPicPr>
        <p:blipFill>
          <a:blip r:embed="rId1"/>
          <a:stretch>
            <a:fillRect/>
          </a:stretch>
        </p:blipFill>
        <p:spPr>
          <a:xfrm>
            <a:off x="1786890" y="1726565"/>
            <a:ext cx="10324465" cy="432943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9416</Words>
  <Application>WPS Presentation</Application>
  <PresentationFormat>Custom</PresentationFormat>
  <Paragraphs>411</Paragraphs>
  <Slides>32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32</vt:i4>
      </vt:variant>
    </vt:vector>
  </HeadingPairs>
  <TitlesOfParts>
    <vt:vector size="50" baseType="lpstr">
      <vt:lpstr>Arial</vt:lpstr>
      <vt:lpstr>SimSun</vt:lpstr>
      <vt:lpstr>Wingdings</vt:lpstr>
      <vt:lpstr>Times New Roman</vt:lpstr>
      <vt:lpstr>Franklin Gothic Medium</vt:lpstr>
      <vt:lpstr>Tunga</vt:lpstr>
      <vt:lpstr>Franklin Gothic Book</vt:lpstr>
      <vt:lpstr>Copperplate Gothic Bold</vt:lpstr>
      <vt:lpstr>Segoe Print</vt:lpstr>
      <vt:lpstr>Mangal</vt:lpstr>
      <vt:lpstr>Calibri</vt:lpstr>
      <vt:lpstr>Tahoma</vt:lpstr>
      <vt:lpstr>Copperplate</vt:lpstr>
      <vt:lpstr>Myriad Pro</vt:lpstr>
      <vt:lpstr>Microsoft YaHei</vt:lpstr>
      <vt:lpstr>Arial Unicode MS</vt:lpstr>
      <vt:lpstr>NSimSun</vt:lpstr>
      <vt:lpstr>Angles</vt:lpstr>
      <vt:lpstr>PowerPoint 演示文稿</vt:lpstr>
      <vt:lpstr>PowerPoint 演示文稿</vt:lpstr>
      <vt:lpstr>H2K INFOSYS PROVIDES WORLD CLASS SERVICES IN</vt:lpstr>
      <vt:lpstr>PowerPoint 演示文稿</vt:lpstr>
      <vt:lpstr>PowerPoint 演示文稿</vt:lpstr>
      <vt:lpstr>PowerPoint 演示文稿</vt:lpstr>
      <vt:lpstr>Test Automation Framework</vt:lpstr>
      <vt:lpstr>Test Automation tools</vt:lpstr>
      <vt:lpstr>Test Automation Process</vt:lpstr>
      <vt:lpstr>Test Automation with Selenium..</vt:lpstr>
      <vt:lpstr>Types of Testing Supported bY Selenium</vt:lpstr>
      <vt:lpstr>Selenium vs other testing tools</vt:lpstr>
      <vt:lpstr>Career and Industry Demand-Selenium Web Driver</vt:lpstr>
      <vt:lpstr>Career and Industry Demand-Selenium Web Driver</vt:lpstr>
      <vt:lpstr>Career and Industry Demand-Selenium Web Driver</vt:lpstr>
      <vt:lpstr>Career and Industry Demand-Selenium Web Driver</vt:lpstr>
      <vt:lpstr>Test Automation with Selenium..</vt:lpstr>
      <vt:lpstr>Selenium Components</vt:lpstr>
      <vt:lpstr>Why Selenium IDE</vt:lpstr>
      <vt:lpstr>Selenium IDE</vt:lpstr>
      <vt:lpstr>Selenium WebDriver</vt:lpstr>
      <vt:lpstr>Selenium WebDriver - Advantages</vt:lpstr>
      <vt:lpstr>Selenium Grid</vt:lpstr>
      <vt:lpstr>Frameworks in Selenium</vt:lpstr>
      <vt:lpstr>Advantages of Using Selenium:-</vt:lpstr>
      <vt:lpstr>Test Automation &amp; Selenium Training</vt:lpstr>
      <vt:lpstr>PowerPoint 演示文稿</vt:lpstr>
      <vt:lpstr>PowerPoint 演示文稿</vt:lpstr>
      <vt:lpstr>PowerPoint 演示文稿</vt:lpstr>
      <vt:lpstr>PowerPoint 演示文稿</vt:lpstr>
      <vt:lpstr>PowerPoint 演示文稿</vt:lpstr>
      <vt:lpstr>Types of Tests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 Rex</dc:title>
  <dc:creator>h2k</dc:creator>
  <cp:lastModifiedBy>Sonal mittal</cp:lastModifiedBy>
  <cp:revision>253</cp:revision>
  <dcterms:created xsi:type="dcterms:W3CDTF">2012-01-23T22:20:00Z</dcterms:created>
  <dcterms:modified xsi:type="dcterms:W3CDTF">2020-07-05T05:05:21Z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