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Roboto Thin" panose="02000000000000000000" pitchFamily="2" charset="0"/>
      <p:regular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3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8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0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0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7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26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1A9A-31A2-48FF-A3C4-C27487103200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7354-3B96-4753-A184-AAA9B7453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83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30"/>
            <a:ext cx="6858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02085" y="4618865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- Accès aux options</a:t>
            </a:r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102087" y="3902765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- Son / Mute</a:t>
            </a:r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102086" y="3167390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- Accès aux options</a:t>
            </a:r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02086" y="2432015"/>
            <a:ext cx="55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- Démarrer / Accéder aux parcours</a:t>
            </a:r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102085" y="5387250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- (Optionnel) Interface Login</a:t>
            </a:r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16627" y="1239319"/>
            <a:ext cx="3978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Visualisation des POI</a:t>
            </a:r>
          </a:p>
          <a:p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4"/>
          <a:stretch/>
        </p:blipFill>
        <p:spPr>
          <a:xfrm>
            <a:off x="-3984382" y="1041674"/>
            <a:ext cx="7801009" cy="92143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r="38880"/>
          <a:stretch/>
        </p:blipFill>
        <p:spPr>
          <a:xfrm>
            <a:off x="8468138" y="990299"/>
            <a:ext cx="4211931" cy="926574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816627" y="2129461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Infos parcours (Durée…)</a:t>
            </a:r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16627" y="3065769"/>
            <a:ext cx="4554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Présentation du parcours</a:t>
            </a:r>
          </a:p>
          <a:p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69526" y="3955910"/>
            <a:ext cx="4565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Switch entre les parcours</a:t>
            </a:r>
          </a:p>
          <a:p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9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913315" y="1285918"/>
            <a:ext cx="4310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POI sous forme d’icône </a:t>
            </a:r>
          </a:p>
          <a:p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81643" y="2129694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Accès rapide Options / Mute</a:t>
            </a:r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16472" y="5087800"/>
            <a:ext cx="4084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Visualisation des infos</a:t>
            </a:r>
          </a:p>
          <a:p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6472" y="5780767"/>
            <a:ext cx="3368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Médias / </a:t>
            </a:r>
            <a:r>
              <a:rPr lang="fr-FR" sz="2800" dirty="0" err="1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SiteWeb</a:t>
            </a:r>
            <a:endParaRPr lang="fr-FR" sz="2800" dirty="0" smtClean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endParaRPr lang="fr-FR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4" r="29820"/>
          <a:stretch/>
        </p:blipFill>
        <p:spPr>
          <a:xfrm>
            <a:off x="437322" y="-4408745"/>
            <a:ext cx="5038671" cy="90867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3" t="-195" r="1318" b="59560"/>
          <a:stretch/>
        </p:blipFill>
        <p:spPr>
          <a:xfrm>
            <a:off x="5686844" y="2781242"/>
            <a:ext cx="6621510" cy="41195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87548" y="2622136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(Affichage OSM / </a:t>
            </a:r>
            <a:r>
              <a:rPr lang="fr-FR" sz="2400" dirty="0" err="1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LivePOI</a:t>
            </a:r>
            <a:r>
              <a:rPr lang="fr-F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)</a:t>
            </a:r>
            <a:endParaRPr lang="fr-FR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33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Roboto Thin</vt:lpstr>
      <vt:lpstr>Calibri</vt:lpstr>
      <vt:lpstr>Arial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MODE 83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Giannino</dc:creator>
  <cp:lastModifiedBy>Florian Giannino</cp:lastModifiedBy>
  <cp:revision>5</cp:revision>
  <dcterms:created xsi:type="dcterms:W3CDTF">2015-10-12T08:30:17Z</dcterms:created>
  <dcterms:modified xsi:type="dcterms:W3CDTF">2015-10-12T10:18:24Z</dcterms:modified>
</cp:coreProperties>
</file>