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85" d="100"/>
          <a:sy n="85" d="100"/>
        </p:scale>
        <p:origin x="381"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504A22-F99A-4B58-ADA1-37F7D96316A9}"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IN"/>
        </a:p>
      </dgm:t>
    </dgm:pt>
    <dgm:pt modelId="{3589A1DC-BE8A-4981-9AA3-4EBD02E29EFD}">
      <dgm:prSet phldrT="[Text]"/>
      <dgm:spPr/>
      <dgm:t>
        <a:bodyPr/>
        <a:lstStyle/>
        <a:p>
          <a:r>
            <a:rPr lang="en-US" dirty="0"/>
            <a:t>BreakTime  [Take a small relaxing break for better productivity]</a:t>
          </a:r>
          <a:endParaRPr lang="en-IN" dirty="0"/>
        </a:p>
      </dgm:t>
    </dgm:pt>
    <dgm:pt modelId="{550FC6F1-8999-48A4-8480-E930B3E8E887}" type="parTrans" cxnId="{53A34A83-F6DD-4AC0-8FF1-9032851D8291}">
      <dgm:prSet/>
      <dgm:spPr/>
      <dgm:t>
        <a:bodyPr/>
        <a:lstStyle/>
        <a:p>
          <a:endParaRPr lang="en-IN"/>
        </a:p>
      </dgm:t>
    </dgm:pt>
    <dgm:pt modelId="{A73611A9-4229-4156-ACE2-FE8CF56F0AAA}" type="sibTrans" cxnId="{53A34A83-F6DD-4AC0-8FF1-9032851D8291}">
      <dgm:prSet/>
      <dgm:spPr/>
      <dgm:t>
        <a:bodyPr/>
        <a:lstStyle/>
        <a:p>
          <a:endParaRPr lang="en-IN"/>
        </a:p>
      </dgm:t>
    </dgm:pt>
    <dgm:pt modelId="{16705C9D-4E4A-4384-B9FF-4AA5B7E3E445}">
      <dgm:prSet phldrT="[Text]" custT="1"/>
      <dgm:spPr/>
      <dgm:t>
        <a:bodyPr/>
        <a:lstStyle/>
        <a:p>
          <a:pPr marL="171450" lvl="1" indent="-171450" algn="l" defTabSz="755650">
            <a:lnSpc>
              <a:spcPct val="90000"/>
            </a:lnSpc>
            <a:spcBef>
              <a:spcPct val="0"/>
            </a:spcBef>
            <a:spcAft>
              <a:spcPct val="15000"/>
            </a:spcAft>
            <a:buFont typeface="Wingdings" panose="05000000000000000000" pitchFamily="2" charset="2"/>
            <a:buChar char="q"/>
          </a:pPr>
          <a:r>
            <a:rPr lang="en-US" sz="1700" kern="1200" dirty="0">
              <a:solidFill>
                <a:prstClr val="black">
                  <a:hueOff val="0"/>
                  <a:satOff val="0"/>
                  <a:lumOff val="0"/>
                  <a:alphaOff val="0"/>
                </a:prstClr>
              </a:solidFill>
              <a:latin typeface="Aptos" panose="02110004020202020204"/>
              <a:ea typeface="+mn-ea"/>
              <a:cs typeface="+mn-cs"/>
            </a:rPr>
            <a:t>Send message(s) to Teammates in native language and let them have some fun. </a:t>
          </a:r>
          <a:endParaRPr lang="en-IN" sz="1700" kern="1200" dirty="0">
            <a:solidFill>
              <a:prstClr val="black">
                <a:hueOff val="0"/>
                <a:satOff val="0"/>
                <a:lumOff val="0"/>
                <a:alphaOff val="0"/>
              </a:prstClr>
            </a:solidFill>
            <a:latin typeface="Aptos" panose="02110004020202020204"/>
            <a:ea typeface="+mn-ea"/>
            <a:cs typeface="+mn-cs"/>
          </a:endParaRPr>
        </a:p>
      </dgm:t>
    </dgm:pt>
    <dgm:pt modelId="{3B4A7B76-FFE2-4530-9EF3-33CBB454A3B2}" type="parTrans" cxnId="{6DDFD958-52A4-412E-91BF-158264B904B6}">
      <dgm:prSet/>
      <dgm:spPr/>
      <dgm:t>
        <a:bodyPr/>
        <a:lstStyle/>
        <a:p>
          <a:endParaRPr lang="en-IN"/>
        </a:p>
      </dgm:t>
    </dgm:pt>
    <dgm:pt modelId="{DCCBF031-BAD9-4BBA-9DC7-7D38C06BEB70}" type="sibTrans" cxnId="{6DDFD958-52A4-412E-91BF-158264B904B6}">
      <dgm:prSet/>
      <dgm:spPr/>
      <dgm:t>
        <a:bodyPr/>
        <a:lstStyle/>
        <a:p>
          <a:endParaRPr lang="en-IN"/>
        </a:p>
      </dgm:t>
    </dgm:pt>
    <dgm:pt modelId="{8821A42E-FD68-426F-823B-8C35D96897DA}">
      <dgm:prSet phldrT="[Text]"/>
      <dgm:spPr/>
      <dgm:t>
        <a:bodyPr/>
        <a:lstStyle/>
        <a:p>
          <a:r>
            <a:rPr lang="en-US" dirty="0"/>
            <a:t>Compilation Errors [Experienced developer - Code correctly at the first time]</a:t>
          </a:r>
          <a:endParaRPr lang="en-IN" dirty="0"/>
        </a:p>
      </dgm:t>
    </dgm:pt>
    <dgm:pt modelId="{ACE94D0B-C122-440D-A12F-AF0E1E42F86D}" type="parTrans" cxnId="{FD1C4297-93B5-42F4-9734-74867BFD483C}">
      <dgm:prSet/>
      <dgm:spPr/>
      <dgm:t>
        <a:bodyPr/>
        <a:lstStyle/>
        <a:p>
          <a:endParaRPr lang="en-IN"/>
        </a:p>
      </dgm:t>
    </dgm:pt>
    <dgm:pt modelId="{A5326088-F333-42F1-9785-9BB4CD68718F}" type="sibTrans" cxnId="{FD1C4297-93B5-42F4-9734-74867BFD483C}">
      <dgm:prSet/>
      <dgm:spPr/>
      <dgm:t>
        <a:bodyPr/>
        <a:lstStyle/>
        <a:p>
          <a:endParaRPr lang="en-IN"/>
        </a:p>
      </dgm:t>
    </dgm:pt>
    <dgm:pt modelId="{1CEB908C-F508-43F6-AA88-67A24022FFD9}">
      <dgm:prSet phldrT="[Text]" custT="1"/>
      <dgm:spPr/>
      <dgm:t>
        <a:bodyPr/>
        <a:lstStyle/>
        <a:p>
          <a:pPr marL="171450" lvl="1" indent="-171450" algn="l" defTabSz="755650">
            <a:lnSpc>
              <a:spcPct val="90000"/>
            </a:lnSpc>
            <a:spcBef>
              <a:spcPct val="0"/>
            </a:spcBef>
            <a:spcAft>
              <a:spcPct val="15000"/>
            </a:spcAft>
            <a:buFont typeface="Wingdings" panose="05000000000000000000" pitchFamily="2" charset="2"/>
            <a:buChar char="q"/>
          </a:pPr>
          <a:r>
            <a:rPr lang="en-US" sz="1700" kern="1200" dirty="0">
              <a:solidFill>
                <a:prstClr val="black">
                  <a:hueOff val="0"/>
                  <a:satOff val="0"/>
                  <a:lumOff val="0"/>
                  <a:alphaOff val="0"/>
                </a:prstClr>
              </a:solidFill>
              <a:latin typeface="Aptos" panose="02110004020202020204"/>
              <a:ea typeface="+mn-ea"/>
              <a:cs typeface="+mn-cs"/>
            </a:rPr>
            <a:t>Check your coding efficiency by comparing with the past code compilations and focus to make lesser compilation errors as the lines of code increases. </a:t>
          </a:r>
          <a:endParaRPr lang="en-IN" sz="1700" kern="1200" dirty="0">
            <a:solidFill>
              <a:prstClr val="black">
                <a:hueOff val="0"/>
                <a:satOff val="0"/>
                <a:lumOff val="0"/>
                <a:alphaOff val="0"/>
              </a:prstClr>
            </a:solidFill>
            <a:latin typeface="Aptos" panose="02110004020202020204"/>
            <a:ea typeface="+mn-ea"/>
            <a:cs typeface="+mn-cs"/>
          </a:endParaRPr>
        </a:p>
      </dgm:t>
    </dgm:pt>
    <dgm:pt modelId="{359ABBA6-112F-479E-A3E0-F508EF426DBB}" type="parTrans" cxnId="{CD861088-AC31-43EE-9494-BC527A20F4B5}">
      <dgm:prSet/>
      <dgm:spPr/>
      <dgm:t>
        <a:bodyPr/>
        <a:lstStyle/>
        <a:p>
          <a:endParaRPr lang="en-IN"/>
        </a:p>
      </dgm:t>
    </dgm:pt>
    <dgm:pt modelId="{7C17C124-C469-43A8-9D1A-D1213BFA7AF0}" type="sibTrans" cxnId="{CD861088-AC31-43EE-9494-BC527A20F4B5}">
      <dgm:prSet/>
      <dgm:spPr/>
      <dgm:t>
        <a:bodyPr/>
        <a:lstStyle/>
        <a:p>
          <a:endParaRPr lang="en-IN"/>
        </a:p>
      </dgm:t>
    </dgm:pt>
    <dgm:pt modelId="{4E8C4DA0-1E70-441E-AE89-DE688092064A}">
      <dgm:prSet phldrT="[Text]"/>
      <dgm:spPr/>
      <dgm:t>
        <a:bodyPr/>
        <a:lstStyle/>
        <a:p>
          <a:r>
            <a:rPr lang="en-US" dirty="0"/>
            <a:t>Code Smell [Detect Code smell early in your Java programs]</a:t>
          </a:r>
          <a:endParaRPr lang="en-IN" dirty="0"/>
        </a:p>
      </dgm:t>
    </dgm:pt>
    <dgm:pt modelId="{9E9D303E-9265-4D78-B051-4DB391BC2D36}" type="parTrans" cxnId="{C801B4FD-E285-4B28-BC60-E579C1B00BB6}">
      <dgm:prSet/>
      <dgm:spPr/>
      <dgm:t>
        <a:bodyPr/>
        <a:lstStyle/>
        <a:p>
          <a:endParaRPr lang="en-IN"/>
        </a:p>
      </dgm:t>
    </dgm:pt>
    <dgm:pt modelId="{40E32DBF-8E61-49B9-B1F2-3C6F74DA060B}" type="sibTrans" cxnId="{C801B4FD-E285-4B28-BC60-E579C1B00BB6}">
      <dgm:prSet/>
      <dgm:spPr/>
      <dgm:t>
        <a:bodyPr/>
        <a:lstStyle/>
        <a:p>
          <a:endParaRPr lang="en-IN"/>
        </a:p>
      </dgm:t>
    </dgm:pt>
    <dgm:pt modelId="{6ED93CB5-3B35-4A49-B400-1A95B15148D8}">
      <dgm:prSet phldrT="[Text]" custT="1"/>
      <dgm:spPr/>
      <dgm:t>
        <a:bodyPr/>
        <a:lstStyle/>
        <a:p>
          <a:pPr marL="171450" lvl="1" indent="-171450" algn="l" defTabSz="755650">
            <a:lnSpc>
              <a:spcPct val="90000"/>
            </a:lnSpc>
            <a:spcBef>
              <a:spcPct val="0"/>
            </a:spcBef>
            <a:spcAft>
              <a:spcPct val="15000"/>
            </a:spcAft>
            <a:buFont typeface="Wingdings" panose="05000000000000000000" pitchFamily="2" charset="2"/>
            <a:buChar char="q"/>
          </a:pPr>
          <a:r>
            <a:rPr lang="en-US" sz="1700" kern="1200" dirty="0">
              <a:solidFill>
                <a:prstClr val="black">
                  <a:hueOff val="0"/>
                  <a:satOff val="0"/>
                  <a:lumOff val="0"/>
                  <a:alphaOff val="0"/>
                </a:prstClr>
              </a:solidFill>
              <a:latin typeface="Aptos" panose="02110004020202020204"/>
              <a:ea typeface="+mn-ea"/>
              <a:cs typeface="+mn-cs"/>
            </a:rPr>
            <a:t>Detect code smell in Security, Performance, Best Practices, Design, Code style and Documentation categories to fix potential issues at the earliest before they leak into testing &amp; production.</a:t>
          </a:r>
          <a:endParaRPr lang="en-IN" sz="1700" kern="1200" dirty="0">
            <a:solidFill>
              <a:prstClr val="black">
                <a:hueOff val="0"/>
                <a:satOff val="0"/>
                <a:lumOff val="0"/>
                <a:alphaOff val="0"/>
              </a:prstClr>
            </a:solidFill>
            <a:latin typeface="Aptos" panose="02110004020202020204"/>
            <a:ea typeface="+mn-ea"/>
            <a:cs typeface="+mn-cs"/>
          </a:endParaRPr>
        </a:p>
      </dgm:t>
    </dgm:pt>
    <dgm:pt modelId="{00EABA97-A2A8-4ECF-BFFE-113B5BB986DF}" type="parTrans" cxnId="{45B0F150-74F3-4363-B8A8-649182F51232}">
      <dgm:prSet/>
      <dgm:spPr/>
      <dgm:t>
        <a:bodyPr/>
        <a:lstStyle/>
        <a:p>
          <a:endParaRPr lang="en-IN"/>
        </a:p>
      </dgm:t>
    </dgm:pt>
    <dgm:pt modelId="{A119525A-E350-4D36-B5EA-3B56C916AF47}" type="sibTrans" cxnId="{45B0F150-74F3-4363-B8A8-649182F51232}">
      <dgm:prSet/>
      <dgm:spPr/>
      <dgm:t>
        <a:bodyPr/>
        <a:lstStyle/>
        <a:p>
          <a:endParaRPr lang="en-IN"/>
        </a:p>
      </dgm:t>
    </dgm:pt>
    <dgm:pt modelId="{3345F0ED-8B78-43A3-81D0-2DE0DBB2FA34}">
      <dgm:prSet phldrT="[Text]" custT="1"/>
      <dgm:spPr/>
      <dgm:t>
        <a:bodyPr/>
        <a:lstStyle/>
        <a:p>
          <a:pPr marL="171450" lvl="1" indent="-171450" algn="l" defTabSz="755650">
            <a:lnSpc>
              <a:spcPct val="90000"/>
            </a:lnSpc>
            <a:spcBef>
              <a:spcPct val="0"/>
            </a:spcBef>
            <a:spcAft>
              <a:spcPct val="15000"/>
            </a:spcAft>
            <a:buFont typeface="Wingdings" panose="05000000000000000000" pitchFamily="2" charset="2"/>
            <a:buChar char="q"/>
          </a:pPr>
          <a:r>
            <a:rPr lang="en-US" sz="1700" kern="1200" dirty="0"/>
            <a:t>Play a short game with computer and see if computer can let you ‘Win’ with some offer.</a:t>
          </a:r>
          <a:endParaRPr lang="en-IN" sz="1700" kern="1200" dirty="0">
            <a:solidFill>
              <a:prstClr val="black">
                <a:hueOff val="0"/>
                <a:satOff val="0"/>
                <a:lumOff val="0"/>
                <a:alphaOff val="0"/>
              </a:prstClr>
            </a:solidFill>
            <a:latin typeface="Aptos" panose="02110004020202020204"/>
            <a:ea typeface="+mn-ea"/>
            <a:cs typeface="+mn-cs"/>
          </a:endParaRPr>
        </a:p>
      </dgm:t>
    </dgm:pt>
    <dgm:pt modelId="{4398A575-FF9D-479F-9BAA-B6DE7A44490F}" type="parTrans" cxnId="{AC48EA08-0568-4399-9836-F8F48CFA5DCC}">
      <dgm:prSet/>
      <dgm:spPr/>
      <dgm:t>
        <a:bodyPr/>
        <a:lstStyle/>
        <a:p>
          <a:endParaRPr lang="en-IN"/>
        </a:p>
      </dgm:t>
    </dgm:pt>
    <dgm:pt modelId="{7946C325-2361-4175-BAEE-F3C9C8F75CF4}" type="sibTrans" cxnId="{AC48EA08-0568-4399-9836-F8F48CFA5DCC}">
      <dgm:prSet/>
      <dgm:spPr/>
      <dgm:t>
        <a:bodyPr/>
        <a:lstStyle/>
        <a:p>
          <a:endParaRPr lang="en-IN"/>
        </a:p>
      </dgm:t>
    </dgm:pt>
    <dgm:pt modelId="{678D1291-2D64-4B73-B840-E9D516277968}">
      <dgm:prSet phldrT="[Text]" custT="1"/>
      <dgm:spPr/>
      <dgm:t>
        <a:bodyPr/>
        <a:lstStyle/>
        <a:p>
          <a:pPr marL="171450" lvl="1" indent="-171450" algn="l" defTabSz="755650">
            <a:lnSpc>
              <a:spcPct val="90000"/>
            </a:lnSpc>
            <a:spcBef>
              <a:spcPct val="0"/>
            </a:spcBef>
            <a:spcAft>
              <a:spcPct val="15000"/>
            </a:spcAft>
            <a:buFont typeface="Wingdings" panose="05000000000000000000" pitchFamily="2" charset="2"/>
            <a:buChar char="q"/>
          </a:pPr>
          <a:r>
            <a:rPr lang="en-US" sz="1700" kern="1200" dirty="0">
              <a:solidFill>
                <a:prstClr val="black">
                  <a:hueOff val="0"/>
                  <a:satOff val="0"/>
                  <a:lumOff val="0"/>
                  <a:alphaOff val="0"/>
                </a:prstClr>
              </a:solidFill>
              <a:latin typeface="Aptos" panose="02110004020202020204"/>
              <a:ea typeface="+mn-ea"/>
              <a:cs typeface="+mn-cs"/>
            </a:rPr>
            <a:t>View messages sent to you by your friends.</a:t>
          </a:r>
          <a:endParaRPr lang="en-IN" sz="1700" kern="1200" dirty="0">
            <a:solidFill>
              <a:prstClr val="black">
                <a:hueOff val="0"/>
                <a:satOff val="0"/>
                <a:lumOff val="0"/>
                <a:alphaOff val="0"/>
              </a:prstClr>
            </a:solidFill>
            <a:latin typeface="Aptos" panose="02110004020202020204"/>
            <a:ea typeface="+mn-ea"/>
            <a:cs typeface="+mn-cs"/>
          </a:endParaRPr>
        </a:p>
      </dgm:t>
    </dgm:pt>
    <dgm:pt modelId="{0BBA1643-0F1F-4A4B-B2A3-0D11A49D2E93}" type="parTrans" cxnId="{76D21EFD-65CA-4831-8E2C-C9F1EDDF3C5B}">
      <dgm:prSet/>
      <dgm:spPr/>
      <dgm:t>
        <a:bodyPr/>
        <a:lstStyle/>
        <a:p>
          <a:endParaRPr lang="en-IN"/>
        </a:p>
      </dgm:t>
    </dgm:pt>
    <dgm:pt modelId="{2017AC14-F712-4620-A418-C99997E5D691}" type="sibTrans" cxnId="{76D21EFD-65CA-4831-8E2C-C9F1EDDF3C5B}">
      <dgm:prSet/>
      <dgm:spPr/>
      <dgm:t>
        <a:bodyPr/>
        <a:lstStyle/>
        <a:p>
          <a:endParaRPr lang="en-IN"/>
        </a:p>
      </dgm:t>
    </dgm:pt>
    <dgm:pt modelId="{AA037E6D-389C-46CC-85EC-93E020621426}">
      <dgm:prSet phldrT="[Text]" custT="1"/>
      <dgm:spPr/>
      <dgm:t>
        <a:bodyPr/>
        <a:lstStyle/>
        <a:p>
          <a:pPr marL="171450" lvl="1" indent="-171450" algn="l" defTabSz="755650">
            <a:lnSpc>
              <a:spcPct val="90000"/>
            </a:lnSpc>
            <a:spcBef>
              <a:spcPct val="0"/>
            </a:spcBef>
            <a:spcAft>
              <a:spcPct val="15000"/>
            </a:spcAft>
            <a:buFont typeface="Wingdings" panose="05000000000000000000" pitchFamily="2" charset="2"/>
            <a:buChar char="q"/>
          </a:pPr>
          <a:r>
            <a:rPr lang="en-US" sz="1700" kern="1200" dirty="0"/>
            <a:t>View the videos posted by your team administrator from time to time that are motivational and relaxing.</a:t>
          </a:r>
          <a:endParaRPr lang="en-IN" sz="1700" kern="1200" dirty="0">
            <a:solidFill>
              <a:prstClr val="black">
                <a:hueOff val="0"/>
                <a:satOff val="0"/>
                <a:lumOff val="0"/>
                <a:alphaOff val="0"/>
              </a:prstClr>
            </a:solidFill>
            <a:latin typeface="Aptos" panose="02110004020202020204"/>
            <a:ea typeface="+mn-ea"/>
            <a:cs typeface="+mn-cs"/>
          </a:endParaRPr>
        </a:p>
      </dgm:t>
    </dgm:pt>
    <dgm:pt modelId="{99332B5F-CA04-4FD4-8B7F-D50F64AD3B3A}" type="parTrans" cxnId="{0707598D-EADA-42AA-9443-F7E6A64E0AB7}">
      <dgm:prSet/>
      <dgm:spPr/>
      <dgm:t>
        <a:bodyPr/>
        <a:lstStyle/>
        <a:p>
          <a:endParaRPr lang="en-IN"/>
        </a:p>
      </dgm:t>
    </dgm:pt>
    <dgm:pt modelId="{3AC7F988-0139-4413-A5F7-0EC2CC1E3013}" type="sibTrans" cxnId="{0707598D-EADA-42AA-9443-F7E6A64E0AB7}">
      <dgm:prSet/>
      <dgm:spPr/>
      <dgm:t>
        <a:bodyPr/>
        <a:lstStyle/>
        <a:p>
          <a:endParaRPr lang="en-IN"/>
        </a:p>
      </dgm:t>
    </dgm:pt>
    <dgm:pt modelId="{C0C8C276-EA7B-4234-8C1D-6BDD7727D110}" type="pres">
      <dgm:prSet presAssocID="{6E504A22-F99A-4B58-ADA1-37F7D96316A9}" presName="linear" presStyleCnt="0">
        <dgm:presLayoutVars>
          <dgm:dir/>
          <dgm:animLvl val="lvl"/>
          <dgm:resizeHandles val="exact"/>
        </dgm:presLayoutVars>
      </dgm:prSet>
      <dgm:spPr/>
    </dgm:pt>
    <dgm:pt modelId="{C49248A3-372F-48CB-A29B-52AD7E0CB1D3}" type="pres">
      <dgm:prSet presAssocID="{3589A1DC-BE8A-4981-9AA3-4EBD02E29EFD}" presName="parentLin" presStyleCnt="0"/>
      <dgm:spPr/>
    </dgm:pt>
    <dgm:pt modelId="{C0489958-D504-4A18-9703-530A90EB0FC7}" type="pres">
      <dgm:prSet presAssocID="{3589A1DC-BE8A-4981-9AA3-4EBD02E29EFD}" presName="parentLeftMargin" presStyleLbl="node1" presStyleIdx="0" presStyleCnt="3"/>
      <dgm:spPr/>
    </dgm:pt>
    <dgm:pt modelId="{0F04E9EA-2656-4655-B782-B70C58A5794B}" type="pres">
      <dgm:prSet presAssocID="{3589A1DC-BE8A-4981-9AA3-4EBD02E29EFD}" presName="parentText" presStyleLbl="node1" presStyleIdx="0" presStyleCnt="3">
        <dgm:presLayoutVars>
          <dgm:chMax val="0"/>
          <dgm:bulletEnabled val="1"/>
        </dgm:presLayoutVars>
      </dgm:prSet>
      <dgm:spPr/>
    </dgm:pt>
    <dgm:pt modelId="{89090B8F-58E8-4FE3-BC6A-05F3425F5DC0}" type="pres">
      <dgm:prSet presAssocID="{3589A1DC-BE8A-4981-9AA3-4EBD02E29EFD}" presName="negativeSpace" presStyleCnt="0"/>
      <dgm:spPr/>
    </dgm:pt>
    <dgm:pt modelId="{B5F0D716-E491-4729-B5FB-FB8985BFD435}" type="pres">
      <dgm:prSet presAssocID="{3589A1DC-BE8A-4981-9AA3-4EBD02E29EFD}" presName="childText" presStyleLbl="conFgAcc1" presStyleIdx="0" presStyleCnt="3">
        <dgm:presLayoutVars>
          <dgm:bulletEnabled val="1"/>
        </dgm:presLayoutVars>
      </dgm:prSet>
      <dgm:spPr/>
    </dgm:pt>
    <dgm:pt modelId="{EF7A4C90-99D6-4004-BFCE-6AEFC8924753}" type="pres">
      <dgm:prSet presAssocID="{A73611A9-4229-4156-ACE2-FE8CF56F0AAA}" presName="spaceBetweenRectangles" presStyleCnt="0"/>
      <dgm:spPr/>
    </dgm:pt>
    <dgm:pt modelId="{DFEF9FCC-EF4D-47CF-B01E-70943A5851D3}" type="pres">
      <dgm:prSet presAssocID="{8821A42E-FD68-426F-823B-8C35D96897DA}" presName="parentLin" presStyleCnt="0"/>
      <dgm:spPr/>
    </dgm:pt>
    <dgm:pt modelId="{B8F559C7-29D2-45B3-B721-E1B60A23AE1B}" type="pres">
      <dgm:prSet presAssocID="{8821A42E-FD68-426F-823B-8C35D96897DA}" presName="parentLeftMargin" presStyleLbl="node1" presStyleIdx="0" presStyleCnt="3"/>
      <dgm:spPr/>
    </dgm:pt>
    <dgm:pt modelId="{F02076A5-01AA-4180-8E99-A4C731EA2924}" type="pres">
      <dgm:prSet presAssocID="{8821A42E-FD68-426F-823B-8C35D96897DA}" presName="parentText" presStyleLbl="node1" presStyleIdx="1" presStyleCnt="3">
        <dgm:presLayoutVars>
          <dgm:chMax val="0"/>
          <dgm:bulletEnabled val="1"/>
        </dgm:presLayoutVars>
      </dgm:prSet>
      <dgm:spPr/>
    </dgm:pt>
    <dgm:pt modelId="{E6333CF9-C62C-47D7-82C1-AABC71B8E12F}" type="pres">
      <dgm:prSet presAssocID="{8821A42E-FD68-426F-823B-8C35D96897DA}" presName="negativeSpace" presStyleCnt="0"/>
      <dgm:spPr/>
    </dgm:pt>
    <dgm:pt modelId="{EB27CDE6-D65A-4848-BE94-A72CE221E6DB}" type="pres">
      <dgm:prSet presAssocID="{8821A42E-FD68-426F-823B-8C35D96897DA}" presName="childText" presStyleLbl="conFgAcc1" presStyleIdx="1" presStyleCnt="3">
        <dgm:presLayoutVars>
          <dgm:bulletEnabled val="1"/>
        </dgm:presLayoutVars>
      </dgm:prSet>
      <dgm:spPr/>
    </dgm:pt>
    <dgm:pt modelId="{5ED2882E-71D5-419F-825A-DB3035CF6286}" type="pres">
      <dgm:prSet presAssocID="{A5326088-F333-42F1-9785-9BB4CD68718F}" presName="spaceBetweenRectangles" presStyleCnt="0"/>
      <dgm:spPr/>
    </dgm:pt>
    <dgm:pt modelId="{84DFAF2F-78D2-4285-AE2E-74DFE3C91C7C}" type="pres">
      <dgm:prSet presAssocID="{4E8C4DA0-1E70-441E-AE89-DE688092064A}" presName="parentLin" presStyleCnt="0"/>
      <dgm:spPr/>
    </dgm:pt>
    <dgm:pt modelId="{73D7C7BD-86A1-4596-A77F-DF44FB04FFDD}" type="pres">
      <dgm:prSet presAssocID="{4E8C4DA0-1E70-441E-AE89-DE688092064A}" presName="parentLeftMargin" presStyleLbl="node1" presStyleIdx="1" presStyleCnt="3"/>
      <dgm:spPr/>
    </dgm:pt>
    <dgm:pt modelId="{0A825369-FD6C-49AD-8799-9C396462548A}" type="pres">
      <dgm:prSet presAssocID="{4E8C4DA0-1E70-441E-AE89-DE688092064A}" presName="parentText" presStyleLbl="node1" presStyleIdx="2" presStyleCnt="3" custLinFactNeighborY="-3849">
        <dgm:presLayoutVars>
          <dgm:chMax val="0"/>
          <dgm:bulletEnabled val="1"/>
        </dgm:presLayoutVars>
      </dgm:prSet>
      <dgm:spPr/>
    </dgm:pt>
    <dgm:pt modelId="{1C2793D4-2A93-46CD-84B3-99C44E39527C}" type="pres">
      <dgm:prSet presAssocID="{4E8C4DA0-1E70-441E-AE89-DE688092064A}" presName="negativeSpace" presStyleCnt="0"/>
      <dgm:spPr/>
    </dgm:pt>
    <dgm:pt modelId="{2E63524B-01A0-4431-97A7-A24E848B22AF}" type="pres">
      <dgm:prSet presAssocID="{4E8C4DA0-1E70-441E-AE89-DE688092064A}" presName="childText" presStyleLbl="conFgAcc1" presStyleIdx="2" presStyleCnt="3">
        <dgm:presLayoutVars>
          <dgm:bulletEnabled val="1"/>
        </dgm:presLayoutVars>
      </dgm:prSet>
      <dgm:spPr/>
    </dgm:pt>
  </dgm:ptLst>
  <dgm:cxnLst>
    <dgm:cxn modelId="{64338B00-B830-4B0F-8C08-77BA69113B35}" type="presOf" srcId="{678D1291-2D64-4B73-B840-E9D516277968}" destId="{B5F0D716-E491-4729-B5FB-FB8985BFD435}" srcOrd="0" destOrd="1" presId="urn:microsoft.com/office/officeart/2005/8/layout/list1"/>
    <dgm:cxn modelId="{AC48EA08-0568-4399-9836-F8F48CFA5DCC}" srcId="{3589A1DC-BE8A-4981-9AA3-4EBD02E29EFD}" destId="{3345F0ED-8B78-43A3-81D0-2DE0DBB2FA34}" srcOrd="2" destOrd="0" parTransId="{4398A575-FF9D-479F-9BAA-B6DE7A44490F}" sibTransId="{7946C325-2361-4175-BAEE-F3C9C8F75CF4}"/>
    <dgm:cxn modelId="{F5321110-E8D1-48FB-A996-047BEAF9C2DB}" type="presOf" srcId="{8821A42E-FD68-426F-823B-8C35D96897DA}" destId="{F02076A5-01AA-4180-8E99-A4C731EA2924}" srcOrd="1" destOrd="0" presId="urn:microsoft.com/office/officeart/2005/8/layout/list1"/>
    <dgm:cxn modelId="{D3C4C810-EE6D-4A67-BB6D-74792DDEC07B}" type="presOf" srcId="{4E8C4DA0-1E70-441E-AE89-DE688092064A}" destId="{73D7C7BD-86A1-4596-A77F-DF44FB04FFDD}" srcOrd="0" destOrd="0" presId="urn:microsoft.com/office/officeart/2005/8/layout/list1"/>
    <dgm:cxn modelId="{88F8BE1B-4795-47D6-A46D-D1863D56CC4B}" type="presOf" srcId="{8821A42E-FD68-426F-823B-8C35D96897DA}" destId="{B8F559C7-29D2-45B3-B721-E1B60A23AE1B}" srcOrd="0" destOrd="0" presId="urn:microsoft.com/office/officeart/2005/8/layout/list1"/>
    <dgm:cxn modelId="{F38C4B36-FFD4-411D-AFEB-B1DE5FEAD356}" type="presOf" srcId="{AA037E6D-389C-46CC-85EC-93E020621426}" destId="{B5F0D716-E491-4729-B5FB-FB8985BFD435}" srcOrd="0" destOrd="3" presId="urn:microsoft.com/office/officeart/2005/8/layout/list1"/>
    <dgm:cxn modelId="{AC61705B-00DF-47B1-9169-4009879EB07E}" type="presOf" srcId="{6ED93CB5-3B35-4A49-B400-1A95B15148D8}" destId="{2E63524B-01A0-4431-97A7-A24E848B22AF}" srcOrd="0" destOrd="0" presId="urn:microsoft.com/office/officeart/2005/8/layout/list1"/>
    <dgm:cxn modelId="{45B0F150-74F3-4363-B8A8-649182F51232}" srcId="{4E8C4DA0-1E70-441E-AE89-DE688092064A}" destId="{6ED93CB5-3B35-4A49-B400-1A95B15148D8}" srcOrd="0" destOrd="0" parTransId="{00EABA97-A2A8-4ECF-BFFE-113B5BB986DF}" sibTransId="{A119525A-E350-4D36-B5EA-3B56C916AF47}"/>
    <dgm:cxn modelId="{D2AD6877-3843-4901-8108-F2050DEA991C}" type="presOf" srcId="{6E504A22-F99A-4B58-ADA1-37F7D96316A9}" destId="{C0C8C276-EA7B-4234-8C1D-6BDD7727D110}" srcOrd="0" destOrd="0" presId="urn:microsoft.com/office/officeart/2005/8/layout/list1"/>
    <dgm:cxn modelId="{6DDFD958-52A4-412E-91BF-158264B904B6}" srcId="{3589A1DC-BE8A-4981-9AA3-4EBD02E29EFD}" destId="{16705C9D-4E4A-4384-B9FF-4AA5B7E3E445}" srcOrd="0" destOrd="0" parTransId="{3B4A7B76-FFE2-4530-9EF3-33CBB454A3B2}" sibTransId="{DCCBF031-BAD9-4BBA-9DC7-7D38C06BEB70}"/>
    <dgm:cxn modelId="{53A34A83-F6DD-4AC0-8FF1-9032851D8291}" srcId="{6E504A22-F99A-4B58-ADA1-37F7D96316A9}" destId="{3589A1DC-BE8A-4981-9AA3-4EBD02E29EFD}" srcOrd="0" destOrd="0" parTransId="{550FC6F1-8999-48A4-8480-E930B3E8E887}" sibTransId="{A73611A9-4229-4156-ACE2-FE8CF56F0AAA}"/>
    <dgm:cxn modelId="{CD861088-AC31-43EE-9494-BC527A20F4B5}" srcId="{8821A42E-FD68-426F-823B-8C35D96897DA}" destId="{1CEB908C-F508-43F6-AA88-67A24022FFD9}" srcOrd="0" destOrd="0" parTransId="{359ABBA6-112F-479E-A3E0-F508EF426DBB}" sibTransId="{7C17C124-C469-43A8-9D1A-D1213BFA7AF0}"/>
    <dgm:cxn modelId="{0707598D-EADA-42AA-9443-F7E6A64E0AB7}" srcId="{3589A1DC-BE8A-4981-9AA3-4EBD02E29EFD}" destId="{AA037E6D-389C-46CC-85EC-93E020621426}" srcOrd="3" destOrd="0" parTransId="{99332B5F-CA04-4FD4-8B7F-D50F64AD3B3A}" sibTransId="{3AC7F988-0139-4413-A5F7-0EC2CC1E3013}"/>
    <dgm:cxn modelId="{F086ED95-AC0A-494F-855D-415DC7612D0B}" type="presOf" srcId="{1CEB908C-F508-43F6-AA88-67A24022FFD9}" destId="{EB27CDE6-D65A-4848-BE94-A72CE221E6DB}" srcOrd="0" destOrd="0" presId="urn:microsoft.com/office/officeart/2005/8/layout/list1"/>
    <dgm:cxn modelId="{FD1C4297-93B5-42F4-9734-74867BFD483C}" srcId="{6E504A22-F99A-4B58-ADA1-37F7D96316A9}" destId="{8821A42E-FD68-426F-823B-8C35D96897DA}" srcOrd="1" destOrd="0" parTransId="{ACE94D0B-C122-440D-A12F-AF0E1E42F86D}" sibTransId="{A5326088-F333-42F1-9785-9BB4CD68718F}"/>
    <dgm:cxn modelId="{2859A19C-FFDF-4FD1-AEC1-E7D9BE308648}" type="presOf" srcId="{3589A1DC-BE8A-4981-9AA3-4EBD02E29EFD}" destId="{C0489958-D504-4A18-9703-530A90EB0FC7}" srcOrd="0" destOrd="0" presId="urn:microsoft.com/office/officeart/2005/8/layout/list1"/>
    <dgm:cxn modelId="{C3C7DEB7-D69E-4E52-A9A9-CC9EDFD0854E}" type="presOf" srcId="{3589A1DC-BE8A-4981-9AA3-4EBD02E29EFD}" destId="{0F04E9EA-2656-4655-B782-B70C58A5794B}" srcOrd="1" destOrd="0" presId="urn:microsoft.com/office/officeart/2005/8/layout/list1"/>
    <dgm:cxn modelId="{9D4977B8-2452-4609-9940-93E6ADCC64FA}" type="presOf" srcId="{16705C9D-4E4A-4384-B9FF-4AA5B7E3E445}" destId="{B5F0D716-E491-4729-B5FB-FB8985BFD435}" srcOrd="0" destOrd="0" presId="urn:microsoft.com/office/officeart/2005/8/layout/list1"/>
    <dgm:cxn modelId="{5ED0A6D1-149A-4523-A714-658A45878F0B}" type="presOf" srcId="{3345F0ED-8B78-43A3-81D0-2DE0DBB2FA34}" destId="{B5F0D716-E491-4729-B5FB-FB8985BFD435}" srcOrd="0" destOrd="2" presId="urn:microsoft.com/office/officeart/2005/8/layout/list1"/>
    <dgm:cxn modelId="{364B39E2-E2DF-45F2-B9A0-ACCC2518C887}" type="presOf" srcId="{4E8C4DA0-1E70-441E-AE89-DE688092064A}" destId="{0A825369-FD6C-49AD-8799-9C396462548A}" srcOrd="1" destOrd="0" presId="urn:microsoft.com/office/officeart/2005/8/layout/list1"/>
    <dgm:cxn modelId="{76D21EFD-65CA-4831-8E2C-C9F1EDDF3C5B}" srcId="{3589A1DC-BE8A-4981-9AA3-4EBD02E29EFD}" destId="{678D1291-2D64-4B73-B840-E9D516277968}" srcOrd="1" destOrd="0" parTransId="{0BBA1643-0F1F-4A4B-B2A3-0D11A49D2E93}" sibTransId="{2017AC14-F712-4620-A418-C99997E5D691}"/>
    <dgm:cxn modelId="{C801B4FD-E285-4B28-BC60-E579C1B00BB6}" srcId="{6E504A22-F99A-4B58-ADA1-37F7D96316A9}" destId="{4E8C4DA0-1E70-441E-AE89-DE688092064A}" srcOrd="2" destOrd="0" parTransId="{9E9D303E-9265-4D78-B051-4DB391BC2D36}" sibTransId="{40E32DBF-8E61-49B9-B1F2-3C6F74DA060B}"/>
    <dgm:cxn modelId="{E29881E9-E744-43F9-B43A-A0BB6089DA09}" type="presParOf" srcId="{C0C8C276-EA7B-4234-8C1D-6BDD7727D110}" destId="{C49248A3-372F-48CB-A29B-52AD7E0CB1D3}" srcOrd="0" destOrd="0" presId="urn:microsoft.com/office/officeart/2005/8/layout/list1"/>
    <dgm:cxn modelId="{6236DB54-D995-4E93-A846-E8F373DFE901}" type="presParOf" srcId="{C49248A3-372F-48CB-A29B-52AD7E0CB1D3}" destId="{C0489958-D504-4A18-9703-530A90EB0FC7}" srcOrd="0" destOrd="0" presId="urn:microsoft.com/office/officeart/2005/8/layout/list1"/>
    <dgm:cxn modelId="{BBF16B5D-8BF1-45F6-A8C7-098A2C0BAACA}" type="presParOf" srcId="{C49248A3-372F-48CB-A29B-52AD7E0CB1D3}" destId="{0F04E9EA-2656-4655-B782-B70C58A5794B}" srcOrd="1" destOrd="0" presId="urn:microsoft.com/office/officeart/2005/8/layout/list1"/>
    <dgm:cxn modelId="{679553AE-03F3-4CEE-AD05-337190EB03A2}" type="presParOf" srcId="{C0C8C276-EA7B-4234-8C1D-6BDD7727D110}" destId="{89090B8F-58E8-4FE3-BC6A-05F3425F5DC0}" srcOrd="1" destOrd="0" presId="urn:microsoft.com/office/officeart/2005/8/layout/list1"/>
    <dgm:cxn modelId="{89B26F01-13E5-46BF-B7DC-E7DF30045E44}" type="presParOf" srcId="{C0C8C276-EA7B-4234-8C1D-6BDD7727D110}" destId="{B5F0D716-E491-4729-B5FB-FB8985BFD435}" srcOrd="2" destOrd="0" presId="urn:microsoft.com/office/officeart/2005/8/layout/list1"/>
    <dgm:cxn modelId="{08E71959-4E2B-4A67-A914-B052252DD8A9}" type="presParOf" srcId="{C0C8C276-EA7B-4234-8C1D-6BDD7727D110}" destId="{EF7A4C90-99D6-4004-BFCE-6AEFC8924753}" srcOrd="3" destOrd="0" presId="urn:microsoft.com/office/officeart/2005/8/layout/list1"/>
    <dgm:cxn modelId="{A6D5BBE5-5559-4494-BEEE-D64241BDD6E2}" type="presParOf" srcId="{C0C8C276-EA7B-4234-8C1D-6BDD7727D110}" destId="{DFEF9FCC-EF4D-47CF-B01E-70943A5851D3}" srcOrd="4" destOrd="0" presId="urn:microsoft.com/office/officeart/2005/8/layout/list1"/>
    <dgm:cxn modelId="{A1649121-1F41-4921-94AA-FF8368322329}" type="presParOf" srcId="{DFEF9FCC-EF4D-47CF-B01E-70943A5851D3}" destId="{B8F559C7-29D2-45B3-B721-E1B60A23AE1B}" srcOrd="0" destOrd="0" presId="urn:microsoft.com/office/officeart/2005/8/layout/list1"/>
    <dgm:cxn modelId="{6C37E3BC-A3A6-4CE9-8CA3-D2E1A0430DF6}" type="presParOf" srcId="{DFEF9FCC-EF4D-47CF-B01E-70943A5851D3}" destId="{F02076A5-01AA-4180-8E99-A4C731EA2924}" srcOrd="1" destOrd="0" presId="urn:microsoft.com/office/officeart/2005/8/layout/list1"/>
    <dgm:cxn modelId="{95CB3767-812B-4137-8A0F-22619A521A70}" type="presParOf" srcId="{C0C8C276-EA7B-4234-8C1D-6BDD7727D110}" destId="{E6333CF9-C62C-47D7-82C1-AABC71B8E12F}" srcOrd="5" destOrd="0" presId="urn:microsoft.com/office/officeart/2005/8/layout/list1"/>
    <dgm:cxn modelId="{33E498EC-55F6-425E-9030-F57174C1F3E9}" type="presParOf" srcId="{C0C8C276-EA7B-4234-8C1D-6BDD7727D110}" destId="{EB27CDE6-D65A-4848-BE94-A72CE221E6DB}" srcOrd="6" destOrd="0" presId="urn:microsoft.com/office/officeart/2005/8/layout/list1"/>
    <dgm:cxn modelId="{2B5F8943-CD8F-43F3-A443-DD9619B60BC5}" type="presParOf" srcId="{C0C8C276-EA7B-4234-8C1D-6BDD7727D110}" destId="{5ED2882E-71D5-419F-825A-DB3035CF6286}" srcOrd="7" destOrd="0" presId="urn:microsoft.com/office/officeart/2005/8/layout/list1"/>
    <dgm:cxn modelId="{99C62DF4-15AC-4C3E-BF07-6525A6DAE06E}" type="presParOf" srcId="{C0C8C276-EA7B-4234-8C1D-6BDD7727D110}" destId="{84DFAF2F-78D2-4285-AE2E-74DFE3C91C7C}" srcOrd="8" destOrd="0" presId="urn:microsoft.com/office/officeart/2005/8/layout/list1"/>
    <dgm:cxn modelId="{19BC9878-83C1-4A1E-8110-3EF6132F80F4}" type="presParOf" srcId="{84DFAF2F-78D2-4285-AE2E-74DFE3C91C7C}" destId="{73D7C7BD-86A1-4596-A77F-DF44FB04FFDD}" srcOrd="0" destOrd="0" presId="urn:microsoft.com/office/officeart/2005/8/layout/list1"/>
    <dgm:cxn modelId="{8835C330-5EBA-4677-AD40-3EC9B8E58E70}" type="presParOf" srcId="{84DFAF2F-78D2-4285-AE2E-74DFE3C91C7C}" destId="{0A825369-FD6C-49AD-8799-9C396462548A}" srcOrd="1" destOrd="0" presId="urn:microsoft.com/office/officeart/2005/8/layout/list1"/>
    <dgm:cxn modelId="{BCF791D2-8347-4B85-979E-E37ABCB0AB9F}" type="presParOf" srcId="{C0C8C276-EA7B-4234-8C1D-6BDD7727D110}" destId="{1C2793D4-2A93-46CD-84B3-99C44E39527C}" srcOrd="9" destOrd="0" presId="urn:microsoft.com/office/officeart/2005/8/layout/list1"/>
    <dgm:cxn modelId="{34478A43-B50F-45ED-BF5E-36C69207F113}" type="presParOf" srcId="{C0C8C276-EA7B-4234-8C1D-6BDD7727D110}" destId="{2E63524B-01A0-4431-97A7-A24E848B22A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504A22-F99A-4B58-ADA1-37F7D96316A9}"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IN"/>
        </a:p>
      </dgm:t>
    </dgm:pt>
    <dgm:pt modelId="{3589A1DC-BE8A-4981-9AA3-4EBD02E29EFD}">
      <dgm:prSet phldrT="[Text]"/>
      <dgm:spPr/>
      <dgm:t>
        <a:bodyPr/>
        <a:lstStyle/>
        <a:p>
          <a:r>
            <a:rPr lang="en-US" dirty="0"/>
            <a:t>Appreciate Your Teammate  [Appreciate / Greet Your Teammate(s)]</a:t>
          </a:r>
          <a:endParaRPr lang="en-IN" dirty="0"/>
        </a:p>
      </dgm:t>
    </dgm:pt>
    <dgm:pt modelId="{550FC6F1-8999-48A4-8480-E930B3E8E887}" type="parTrans" cxnId="{53A34A83-F6DD-4AC0-8FF1-9032851D8291}">
      <dgm:prSet/>
      <dgm:spPr/>
      <dgm:t>
        <a:bodyPr/>
        <a:lstStyle/>
        <a:p>
          <a:endParaRPr lang="en-IN"/>
        </a:p>
      </dgm:t>
    </dgm:pt>
    <dgm:pt modelId="{A73611A9-4229-4156-ACE2-FE8CF56F0AAA}" type="sibTrans" cxnId="{53A34A83-F6DD-4AC0-8FF1-9032851D8291}">
      <dgm:prSet/>
      <dgm:spPr/>
      <dgm:t>
        <a:bodyPr/>
        <a:lstStyle/>
        <a:p>
          <a:endParaRPr lang="en-IN"/>
        </a:p>
      </dgm:t>
    </dgm:pt>
    <dgm:pt modelId="{16705C9D-4E4A-4384-B9FF-4AA5B7E3E445}">
      <dgm:prSet phldrT="[Text]" custT="1"/>
      <dgm:spPr/>
      <dgm:t>
        <a:bodyPr/>
        <a:lstStyle/>
        <a:p>
          <a:pPr marL="171450" lvl="1" indent="-171450" algn="l" defTabSz="755650">
            <a:lnSpc>
              <a:spcPct val="90000"/>
            </a:lnSpc>
            <a:spcBef>
              <a:spcPct val="0"/>
            </a:spcBef>
            <a:spcAft>
              <a:spcPct val="15000"/>
            </a:spcAft>
            <a:buFont typeface="Wingdings" panose="05000000000000000000" pitchFamily="2" charset="2"/>
            <a:buChar char="q"/>
          </a:pPr>
          <a:r>
            <a:rPr lang="en-US" sz="1700" kern="1200" dirty="0">
              <a:solidFill>
                <a:prstClr val="black">
                  <a:hueOff val="0"/>
                  <a:satOff val="0"/>
                  <a:lumOff val="0"/>
                  <a:alphaOff val="0"/>
                </a:prstClr>
              </a:solidFill>
              <a:latin typeface="Aptos" panose="02110004020202020204"/>
              <a:ea typeface="+mn-ea"/>
              <a:cs typeface="+mn-cs"/>
            </a:rPr>
            <a:t>Send e-card to your teammate(s) to Appreciate/Thank/Greet.  </a:t>
          </a:r>
          <a:endParaRPr lang="en-IN" sz="1700" kern="1200" dirty="0">
            <a:solidFill>
              <a:prstClr val="black">
                <a:hueOff val="0"/>
                <a:satOff val="0"/>
                <a:lumOff val="0"/>
                <a:alphaOff val="0"/>
              </a:prstClr>
            </a:solidFill>
            <a:latin typeface="Aptos" panose="02110004020202020204"/>
            <a:ea typeface="+mn-ea"/>
            <a:cs typeface="+mn-cs"/>
          </a:endParaRPr>
        </a:p>
      </dgm:t>
    </dgm:pt>
    <dgm:pt modelId="{3B4A7B76-FFE2-4530-9EF3-33CBB454A3B2}" type="parTrans" cxnId="{6DDFD958-52A4-412E-91BF-158264B904B6}">
      <dgm:prSet/>
      <dgm:spPr/>
      <dgm:t>
        <a:bodyPr/>
        <a:lstStyle/>
        <a:p>
          <a:endParaRPr lang="en-IN"/>
        </a:p>
      </dgm:t>
    </dgm:pt>
    <dgm:pt modelId="{DCCBF031-BAD9-4BBA-9DC7-7D38C06BEB70}" type="sibTrans" cxnId="{6DDFD958-52A4-412E-91BF-158264B904B6}">
      <dgm:prSet/>
      <dgm:spPr/>
      <dgm:t>
        <a:bodyPr/>
        <a:lstStyle/>
        <a:p>
          <a:endParaRPr lang="en-IN"/>
        </a:p>
      </dgm:t>
    </dgm:pt>
    <dgm:pt modelId="{C0C8C276-EA7B-4234-8C1D-6BDD7727D110}" type="pres">
      <dgm:prSet presAssocID="{6E504A22-F99A-4B58-ADA1-37F7D96316A9}" presName="linear" presStyleCnt="0">
        <dgm:presLayoutVars>
          <dgm:dir/>
          <dgm:animLvl val="lvl"/>
          <dgm:resizeHandles val="exact"/>
        </dgm:presLayoutVars>
      </dgm:prSet>
      <dgm:spPr/>
    </dgm:pt>
    <dgm:pt modelId="{C49248A3-372F-48CB-A29B-52AD7E0CB1D3}" type="pres">
      <dgm:prSet presAssocID="{3589A1DC-BE8A-4981-9AA3-4EBD02E29EFD}" presName="parentLin" presStyleCnt="0"/>
      <dgm:spPr/>
    </dgm:pt>
    <dgm:pt modelId="{C0489958-D504-4A18-9703-530A90EB0FC7}" type="pres">
      <dgm:prSet presAssocID="{3589A1DC-BE8A-4981-9AA3-4EBD02E29EFD}" presName="parentLeftMargin" presStyleLbl="node1" presStyleIdx="0" presStyleCnt="1"/>
      <dgm:spPr/>
    </dgm:pt>
    <dgm:pt modelId="{0F04E9EA-2656-4655-B782-B70C58A5794B}" type="pres">
      <dgm:prSet presAssocID="{3589A1DC-BE8A-4981-9AA3-4EBD02E29EFD}" presName="parentText" presStyleLbl="node1" presStyleIdx="0" presStyleCnt="1" custLinFactY="-100000" custLinFactNeighborY="-182489">
        <dgm:presLayoutVars>
          <dgm:chMax val="0"/>
          <dgm:bulletEnabled val="1"/>
        </dgm:presLayoutVars>
      </dgm:prSet>
      <dgm:spPr/>
    </dgm:pt>
    <dgm:pt modelId="{89090B8F-58E8-4FE3-BC6A-05F3425F5DC0}" type="pres">
      <dgm:prSet presAssocID="{3589A1DC-BE8A-4981-9AA3-4EBD02E29EFD}" presName="negativeSpace" presStyleCnt="0"/>
      <dgm:spPr/>
    </dgm:pt>
    <dgm:pt modelId="{B5F0D716-E491-4729-B5FB-FB8985BFD435}" type="pres">
      <dgm:prSet presAssocID="{3589A1DC-BE8A-4981-9AA3-4EBD02E29EFD}" presName="childText" presStyleLbl="conFgAcc1" presStyleIdx="0" presStyleCnt="1" custLinFactY="-136814" custLinFactNeighborY="-200000">
        <dgm:presLayoutVars>
          <dgm:bulletEnabled val="1"/>
        </dgm:presLayoutVars>
      </dgm:prSet>
      <dgm:spPr/>
    </dgm:pt>
  </dgm:ptLst>
  <dgm:cxnLst>
    <dgm:cxn modelId="{D2AD6877-3843-4901-8108-F2050DEA991C}" type="presOf" srcId="{6E504A22-F99A-4B58-ADA1-37F7D96316A9}" destId="{C0C8C276-EA7B-4234-8C1D-6BDD7727D110}" srcOrd="0" destOrd="0" presId="urn:microsoft.com/office/officeart/2005/8/layout/list1"/>
    <dgm:cxn modelId="{6DDFD958-52A4-412E-91BF-158264B904B6}" srcId="{3589A1DC-BE8A-4981-9AA3-4EBD02E29EFD}" destId="{16705C9D-4E4A-4384-B9FF-4AA5B7E3E445}" srcOrd="0" destOrd="0" parTransId="{3B4A7B76-FFE2-4530-9EF3-33CBB454A3B2}" sibTransId="{DCCBF031-BAD9-4BBA-9DC7-7D38C06BEB70}"/>
    <dgm:cxn modelId="{53A34A83-F6DD-4AC0-8FF1-9032851D8291}" srcId="{6E504A22-F99A-4B58-ADA1-37F7D96316A9}" destId="{3589A1DC-BE8A-4981-9AA3-4EBD02E29EFD}" srcOrd="0" destOrd="0" parTransId="{550FC6F1-8999-48A4-8480-E930B3E8E887}" sibTransId="{A73611A9-4229-4156-ACE2-FE8CF56F0AAA}"/>
    <dgm:cxn modelId="{2859A19C-FFDF-4FD1-AEC1-E7D9BE308648}" type="presOf" srcId="{3589A1DC-BE8A-4981-9AA3-4EBD02E29EFD}" destId="{C0489958-D504-4A18-9703-530A90EB0FC7}" srcOrd="0" destOrd="0" presId="urn:microsoft.com/office/officeart/2005/8/layout/list1"/>
    <dgm:cxn modelId="{C3C7DEB7-D69E-4E52-A9A9-CC9EDFD0854E}" type="presOf" srcId="{3589A1DC-BE8A-4981-9AA3-4EBD02E29EFD}" destId="{0F04E9EA-2656-4655-B782-B70C58A5794B}" srcOrd="1" destOrd="0" presId="urn:microsoft.com/office/officeart/2005/8/layout/list1"/>
    <dgm:cxn modelId="{9D4977B8-2452-4609-9940-93E6ADCC64FA}" type="presOf" srcId="{16705C9D-4E4A-4384-B9FF-4AA5B7E3E445}" destId="{B5F0D716-E491-4729-B5FB-FB8985BFD435}" srcOrd="0" destOrd="0" presId="urn:microsoft.com/office/officeart/2005/8/layout/list1"/>
    <dgm:cxn modelId="{E29881E9-E744-43F9-B43A-A0BB6089DA09}" type="presParOf" srcId="{C0C8C276-EA7B-4234-8C1D-6BDD7727D110}" destId="{C49248A3-372F-48CB-A29B-52AD7E0CB1D3}" srcOrd="0" destOrd="0" presId="urn:microsoft.com/office/officeart/2005/8/layout/list1"/>
    <dgm:cxn modelId="{6236DB54-D995-4E93-A846-E8F373DFE901}" type="presParOf" srcId="{C49248A3-372F-48CB-A29B-52AD7E0CB1D3}" destId="{C0489958-D504-4A18-9703-530A90EB0FC7}" srcOrd="0" destOrd="0" presId="urn:microsoft.com/office/officeart/2005/8/layout/list1"/>
    <dgm:cxn modelId="{BBF16B5D-8BF1-45F6-A8C7-098A2C0BAACA}" type="presParOf" srcId="{C49248A3-372F-48CB-A29B-52AD7E0CB1D3}" destId="{0F04E9EA-2656-4655-B782-B70C58A5794B}" srcOrd="1" destOrd="0" presId="urn:microsoft.com/office/officeart/2005/8/layout/list1"/>
    <dgm:cxn modelId="{679553AE-03F3-4CEE-AD05-337190EB03A2}" type="presParOf" srcId="{C0C8C276-EA7B-4234-8C1D-6BDD7727D110}" destId="{89090B8F-58E8-4FE3-BC6A-05F3425F5DC0}" srcOrd="1" destOrd="0" presId="urn:microsoft.com/office/officeart/2005/8/layout/list1"/>
    <dgm:cxn modelId="{89B26F01-13E5-46BF-B7DC-E7DF30045E44}" type="presParOf" srcId="{C0C8C276-EA7B-4234-8C1D-6BDD7727D110}" destId="{B5F0D716-E491-4729-B5FB-FB8985BFD435}"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0D716-E491-4729-B5FB-FB8985BFD435}">
      <dsp:nvSpPr>
        <dsp:cNvPr id="0" name=""/>
        <dsp:cNvSpPr/>
      </dsp:nvSpPr>
      <dsp:spPr>
        <a:xfrm>
          <a:off x="0" y="620268"/>
          <a:ext cx="11442879" cy="18207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8095" tIns="354076" rIns="888095" bIns="120904" numCol="1" spcCol="1270" anchor="t" anchorCtr="0">
          <a:noAutofit/>
        </a:bodyPr>
        <a:lstStyle/>
        <a:p>
          <a:pPr marL="171450" lvl="1" indent="-171450" algn="l" defTabSz="755650">
            <a:lnSpc>
              <a:spcPct val="90000"/>
            </a:lnSpc>
            <a:spcBef>
              <a:spcPct val="0"/>
            </a:spcBef>
            <a:spcAft>
              <a:spcPct val="15000"/>
            </a:spcAft>
            <a:buFont typeface="Wingdings" panose="05000000000000000000" pitchFamily="2" charset="2"/>
            <a:buChar char="q"/>
          </a:pPr>
          <a:r>
            <a:rPr lang="en-US" sz="1700" kern="1200" dirty="0">
              <a:solidFill>
                <a:prstClr val="black">
                  <a:hueOff val="0"/>
                  <a:satOff val="0"/>
                  <a:lumOff val="0"/>
                  <a:alphaOff val="0"/>
                </a:prstClr>
              </a:solidFill>
              <a:latin typeface="Aptos" panose="02110004020202020204"/>
              <a:ea typeface="+mn-ea"/>
              <a:cs typeface="+mn-cs"/>
            </a:rPr>
            <a:t>Send message(s) to Teammates in native language and let them have some fun. </a:t>
          </a:r>
          <a:endParaRPr lang="en-IN" sz="1700" kern="1200" dirty="0">
            <a:solidFill>
              <a:prstClr val="black">
                <a:hueOff val="0"/>
                <a:satOff val="0"/>
                <a:lumOff val="0"/>
                <a:alphaOff val="0"/>
              </a:prstClr>
            </a:solidFill>
            <a:latin typeface="Aptos" panose="02110004020202020204"/>
            <a:ea typeface="+mn-ea"/>
            <a:cs typeface="+mn-cs"/>
          </a:endParaRPr>
        </a:p>
        <a:p>
          <a:pPr marL="171450" lvl="1" indent="-171450" algn="l" defTabSz="755650">
            <a:lnSpc>
              <a:spcPct val="90000"/>
            </a:lnSpc>
            <a:spcBef>
              <a:spcPct val="0"/>
            </a:spcBef>
            <a:spcAft>
              <a:spcPct val="15000"/>
            </a:spcAft>
            <a:buFont typeface="Wingdings" panose="05000000000000000000" pitchFamily="2" charset="2"/>
            <a:buChar char="q"/>
          </a:pPr>
          <a:r>
            <a:rPr lang="en-US" sz="1700" kern="1200" dirty="0">
              <a:solidFill>
                <a:prstClr val="black">
                  <a:hueOff val="0"/>
                  <a:satOff val="0"/>
                  <a:lumOff val="0"/>
                  <a:alphaOff val="0"/>
                </a:prstClr>
              </a:solidFill>
              <a:latin typeface="Aptos" panose="02110004020202020204"/>
              <a:ea typeface="+mn-ea"/>
              <a:cs typeface="+mn-cs"/>
            </a:rPr>
            <a:t>View messages sent to you by your friends.</a:t>
          </a:r>
          <a:endParaRPr lang="en-IN" sz="1700" kern="1200" dirty="0">
            <a:solidFill>
              <a:prstClr val="black">
                <a:hueOff val="0"/>
                <a:satOff val="0"/>
                <a:lumOff val="0"/>
                <a:alphaOff val="0"/>
              </a:prstClr>
            </a:solidFill>
            <a:latin typeface="Aptos" panose="02110004020202020204"/>
            <a:ea typeface="+mn-ea"/>
            <a:cs typeface="+mn-cs"/>
          </a:endParaRPr>
        </a:p>
        <a:p>
          <a:pPr marL="171450" lvl="1" indent="-171450" algn="l" defTabSz="755650">
            <a:lnSpc>
              <a:spcPct val="90000"/>
            </a:lnSpc>
            <a:spcBef>
              <a:spcPct val="0"/>
            </a:spcBef>
            <a:spcAft>
              <a:spcPct val="15000"/>
            </a:spcAft>
            <a:buFont typeface="Wingdings" panose="05000000000000000000" pitchFamily="2" charset="2"/>
            <a:buChar char="q"/>
          </a:pPr>
          <a:r>
            <a:rPr lang="en-US" sz="1700" kern="1200" dirty="0"/>
            <a:t>Play a short game with computer and see if computer can let you ‘Win’ with some offer.</a:t>
          </a:r>
          <a:endParaRPr lang="en-IN" sz="1700" kern="1200" dirty="0">
            <a:solidFill>
              <a:prstClr val="black">
                <a:hueOff val="0"/>
                <a:satOff val="0"/>
                <a:lumOff val="0"/>
                <a:alphaOff val="0"/>
              </a:prstClr>
            </a:solidFill>
            <a:latin typeface="Aptos" panose="02110004020202020204"/>
            <a:ea typeface="+mn-ea"/>
            <a:cs typeface="+mn-cs"/>
          </a:endParaRPr>
        </a:p>
        <a:p>
          <a:pPr marL="171450" lvl="1" indent="-171450" algn="l" defTabSz="755650">
            <a:lnSpc>
              <a:spcPct val="90000"/>
            </a:lnSpc>
            <a:spcBef>
              <a:spcPct val="0"/>
            </a:spcBef>
            <a:spcAft>
              <a:spcPct val="15000"/>
            </a:spcAft>
            <a:buFont typeface="Wingdings" panose="05000000000000000000" pitchFamily="2" charset="2"/>
            <a:buChar char="q"/>
          </a:pPr>
          <a:r>
            <a:rPr lang="en-US" sz="1700" kern="1200" dirty="0"/>
            <a:t>View the videos posted by your team administrator from time to time that are motivational and relaxing.</a:t>
          </a:r>
          <a:endParaRPr lang="en-IN" sz="1700" kern="1200" dirty="0">
            <a:solidFill>
              <a:prstClr val="black">
                <a:hueOff val="0"/>
                <a:satOff val="0"/>
                <a:lumOff val="0"/>
                <a:alphaOff val="0"/>
              </a:prstClr>
            </a:solidFill>
            <a:latin typeface="Aptos" panose="02110004020202020204"/>
            <a:ea typeface="+mn-ea"/>
            <a:cs typeface="+mn-cs"/>
          </a:endParaRPr>
        </a:p>
      </dsp:txBody>
      <dsp:txXfrm>
        <a:off x="0" y="620268"/>
        <a:ext cx="11442879" cy="1820700"/>
      </dsp:txXfrm>
    </dsp:sp>
    <dsp:sp modelId="{0F04E9EA-2656-4655-B782-B70C58A5794B}">
      <dsp:nvSpPr>
        <dsp:cNvPr id="0" name=""/>
        <dsp:cNvSpPr/>
      </dsp:nvSpPr>
      <dsp:spPr>
        <a:xfrm>
          <a:off x="572143" y="369348"/>
          <a:ext cx="8010015" cy="5018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760" tIns="0" rIns="302760" bIns="0" numCol="1" spcCol="1270" anchor="ctr" anchorCtr="0">
          <a:noAutofit/>
        </a:bodyPr>
        <a:lstStyle/>
        <a:p>
          <a:pPr marL="0" lvl="0" indent="0" algn="l" defTabSz="755650">
            <a:lnSpc>
              <a:spcPct val="90000"/>
            </a:lnSpc>
            <a:spcBef>
              <a:spcPct val="0"/>
            </a:spcBef>
            <a:spcAft>
              <a:spcPct val="35000"/>
            </a:spcAft>
            <a:buNone/>
          </a:pPr>
          <a:r>
            <a:rPr lang="en-US" sz="1700" kern="1200" dirty="0"/>
            <a:t>BreakTime  [Take a small relaxing break for better productivity]</a:t>
          </a:r>
          <a:endParaRPr lang="en-IN" sz="1700" kern="1200" dirty="0"/>
        </a:p>
      </dsp:txBody>
      <dsp:txXfrm>
        <a:off x="596641" y="393846"/>
        <a:ext cx="7961019" cy="452844"/>
      </dsp:txXfrm>
    </dsp:sp>
    <dsp:sp modelId="{EB27CDE6-D65A-4848-BE94-A72CE221E6DB}">
      <dsp:nvSpPr>
        <dsp:cNvPr id="0" name=""/>
        <dsp:cNvSpPr/>
      </dsp:nvSpPr>
      <dsp:spPr>
        <a:xfrm>
          <a:off x="0" y="2783688"/>
          <a:ext cx="11442879" cy="963900"/>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8095" tIns="354076" rIns="888095" bIns="120904" numCol="1" spcCol="1270" anchor="t" anchorCtr="0">
          <a:noAutofit/>
        </a:bodyPr>
        <a:lstStyle/>
        <a:p>
          <a:pPr marL="171450" lvl="1" indent="-171450" algn="l" defTabSz="755650">
            <a:lnSpc>
              <a:spcPct val="90000"/>
            </a:lnSpc>
            <a:spcBef>
              <a:spcPct val="0"/>
            </a:spcBef>
            <a:spcAft>
              <a:spcPct val="15000"/>
            </a:spcAft>
            <a:buFont typeface="Wingdings" panose="05000000000000000000" pitchFamily="2" charset="2"/>
            <a:buChar char="q"/>
          </a:pPr>
          <a:r>
            <a:rPr lang="en-US" sz="1700" kern="1200" dirty="0">
              <a:solidFill>
                <a:prstClr val="black">
                  <a:hueOff val="0"/>
                  <a:satOff val="0"/>
                  <a:lumOff val="0"/>
                  <a:alphaOff val="0"/>
                </a:prstClr>
              </a:solidFill>
              <a:latin typeface="Aptos" panose="02110004020202020204"/>
              <a:ea typeface="+mn-ea"/>
              <a:cs typeface="+mn-cs"/>
            </a:rPr>
            <a:t>Check your coding efficiency by comparing with the past code compilations and focus to make lesser compilation errors as the lines of code increases. </a:t>
          </a:r>
          <a:endParaRPr lang="en-IN" sz="1700" kern="1200" dirty="0">
            <a:solidFill>
              <a:prstClr val="black">
                <a:hueOff val="0"/>
                <a:satOff val="0"/>
                <a:lumOff val="0"/>
                <a:alphaOff val="0"/>
              </a:prstClr>
            </a:solidFill>
            <a:latin typeface="Aptos" panose="02110004020202020204"/>
            <a:ea typeface="+mn-ea"/>
            <a:cs typeface="+mn-cs"/>
          </a:endParaRPr>
        </a:p>
      </dsp:txBody>
      <dsp:txXfrm>
        <a:off x="0" y="2783688"/>
        <a:ext cx="11442879" cy="963900"/>
      </dsp:txXfrm>
    </dsp:sp>
    <dsp:sp modelId="{F02076A5-01AA-4180-8E99-A4C731EA2924}">
      <dsp:nvSpPr>
        <dsp:cNvPr id="0" name=""/>
        <dsp:cNvSpPr/>
      </dsp:nvSpPr>
      <dsp:spPr>
        <a:xfrm>
          <a:off x="572143" y="2532768"/>
          <a:ext cx="8010015" cy="50184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760" tIns="0" rIns="302760" bIns="0" numCol="1" spcCol="1270" anchor="ctr" anchorCtr="0">
          <a:noAutofit/>
        </a:bodyPr>
        <a:lstStyle/>
        <a:p>
          <a:pPr marL="0" lvl="0" indent="0" algn="l" defTabSz="755650">
            <a:lnSpc>
              <a:spcPct val="90000"/>
            </a:lnSpc>
            <a:spcBef>
              <a:spcPct val="0"/>
            </a:spcBef>
            <a:spcAft>
              <a:spcPct val="35000"/>
            </a:spcAft>
            <a:buNone/>
          </a:pPr>
          <a:r>
            <a:rPr lang="en-US" sz="1700" kern="1200" dirty="0"/>
            <a:t>Compilation Errors [Experienced developer - Code correctly at the first time]</a:t>
          </a:r>
          <a:endParaRPr lang="en-IN" sz="1700" kern="1200" dirty="0"/>
        </a:p>
      </dsp:txBody>
      <dsp:txXfrm>
        <a:off x="596641" y="2557266"/>
        <a:ext cx="7961019" cy="452844"/>
      </dsp:txXfrm>
    </dsp:sp>
    <dsp:sp modelId="{2E63524B-01A0-4431-97A7-A24E848B22AF}">
      <dsp:nvSpPr>
        <dsp:cNvPr id="0" name=""/>
        <dsp:cNvSpPr/>
      </dsp:nvSpPr>
      <dsp:spPr>
        <a:xfrm>
          <a:off x="0" y="4090308"/>
          <a:ext cx="11442879" cy="96390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8095" tIns="354076" rIns="888095" bIns="120904" numCol="1" spcCol="1270" anchor="t" anchorCtr="0">
          <a:noAutofit/>
        </a:bodyPr>
        <a:lstStyle/>
        <a:p>
          <a:pPr marL="171450" lvl="1" indent="-171450" algn="l" defTabSz="755650">
            <a:lnSpc>
              <a:spcPct val="90000"/>
            </a:lnSpc>
            <a:spcBef>
              <a:spcPct val="0"/>
            </a:spcBef>
            <a:spcAft>
              <a:spcPct val="15000"/>
            </a:spcAft>
            <a:buFont typeface="Wingdings" panose="05000000000000000000" pitchFamily="2" charset="2"/>
            <a:buChar char="q"/>
          </a:pPr>
          <a:r>
            <a:rPr lang="en-US" sz="1700" kern="1200" dirty="0">
              <a:solidFill>
                <a:prstClr val="black">
                  <a:hueOff val="0"/>
                  <a:satOff val="0"/>
                  <a:lumOff val="0"/>
                  <a:alphaOff val="0"/>
                </a:prstClr>
              </a:solidFill>
              <a:latin typeface="Aptos" panose="02110004020202020204"/>
              <a:ea typeface="+mn-ea"/>
              <a:cs typeface="+mn-cs"/>
            </a:rPr>
            <a:t>Detect code smell in Security, Performance, Best Practices, Design, Code style and Documentation categories to fix potential issues at the earliest before they leak into testing &amp; production.</a:t>
          </a:r>
          <a:endParaRPr lang="en-IN" sz="1700" kern="1200" dirty="0">
            <a:solidFill>
              <a:prstClr val="black">
                <a:hueOff val="0"/>
                <a:satOff val="0"/>
                <a:lumOff val="0"/>
                <a:alphaOff val="0"/>
              </a:prstClr>
            </a:solidFill>
            <a:latin typeface="Aptos" panose="02110004020202020204"/>
            <a:ea typeface="+mn-ea"/>
            <a:cs typeface="+mn-cs"/>
          </a:endParaRPr>
        </a:p>
      </dsp:txBody>
      <dsp:txXfrm>
        <a:off x="0" y="4090308"/>
        <a:ext cx="11442879" cy="963900"/>
      </dsp:txXfrm>
    </dsp:sp>
    <dsp:sp modelId="{0A825369-FD6C-49AD-8799-9C396462548A}">
      <dsp:nvSpPr>
        <dsp:cNvPr id="0" name=""/>
        <dsp:cNvSpPr/>
      </dsp:nvSpPr>
      <dsp:spPr>
        <a:xfrm>
          <a:off x="572143" y="3820072"/>
          <a:ext cx="8010015" cy="50184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760" tIns="0" rIns="302760" bIns="0" numCol="1" spcCol="1270" anchor="ctr" anchorCtr="0">
          <a:noAutofit/>
        </a:bodyPr>
        <a:lstStyle/>
        <a:p>
          <a:pPr marL="0" lvl="0" indent="0" algn="l" defTabSz="755650">
            <a:lnSpc>
              <a:spcPct val="90000"/>
            </a:lnSpc>
            <a:spcBef>
              <a:spcPct val="0"/>
            </a:spcBef>
            <a:spcAft>
              <a:spcPct val="35000"/>
            </a:spcAft>
            <a:buNone/>
          </a:pPr>
          <a:r>
            <a:rPr lang="en-US" sz="1700" kern="1200" dirty="0"/>
            <a:t>Code Smell [Detect Code smell early in your Java programs]</a:t>
          </a:r>
          <a:endParaRPr lang="en-IN" sz="1700" kern="1200" dirty="0"/>
        </a:p>
      </dsp:txBody>
      <dsp:txXfrm>
        <a:off x="596641" y="3844570"/>
        <a:ext cx="7961019"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0D716-E491-4729-B5FB-FB8985BFD435}">
      <dsp:nvSpPr>
        <dsp:cNvPr id="0" name=""/>
        <dsp:cNvSpPr/>
      </dsp:nvSpPr>
      <dsp:spPr>
        <a:xfrm>
          <a:off x="0" y="797818"/>
          <a:ext cx="11442879" cy="7875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8095" tIns="416560" rIns="888095" bIns="120904" numCol="1" spcCol="1270" anchor="t" anchorCtr="0">
          <a:noAutofit/>
        </a:bodyPr>
        <a:lstStyle/>
        <a:p>
          <a:pPr marL="171450" lvl="1" indent="-171450" algn="l" defTabSz="755650">
            <a:lnSpc>
              <a:spcPct val="90000"/>
            </a:lnSpc>
            <a:spcBef>
              <a:spcPct val="0"/>
            </a:spcBef>
            <a:spcAft>
              <a:spcPct val="15000"/>
            </a:spcAft>
            <a:buFont typeface="Wingdings" panose="05000000000000000000" pitchFamily="2" charset="2"/>
            <a:buChar char="q"/>
          </a:pPr>
          <a:r>
            <a:rPr lang="en-US" sz="1700" kern="1200" dirty="0">
              <a:solidFill>
                <a:prstClr val="black">
                  <a:hueOff val="0"/>
                  <a:satOff val="0"/>
                  <a:lumOff val="0"/>
                  <a:alphaOff val="0"/>
                </a:prstClr>
              </a:solidFill>
              <a:latin typeface="Aptos" panose="02110004020202020204"/>
              <a:ea typeface="+mn-ea"/>
              <a:cs typeface="+mn-cs"/>
            </a:rPr>
            <a:t>Send e-card to your teammate(s) to Appreciate/Thank/Greet.  </a:t>
          </a:r>
          <a:endParaRPr lang="en-IN" sz="1700" kern="1200" dirty="0">
            <a:solidFill>
              <a:prstClr val="black">
                <a:hueOff val="0"/>
                <a:satOff val="0"/>
                <a:lumOff val="0"/>
                <a:alphaOff val="0"/>
              </a:prstClr>
            </a:solidFill>
            <a:latin typeface="Aptos" panose="02110004020202020204"/>
            <a:ea typeface="+mn-ea"/>
            <a:cs typeface="+mn-cs"/>
          </a:endParaRPr>
        </a:p>
      </dsp:txBody>
      <dsp:txXfrm>
        <a:off x="0" y="797818"/>
        <a:ext cx="11442879" cy="787500"/>
      </dsp:txXfrm>
    </dsp:sp>
    <dsp:sp modelId="{0F04E9EA-2656-4655-B782-B70C58A5794B}">
      <dsp:nvSpPr>
        <dsp:cNvPr id="0" name=""/>
        <dsp:cNvSpPr/>
      </dsp:nvSpPr>
      <dsp:spPr>
        <a:xfrm>
          <a:off x="572143" y="502613"/>
          <a:ext cx="8010015" cy="5904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760" tIns="0" rIns="302760" bIns="0" numCol="1" spcCol="1270" anchor="ctr" anchorCtr="0">
          <a:noAutofit/>
        </a:bodyPr>
        <a:lstStyle/>
        <a:p>
          <a:pPr marL="0" lvl="0" indent="0" algn="l" defTabSz="889000">
            <a:lnSpc>
              <a:spcPct val="90000"/>
            </a:lnSpc>
            <a:spcBef>
              <a:spcPct val="0"/>
            </a:spcBef>
            <a:spcAft>
              <a:spcPct val="35000"/>
            </a:spcAft>
            <a:buNone/>
          </a:pPr>
          <a:r>
            <a:rPr lang="en-US" sz="2000" kern="1200" dirty="0"/>
            <a:t>Appreciate Your Teammate  [Appreciate / Greet Your Teammate(s)]</a:t>
          </a:r>
          <a:endParaRPr lang="en-IN" sz="2000" kern="1200" dirty="0"/>
        </a:p>
      </dsp:txBody>
      <dsp:txXfrm>
        <a:off x="600964" y="531434"/>
        <a:ext cx="7952373"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683C9-37F2-72C3-C8E8-40FFFE6E5D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606811-C0E8-C32A-7545-FC650D2E26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7E7E80-9441-5FF7-1B89-44AD84278B5D}"/>
              </a:ext>
            </a:extLst>
          </p:cNvPr>
          <p:cNvSpPr>
            <a:spLocks noGrp="1"/>
          </p:cNvSpPr>
          <p:nvPr>
            <p:ph type="dt" sz="half" idx="10"/>
          </p:nvPr>
        </p:nvSpPr>
        <p:spPr/>
        <p:txBody>
          <a:bodyPr/>
          <a:lstStyle/>
          <a:p>
            <a:fld id="{45211960-9A6F-433A-9186-D8474A4C348C}" type="datetimeFigureOut">
              <a:rPr lang="en-IN" smtClean="0"/>
              <a:t>06-04-2025</a:t>
            </a:fld>
            <a:endParaRPr lang="en-IN"/>
          </a:p>
        </p:txBody>
      </p:sp>
      <p:sp>
        <p:nvSpPr>
          <p:cNvPr id="5" name="Footer Placeholder 4">
            <a:extLst>
              <a:ext uri="{FF2B5EF4-FFF2-40B4-BE49-F238E27FC236}">
                <a16:creationId xmlns:a16="http://schemas.microsoft.com/office/drawing/2014/main" id="{B3E54A33-8E4A-EA7C-AA0E-2E921C81D8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F921E5-B57E-D0BB-4B8F-0EA373A94306}"/>
              </a:ext>
            </a:extLst>
          </p:cNvPr>
          <p:cNvSpPr>
            <a:spLocks noGrp="1"/>
          </p:cNvSpPr>
          <p:nvPr>
            <p:ph type="sldNum" sz="quarter" idx="12"/>
          </p:nvPr>
        </p:nvSpPr>
        <p:spPr/>
        <p:txBody>
          <a:bodyPr/>
          <a:lstStyle/>
          <a:p>
            <a:fld id="{C0CE0FFB-C4DF-4B1B-A6D9-BC4100AEF188}" type="slidenum">
              <a:rPr lang="en-IN" smtClean="0"/>
              <a:t>‹#›</a:t>
            </a:fld>
            <a:endParaRPr lang="en-IN"/>
          </a:p>
        </p:txBody>
      </p:sp>
    </p:spTree>
    <p:extLst>
      <p:ext uri="{BB962C8B-B14F-4D97-AF65-F5344CB8AC3E}">
        <p14:creationId xmlns:p14="http://schemas.microsoft.com/office/powerpoint/2010/main" val="3865315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8F97F-B7B2-FBD1-B128-3F28707802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30D0DB-B69F-7D2A-73FB-87BDB0829E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4B30A7-986C-AE61-97CB-4728C6B5231A}"/>
              </a:ext>
            </a:extLst>
          </p:cNvPr>
          <p:cNvSpPr>
            <a:spLocks noGrp="1"/>
          </p:cNvSpPr>
          <p:nvPr>
            <p:ph type="dt" sz="half" idx="10"/>
          </p:nvPr>
        </p:nvSpPr>
        <p:spPr/>
        <p:txBody>
          <a:bodyPr/>
          <a:lstStyle/>
          <a:p>
            <a:fld id="{45211960-9A6F-433A-9186-D8474A4C348C}" type="datetimeFigureOut">
              <a:rPr lang="en-IN" smtClean="0"/>
              <a:t>06-04-2025</a:t>
            </a:fld>
            <a:endParaRPr lang="en-IN"/>
          </a:p>
        </p:txBody>
      </p:sp>
      <p:sp>
        <p:nvSpPr>
          <p:cNvPr id="5" name="Footer Placeholder 4">
            <a:extLst>
              <a:ext uri="{FF2B5EF4-FFF2-40B4-BE49-F238E27FC236}">
                <a16:creationId xmlns:a16="http://schemas.microsoft.com/office/drawing/2014/main" id="{CA2EF1CB-919A-7F92-8C04-C8C16461C3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477AE2-7674-3734-4E9B-811B736C6128}"/>
              </a:ext>
            </a:extLst>
          </p:cNvPr>
          <p:cNvSpPr>
            <a:spLocks noGrp="1"/>
          </p:cNvSpPr>
          <p:nvPr>
            <p:ph type="sldNum" sz="quarter" idx="12"/>
          </p:nvPr>
        </p:nvSpPr>
        <p:spPr/>
        <p:txBody>
          <a:bodyPr/>
          <a:lstStyle/>
          <a:p>
            <a:fld id="{C0CE0FFB-C4DF-4B1B-A6D9-BC4100AEF188}" type="slidenum">
              <a:rPr lang="en-IN" smtClean="0"/>
              <a:t>‹#›</a:t>
            </a:fld>
            <a:endParaRPr lang="en-IN"/>
          </a:p>
        </p:txBody>
      </p:sp>
    </p:spTree>
    <p:extLst>
      <p:ext uri="{BB962C8B-B14F-4D97-AF65-F5344CB8AC3E}">
        <p14:creationId xmlns:p14="http://schemas.microsoft.com/office/powerpoint/2010/main" val="462444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64E0B5-B189-AFBF-43D1-A82CA7FB51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E7E633-84D8-5810-D3D9-E833315421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FC837D-BD5A-CD62-53E0-4211B7AF43B2}"/>
              </a:ext>
            </a:extLst>
          </p:cNvPr>
          <p:cNvSpPr>
            <a:spLocks noGrp="1"/>
          </p:cNvSpPr>
          <p:nvPr>
            <p:ph type="dt" sz="half" idx="10"/>
          </p:nvPr>
        </p:nvSpPr>
        <p:spPr/>
        <p:txBody>
          <a:bodyPr/>
          <a:lstStyle/>
          <a:p>
            <a:fld id="{45211960-9A6F-433A-9186-D8474A4C348C}" type="datetimeFigureOut">
              <a:rPr lang="en-IN" smtClean="0"/>
              <a:t>06-04-2025</a:t>
            </a:fld>
            <a:endParaRPr lang="en-IN"/>
          </a:p>
        </p:txBody>
      </p:sp>
      <p:sp>
        <p:nvSpPr>
          <p:cNvPr id="5" name="Footer Placeholder 4">
            <a:extLst>
              <a:ext uri="{FF2B5EF4-FFF2-40B4-BE49-F238E27FC236}">
                <a16:creationId xmlns:a16="http://schemas.microsoft.com/office/drawing/2014/main" id="{27085791-2DAF-F346-1525-E327DF1A22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26C326-D1B4-6580-8E99-2B2F4A0C4A62}"/>
              </a:ext>
            </a:extLst>
          </p:cNvPr>
          <p:cNvSpPr>
            <a:spLocks noGrp="1"/>
          </p:cNvSpPr>
          <p:nvPr>
            <p:ph type="sldNum" sz="quarter" idx="12"/>
          </p:nvPr>
        </p:nvSpPr>
        <p:spPr/>
        <p:txBody>
          <a:bodyPr/>
          <a:lstStyle/>
          <a:p>
            <a:fld id="{C0CE0FFB-C4DF-4B1B-A6D9-BC4100AEF188}" type="slidenum">
              <a:rPr lang="en-IN" smtClean="0"/>
              <a:t>‹#›</a:t>
            </a:fld>
            <a:endParaRPr lang="en-IN"/>
          </a:p>
        </p:txBody>
      </p:sp>
    </p:spTree>
    <p:extLst>
      <p:ext uri="{BB962C8B-B14F-4D97-AF65-F5344CB8AC3E}">
        <p14:creationId xmlns:p14="http://schemas.microsoft.com/office/powerpoint/2010/main" val="4232835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95DCB-79AB-015E-DFA8-03D580B5B3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473061-023D-DA10-1912-B1DFD3363F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D14B09-FB3E-F7C0-90D5-A39AD18144D3}"/>
              </a:ext>
            </a:extLst>
          </p:cNvPr>
          <p:cNvSpPr>
            <a:spLocks noGrp="1"/>
          </p:cNvSpPr>
          <p:nvPr>
            <p:ph type="dt" sz="half" idx="10"/>
          </p:nvPr>
        </p:nvSpPr>
        <p:spPr/>
        <p:txBody>
          <a:bodyPr/>
          <a:lstStyle/>
          <a:p>
            <a:fld id="{45211960-9A6F-433A-9186-D8474A4C348C}" type="datetimeFigureOut">
              <a:rPr lang="en-IN" smtClean="0"/>
              <a:t>06-04-2025</a:t>
            </a:fld>
            <a:endParaRPr lang="en-IN"/>
          </a:p>
        </p:txBody>
      </p:sp>
      <p:sp>
        <p:nvSpPr>
          <p:cNvPr id="5" name="Footer Placeholder 4">
            <a:extLst>
              <a:ext uri="{FF2B5EF4-FFF2-40B4-BE49-F238E27FC236}">
                <a16:creationId xmlns:a16="http://schemas.microsoft.com/office/drawing/2014/main" id="{CC923555-D706-B97F-5FFB-FDA46788D9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224BB2-2162-5A71-556D-0F5556EF1389}"/>
              </a:ext>
            </a:extLst>
          </p:cNvPr>
          <p:cNvSpPr>
            <a:spLocks noGrp="1"/>
          </p:cNvSpPr>
          <p:nvPr>
            <p:ph type="sldNum" sz="quarter" idx="12"/>
          </p:nvPr>
        </p:nvSpPr>
        <p:spPr/>
        <p:txBody>
          <a:bodyPr/>
          <a:lstStyle/>
          <a:p>
            <a:fld id="{C0CE0FFB-C4DF-4B1B-A6D9-BC4100AEF188}" type="slidenum">
              <a:rPr lang="en-IN" smtClean="0"/>
              <a:t>‹#›</a:t>
            </a:fld>
            <a:endParaRPr lang="en-IN"/>
          </a:p>
        </p:txBody>
      </p:sp>
    </p:spTree>
    <p:extLst>
      <p:ext uri="{BB962C8B-B14F-4D97-AF65-F5344CB8AC3E}">
        <p14:creationId xmlns:p14="http://schemas.microsoft.com/office/powerpoint/2010/main" val="3141244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67649-A0C0-FAE3-ECBB-9F88CED6C2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D0CB1B-EFDB-7B56-7E63-E5DD29A9F5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03578F-1293-B40C-3732-3BB933BC71C8}"/>
              </a:ext>
            </a:extLst>
          </p:cNvPr>
          <p:cNvSpPr>
            <a:spLocks noGrp="1"/>
          </p:cNvSpPr>
          <p:nvPr>
            <p:ph type="dt" sz="half" idx="10"/>
          </p:nvPr>
        </p:nvSpPr>
        <p:spPr/>
        <p:txBody>
          <a:bodyPr/>
          <a:lstStyle/>
          <a:p>
            <a:fld id="{45211960-9A6F-433A-9186-D8474A4C348C}" type="datetimeFigureOut">
              <a:rPr lang="en-IN" smtClean="0"/>
              <a:t>06-04-2025</a:t>
            </a:fld>
            <a:endParaRPr lang="en-IN"/>
          </a:p>
        </p:txBody>
      </p:sp>
      <p:sp>
        <p:nvSpPr>
          <p:cNvPr id="5" name="Footer Placeholder 4">
            <a:extLst>
              <a:ext uri="{FF2B5EF4-FFF2-40B4-BE49-F238E27FC236}">
                <a16:creationId xmlns:a16="http://schemas.microsoft.com/office/drawing/2014/main" id="{D273E1B3-0D05-BB6F-95BC-D412FC1490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D44294-0A15-FCF3-16F1-6529062DE3E3}"/>
              </a:ext>
            </a:extLst>
          </p:cNvPr>
          <p:cNvSpPr>
            <a:spLocks noGrp="1"/>
          </p:cNvSpPr>
          <p:nvPr>
            <p:ph type="sldNum" sz="quarter" idx="12"/>
          </p:nvPr>
        </p:nvSpPr>
        <p:spPr/>
        <p:txBody>
          <a:bodyPr/>
          <a:lstStyle/>
          <a:p>
            <a:fld id="{C0CE0FFB-C4DF-4B1B-A6D9-BC4100AEF188}" type="slidenum">
              <a:rPr lang="en-IN" smtClean="0"/>
              <a:t>‹#›</a:t>
            </a:fld>
            <a:endParaRPr lang="en-IN"/>
          </a:p>
        </p:txBody>
      </p:sp>
    </p:spTree>
    <p:extLst>
      <p:ext uri="{BB962C8B-B14F-4D97-AF65-F5344CB8AC3E}">
        <p14:creationId xmlns:p14="http://schemas.microsoft.com/office/powerpoint/2010/main" val="3236333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4CC77-E1BB-833A-9112-D48A8777CB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A77BBA-6B2F-D756-4F6B-DC82F4ED06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36357C-E430-E2C4-966D-AA3287A414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E54A49-465F-0E57-7C5B-679932E86CE7}"/>
              </a:ext>
            </a:extLst>
          </p:cNvPr>
          <p:cNvSpPr>
            <a:spLocks noGrp="1"/>
          </p:cNvSpPr>
          <p:nvPr>
            <p:ph type="dt" sz="half" idx="10"/>
          </p:nvPr>
        </p:nvSpPr>
        <p:spPr/>
        <p:txBody>
          <a:bodyPr/>
          <a:lstStyle/>
          <a:p>
            <a:fld id="{45211960-9A6F-433A-9186-D8474A4C348C}" type="datetimeFigureOut">
              <a:rPr lang="en-IN" smtClean="0"/>
              <a:t>06-04-2025</a:t>
            </a:fld>
            <a:endParaRPr lang="en-IN"/>
          </a:p>
        </p:txBody>
      </p:sp>
      <p:sp>
        <p:nvSpPr>
          <p:cNvPr id="6" name="Footer Placeholder 5">
            <a:extLst>
              <a:ext uri="{FF2B5EF4-FFF2-40B4-BE49-F238E27FC236}">
                <a16:creationId xmlns:a16="http://schemas.microsoft.com/office/drawing/2014/main" id="{032D603F-0273-E1B0-0281-6113D4DBE9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53931C-2695-B4EB-0655-69BDE6DD0C35}"/>
              </a:ext>
            </a:extLst>
          </p:cNvPr>
          <p:cNvSpPr>
            <a:spLocks noGrp="1"/>
          </p:cNvSpPr>
          <p:nvPr>
            <p:ph type="sldNum" sz="quarter" idx="12"/>
          </p:nvPr>
        </p:nvSpPr>
        <p:spPr/>
        <p:txBody>
          <a:bodyPr/>
          <a:lstStyle/>
          <a:p>
            <a:fld id="{C0CE0FFB-C4DF-4B1B-A6D9-BC4100AEF188}" type="slidenum">
              <a:rPr lang="en-IN" smtClean="0"/>
              <a:t>‹#›</a:t>
            </a:fld>
            <a:endParaRPr lang="en-IN"/>
          </a:p>
        </p:txBody>
      </p:sp>
    </p:spTree>
    <p:extLst>
      <p:ext uri="{BB962C8B-B14F-4D97-AF65-F5344CB8AC3E}">
        <p14:creationId xmlns:p14="http://schemas.microsoft.com/office/powerpoint/2010/main" val="2831923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705D5-0D2F-4296-C18D-37D8D6DB6D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A804DB-8BB7-FF6F-052A-435A57FEBE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819A1A-4E7F-7AFF-3342-802B0E73D8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E8CF50-7B96-67B7-C475-062341A11E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20FB4-D070-5403-69C6-180D684E4A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884415-41E5-6CBE-A054-594843AB947C}"/>
              </a:ext>
            </a:extLst>
          </p:cNvPr>
          <p:cNvSpPr>
            <a:spLocks noGrp="1"/>
          </p:cNvSpPr>
          <p:nvPr>
            <p:ph type="dt" sz="half" idx="10"/>
          </p:nvPr>
        </p:nvSpPr>
        <p:spPr/>
        <p:txBody>
          <a:bodyPr/>
          <a:lstStyle/>
          <a:p>
            <a:fld id="{45211960-9A6F-433A-9186-D8474A4C348C}" type="datetimeFigureOut">
              <a:rPr lang="en-IN" smtClean="0"/>
              <a:t>06-04-2025</a:t>
            </a:fld>
            <a:endParaRPr lang="en-IN"/>
          </a:p>
        </p:txBody>
      </p:sp>
      <p:sp>
        <p:nvSpPr>
          <p:cNvPr id="8" name="Footer Placeholder 7">
            <a:extLst>
              <a:ext uri="{FF2B5EF4-FFF2-40B4-BE49-F238E27FC236}">
                <a16:creationId xmlns:a16="http://schemas.microsoft.com/office/drawing/2014/main" id="{8A1E5B83-600B-D556-7268-B5518C071C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3FCCD86-D0A9-8DAE-4620-A6810C3F3165}"/>
              </a:ext>
            </a:extLst>
          </p:cNvPr>
          <p:cNvSpPr>
            <a:spLocks noGrp="1"/>
          </p:cNvSpPr>
          <p:nvPr>
            <p:ph type="sldNum" sz="quarter" idx="12"/>
          </p:nvPr>
        </p:nvSpPr>
        <p:spPr/>
        <p:txBody>
          <a:bodyPr/>
          <a:lstStyle/>
          <a:p>
            <a:fld id="{C0CE0FFB-C4DF-4B1B-A6D9-BC4100AEF188}" type="slidenum">
              <a:rPr lang="en-IN" smtClean="0"/>
              <a:t>‹#›</a:t>
            </a:fld>
            <a:endParaRPr lang="en-IN"/>
          </a:p>
        </p:txBody>
      </p:sp>
    </p:spTree>
    <p:extLst>
      <p:ext uri="{BB962C8B-B14F-4D97-AF65-F5344CB8AC3E}">
        <p14:creationId xmlns:p14="http://schemas.microsoft.com/office/powerpoint/2010/main" val="3770515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1CF08-C819-243C-D716-507B39F8B4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252DA8-FCB0-049F-5C07-E672A9B1DA11}"/>
              </a:ext>
            </a:extLst>
          </p:cNvPr>
          <p:cNvSpPr>
            <a:spLocks noGrp="1"/>
          </p:cNvSpPr>
          <p:nvPr>
            <p:ph type="dt" sz="half" idx="10"/>
          </p:nvPr>
        </p:nvSpPr>
        <p:spPr/>
        <p:txBody>
          <a:bodyPr/>
          <a:lstStyle/>
          <a:p>
            <a:fld id="{45211960-9A6F-433A-9186-D8474A4C348C}" type="datetimeFigureOut">
              <a:rPr lang="en-IN" smtClean="0"/>
              <a:t>06-04-2025</a:t>
            </a:fld>
            <a:endParaRPr lang="en-IN"/>
          </a:p>
        </p:txBody>
      </p:sp>
      <p:sp>
        <p:nvSpPr>
          <p:cNvPr id="4" name="Footer Placeholder 3">
            <a:extLst>
              <a:ext uri="{FF2B5EF4-FFF2-40B4-BE49-F238E27FC236}">
                <a16:creationId xmlns:a16="http://schemas.microsoft.com/office/drawing/2014/main" id="{949A0DAB-A4F8-CA26-173D-C801E89981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EED253-EEDE-4C33-73BA-D38C0352CC90}"/>
              </a:ext>
            </a:extLst>
          </p:cNvPr>
          <p:cNvSpPr>
            <a:spLocks noGrp="1"/>
          </p:cNvSpPr>
          <p:nvPr>
            <p:ph type="sldNum" sz="quarter" idx="12"/>
          </p:nvPr>
        </p:nvSpPr>
        <p:spPr/>
        <p:txBody>
          <a:bodyPr/>
          <a:lstStyle/>
          <a:p>
            <a:fld id="{C0CE0FFB-C4DF-4B1B-A6D9-BC4100AEF188}" type="slidenum">
              <a:rPr lang="en-IN" smtClean="0"/>
              <a:t>‹#›</a:t>
            </a:fld>
            <a:endParaRPr lang="en-IN"/>
          </a:p>
        </p:txBody>
      </p:sp>
    </p:spTree>
    <p:extLst>
      <p:ext uri="{BB962C8B-B14F-4D97-AF65-F5344CB8AC3E}">
        <p14:creationId xmlns:p14="http://schemas.microsoft.com/office/powerpoint/2010/main" val="1430742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973894-C99E-7028-4FC3-C5A06252749E}"/>
              </a:ext>
            </a:extLst>
          </p:cNvPr>
          <p:cNvSpPr>
            <a:spLocks noGrp="1"/>
          </p:cNvSpPr>
          <p:nvPr>
            <p:ph type="dt" sz="half" idx="10"/>
          </p:nvPr>
        </p:nvSpPr>
        <p:spPr/>
        <p:txBody>
          <a:bodyPr/>
          <a:lstStyle/>
          <a:p>
            <a:fld id="{45211960-9A6F-433A-9186-D8474A4C348C}" type="datetimeFigureOut">
              <a:rPr lang="en-IN" smtClean="0"/>
              <a:t>06-04-2025</a:t>
            </a:fld>
            <a:endParaRPr lang="en-IN"/>
          </a:p>
        </p:txBody>
      </p:sp>
      <p:sp>
        <p:nvSpPr>
          <p:cNvPr id="3" name="Footer Placeholder 2">
            <a:extLst>
              <a:ext uri="{FF2B5EF4-FFF2-40B4-BE49-F238E27FC236}">
                <a16:creationId xmlns:a16="http://schemas.microsoft.com/office/drawing/2014/main" id="{1EB0324A-1C36-8667-2FE8-54094461C5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14BE196-8B0E-46E0-F10E-18755DAF5CE5}"/>
              </a:ext>
            </a:extLst>
          </p:cNvPr>
          <p:cNvSpPr>
            <a:spLocks noGrp="1"/>
          </p:cNvSpPr>
          <p:nvPr>
            <p:ph type="sldNum" sz="quarter" idx="12"/>
          </p:nvPr>
        </p:nvSpPr>
        <p:spPr/>
        <p:txBody>
          <a:bodyPr/>
          <a:lstStyle/>
          <a:p>
            <a:fld id="{C0CE0FFB-C4DF-4B1B-A6D9-BC4100AEF188}" type="slidenum">
              <a:rPr lang="en-IN" smtClean="0"/>
              <a:t>‹#›</a:t>
            </a:fld>
            <a:endParaRPr lang="en-IN"/>
          </a:p>
        </p:txBody>
      </p:sp>
    </p:spTree>
    <p:extLst>
      <p:ext uri="{BB962C8B-B14F-4D97-AF65-F5344CB8AC3E}">
        <p14:creationId xmlns:p14="http://schemas.microsoft.com/office/powerpoint/2010/main" val="4257697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6CD4A-EDE3-8CD3-BA52-C532ED2BCF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460C8C-7935-03C1-6DC8-CA2F76D3F2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4527B28-782E-50CF-3E5A-363210F33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B7A759-04A9-85A3-CABF-1EE541795F19}"/>
              </a:ext>
            </a:extLst>
          </p:cNvPr>
          <p:cNvSpPr>
            <a:spLocks noGrp="1"/>
          </p:cNvSpPr>
          <p:nvPr>
            <p:ph type="dt" sz="half" idx="10"/>
          </p:nvPr>
        </p:nvSpPr>
        <p:spPr/>
        <p:txBody>
          <a:bodyPr/>
          <a:lstStyle/>
          <a:p>
            <a:fld id="{45211960-9A6F-433A-9186-D8474A4C348C}" type="datetimeFigureOut">
              <a:rPr lang="en-IN" smtClean="0"/>
              <a:t>06-04-2025</a:t>
            </a:fld>
            <a:endParaRPr lang="en-IN"/>
          </a:p>
        </p:txBody>
      </p:sp>
      <p:sp>
        <p:nvSpPr>
          <p:cNvPr id="6" name="Footer Placeholder 5">
            <a:extLst>
              <a:ext uri="{FF2B5EF4-FFF2-40B4-BE49-F238E27FC236}">
                <a16:creationId xmlns:a16="http://schemas.microsoft.com/office/drawing/2014/main" id="{CA1198DF-92C4-187C-DA9B-28E9476094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6EE9CC-4387-533B-5BAE-E69151EFF07D}"/>
              </a:ext>
            </a:extLst>
          </p:cNvPr>
          <p:cNvSpPr>
            <a:spLocks noGrp="1"/>
          </p:cNvSpPr>
          <p:nvPr>
            <p:ph type="sldNum" sz="quarter" idx="12"/>
          </p:nvPr>
        </p:nvSpPr>
        <p:spPr/>
        <p:txBody>
          <a:bodyPr/>
          <a:lstStyle/>
          <a:p>
            <a:fld id="{C0CE0FFB-C4DF-4B1B-A6D9-BC4100AEF188}" type="slidenum">
              <a:rPr lang="en-IN" smtClean="0"/>
              <a:t>‹#›</a:t>
            </a:fld>
            <a:endParaRPr lang="en-IN"/>
          </a:p>
        </p:txBody>
      </p:sp>
    </p:spTree>
    <p:extLst>
      <p:ext uri="{BB962C8B-B14F-4D97-AF65-F5344CB8AC3E}">
        <p14:creationId xmlns:p14="http://schemas.microsoft.com/office/powerpoint/2010/main" val="4249147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2BB0B-4138-E96F-68CE-BB39849A0D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A2D837-23E3-C88A-67F7-1B43FA64FA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5B6DD0-AAE0-BE5B-2002-191371F5CE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8333B1-451A-97D5-BEFA-174248F44068}"/>
              </a:ext>
            </a:extLst>
          </p:cNvPr>
          <p:cNvSpPr>
            <a:spLocks noGrp="1"/>
          </p:cNvSpPr>
          <p:nvPr>
            <p:ph type="dt" sz="half" idx="10"/>
          </p:nvPr>
        </p:nvSpPr>
        <p:spPr/>
        <p:txBody>
          <a:bodyPr/>
          <a:lstStyle/>
          <a:p>
            <a:fld id="{45211960-9A6F-433A-9186-D8474A4C348C}" type="datetimeFigureOut">
              <a:rPr lang="en-IN" smtClean="0"/>
              <a:t>06-04-2025</a:t>
            </a:fld>
            <a:endParaRPr lang="en-IN"/>
          </a:p>
        </p:txBody>
      </p:sp>
      <p:sp>
        <p:nvSpPr>
          <p:cNvPr id="6" name="Footer Placeholder 5">
            <a:extLst>
              <a:ext uri="{FF2B5EF4-FFF2-40B4-BE49-F238E27FC236}">
                <a16:creationId xmlns:a16="http://schemas.microsoft.com/office/drawing/2014/main" id="{A4F418D2-E769-58DD-9BCE-7BEC0D37A9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723C66-BD14-FC3B-6737-5CF10EA4CBB8}"/>
              </a:ext>
            </a:extLst>
          </p:cNvPr>
          <p:cNvSpPr>
            <a:spLocks noGrp="1"/>
          </p:cNvSpPr>
          <p:nvPr>
            <p:ph type="sldNum" sz="quarter" idx="12"/>
          </p:nvPr>
        </p:nvSpPr>
        <p:spPr/>
        <p:txBody>
          <a:bodyPr/>
          <a:lstStyle/>
          <a:p>
            <a:fld id="{C0CE0FFB-C4DF-4B1B-A6D9-BC4100AEF188}" type="slidenum">
              <a:rPr lang="en-IN" smtClean="0"/>
              <a:t>‹#›</a:t>
            </a:fld>
            <a:endParaRPr lang="en-IN"/>
          </a:p>
        </p:txBody>
      </p:sp>
    </p:spTree>
    <p:extLst>
      <p:ext uri="{BB962C8B-B14F-4D97-AF65-F5344CB8AC3E}">
        <p14:creationId xmlns:p14="http://schemas.microsoft.com/office/powerpoint/2010/main" val="2117163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E7A5DC-4AC4-113C-6446-1917884237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382CB5-AE82-7043-4208-90358A59AA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450E24-C1B8-6008-DF19-BECEFABD91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5211960-9A6F-433A-9186-D8474A4C348C}" type="datetimeFigureOut">
              <a:rPr lang="en-IN" smtClean="0"/>
              <a:t>06-04-2025</a:t>
            </a:fld>
            <a:endParaRPr lang="en-IN"/>
          </a:p>
        </p:txBody>
      </p:sp>
      <p:sp>
        <p:nvSpPr>
          <p:cNvPr id="5" name="Footer Placeholder 4">
            <a:extLst>
              <a:ext uri="{FF2B5EF4-FFF2-40B4-BE49-F238E27FC236}">
                <a16:creationId xmlns:a16="http://schemas.microsoft.com/office/drawing/2014/main" id="{7C768118-F626-A825-036A-7124ACACFC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AF68F045-615D-209B-92A2-A3101A8A06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CE0FFB-C4DF-4B1B-A6D9-BC4100AEF188}" type="slidenum">
              <a:rPr lang="en-IN" smtClean="0"/>
              <a:t>‹#›</a:t>
            </a:fld>
            <a:endParaRPr lang="en-IN"/>
          </a:p>
        </p:txBody>
      </p:sp>
    </p:spTree>
    <p:extLst>
      <p:ext uri="{BB962C8B-B14F-4D97-AF65-F5344CB8AC3E}">
        <p14:creationId xmlns:p14="http://schemas.microsoft.com/office/powerpoint/2010/main" val="3550817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34940A7-0C19-A2A1-AFDB-6992B9E9804A}"/>
              </a:ext>
            </a:extLst>
          </p:cNvPr>
          <p:cNvGraphicFramePr/>
          <p:nvPr>
            <p:extLst>
              <p:ext uri="{D42A27DB-BD31-4B8C-83A1-F6EECF244321}">
                <p14:modId xmlns:p14="http://schemas.microsoft.com/office/powerpoint/2010/main" val="1677401180"/>
              </p:ext>
            </p:extLst>
          </p:nvPr>
        </p:nvGraphicFramePr>
        <p:xfrm>
          <a:off x="573110" y="1485959"/>
          <a:ext cx="11442879" cy="54235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9F62D6AD-50BB-1480-1630-4493FE0085BD}"/>
              </a:ext>
            </a:extLst>
          </p:cNvPr>
          <p:cNvSpPr/>
          <p:nvPr/>
        </p:nvSpPr>
        <p:spPr>
          <a:xfrm>
            <a:off x="573110" y="1371600"/>
            <a:ext cx="2955701" cy="35416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chemeClr val="tx2">
                    <a:lumMod val="90000"/>
                    <a:lumOff val="10000"/>
                  </a:schemeClr>
                </a:solidFill>
              </a:rPr>
              <a:t>Uniqueness of our Features</a:t>
            </a:r>
            <a:endParaRPr lang="en-IN" dirty="0">
              <a:solidFill>
                <a:schemeClr val="tx2">
                  <a:lumMod val="90000"/>
                  <a:lumOff val="10000"/>
                </a:schemeClr>
              </a:solidFill>
            </a:endParaRPr>
          </a:p>
        </p:txBody>
      </p:sp>
      <p:sp>
        <p:nvSpPr>
          <p:cNvPr id="6" name="Rectangle: Rounded Corners 5">
            <a:extLst>
              <a:ext uri="{FF2B5EF4-FFF2-40B4-BE49-F238E27FC236}">
                <a16:creationId xmlns:a16="http://schemas.microsoft.com/office/drawing/2014/main" id="{CEC2BD1C-3CA2-A9DC-DFEA-AC74B3C2B0FB}"/>
              </a:ext>
            </a:extLst>
          </p:cNvPr>
          <p:cNvSpPr/>
          <p:nvPr/>
        </p:nvSpPr>
        <p:spPr>
          <a:xfrm>
            <a:off x="57965" y="115910"/>
            <a:ext cx="11526592" cy="650383"/>
          </a:xfrm>
          <a:prstGeom prst="roundRect">
            <a:avLst/>
          </a:prstGeom>
          <a:solidFill>
            <a:schemeClr val="accent2">
              <a:lumMod val="50000"/>
            </a:schemeClr>
          </a:solidFill>
          <a:ln>
            <a:noFill/>
          </a:ln>
          <a:effectLst/>
          <a:scene3d>
            <a:camera prst="obliqueTopLeft"/>
            <a:lightRig rig="glow" dir="t">
              <a:rot lat="0" lon="0" rev="14100000"/>
            </a:lightRig>
          </a:scene3d>
          <a:sp3d prstMaterial="softEdge">
            <a:bevelT w="127000" prst="artDeco"/>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a:t>Coding – ‘ A relaxed, fun-filled but productive &amp; Efficient’ activity. </a:t>
            </a:r>
            <a:endParaRPr lang="en-US" sz="3200" dirty="0"/>
          </a:p>
        </p:txBody>
      </p:sp>
    </p:spTree>
    <p:extLst>
      <p:ext uri="{BB962C8B-B14F-4D97-AF65-F5344CB8AC3E}">
        <p14:creationId xmlns:p14="http://schemas.microsoft.com/office/powerpoint/2010/main" val="2780703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5" name="Group 14">
            <a:extLst>
              <a:ext uri="{FF2B5EF4-FFF2-40B4-BE49-F238E27FC236}">
                <a16:creationId xmlns:a16="http://schemas.microsoft.com/office/drawing/2014/main" id="{C9D2F428-E7E5-6496-AEA5-4A3F2DE10739}"/>
              </a:ext>
            </a:extLst>
          </p:cNvPr>
          <p:cNvGrpSpPr/>
          <p:nvPr/>
        </p:nvGrpSpPr>
        <p:grpSpPr>
          <a:xfrm>
            <a:off x="20" y="19326"/>
            <a:ext cx="12191980" cy="6856718"/>
            <a:chOff x="20" y="19326"/>
            <a:chExt cx="12191980" cy="6856718"/>
          </a:xfrm>
        </p:grpSpPr>
        <p:grpSp>
          <p:nvGrpSpPr>
            <p:cNvPr id="7" name="Group 6">
              <a:extLst>
                <a:ext uri="{FF2B5EF4-FFF2-40B4-BE49-F238E27FC236}">
                  <a16:creationId xmlns:a16="http://schemas.microsoft.com/office/drawing/2014/main" id="{418F70D5-AFEF-8413-17EE-126D78FF2225}"/>
                </a:ext>
              </a:extLst>
            </p:cNvPr>
            <p:cNvGrpSpPr/>
            <p:nvPr/>
          </p:nvGrpSpPr>
          <p:grpSpPr>
            <a:xfrm>
              <a:off x="20" y="19326"/>
              <a:ext cx="12191980" cy="6856718"/>
              <a:chOff x="20" y="19326"/>
              <a:chExt cx="12191980" cy="6856718"/>
            </a:xfrm>
          </p:grpSpPr>
          <p:pic>
            <p:nvPicPr>
              <p:cNvPr id="5" name="Picture 4" descr="A screen shot of a computer&#10;&#10;AI-generated content may be incorrect.">
                <a:extLst>
                  <a:ext uri="{FF2B5EF4-FFF2-40B4-BE49-F238E27FC236}">
                    <a16:creationId xmlns:a16="http://schemas.microsoft.com/office/drawing/2014/main" id="{17A0A697-0C16-3703-9D6C-AFBD1FB7EBBB}"/>
                  </a:ext>
                </a:extLst>
              </p:cNvPr>
              <p:cNvPicPr>
                <a:picLocks noChangeAspect="1"/>
              </p:cNvPicPr>
              <p:nvPr/>
            </p:nvPicPr>
            <p:blipFill>
              <a:blip r:embed="rId2"/>
              <a:srcRect t="2567" b="2913"/>
              <a:stretch/>
            </p:blipFill>
            <p:spPr>
              <a:xfrm>
                <a:off x="20" y="19326"/>
                <a:ext cx="12191980" cy="6856718"/>
              </a:xfrm>
              <a:prstGeom prst="rect">
                <a:avLst/>
              </a:prstGeom>
            </p:spPr>
          </p:pic>
          <p:sp>
            <p:nvSpPr>
              <p:cNvPr id="6" name="Speech Bubble: Rectangle with Corners Rounded 5">
                <a:extLst>
                  <a:ext uri="{FF2B5EF4-FFF2-40B4-BE49-F238E27FC236}">
                    <a16:creationId xmlns:a16="http://schemas.microsoft.com/office/drawing/2014/main" id="{BC0617CF-D969-D198-F81C-373890391324}"/>
                  </a:ext>
                </a:extLst>
              </p:cNvPr>
              <p:cNvSpPr/>
              <p:nvPr/>
            </p:nvSpPr>
            <p:spPr>
              <a:xfrm>
                <a:off x="90151" y="2762518"/>
                <a:ext cx="3232597" cy="4095482"/>
              </a:xfrm>
              <a:prstGeom prst="wedgeRoundRectCallout">
                <a:avLst>
                  <a:gd name="adj1" fmla="val -124"/>
                  <a:gd name="adj2" fmla="val -68041"/>
                  <a:gd name="adj3" fmla="val 16667"/>
                </a:avLst>
              </a:prstGeom>
              <a:solidFill>
                <a:schemeClr val="accent1"/>
              </a:solidFill>
              <a:ln>
                <a:solidFill>
                  <a:schemeClr val="accent4">
                    <a:lumMod val="5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1">
                <a:schemeClr val="lt1"/>
              </a:fillRef>
              <a:effectRef idx="0">
                <a:schemeClr val="accent1"/>
              </a:effectRef>
              <a:fontRef idx="minor">
                <a:schemeClr val="dk1"/>
              </a:fontRef>
            </p:style>
            <p:txBody>
              <a:bodyPr rtlCol="0" anchor="t"/>
              <a:lstStyle/>
              <a:p>
                <a:pPr marL="342900" indent="-342900" algn="just">
                  <a:lnSpc>
                    <a:spcPct val="150000"/>
                  </a:lnSpc>
                  <a:buAutoNum type="arabicPeriod"/>
                </a:pPr>
                <a:r>
                  <a:rPr lang="en-US" sz="1200" dirty="0">
                    <a:solidFill>
                      <a:schemeClr val="bg1"/>
                    </a:solidFill>
                  </a:rPr>
                  <a:t>Select one or more categories of code smell(s) you want to identify in your Java programs and click the ‘Analyse Code’ button to view all the potential code smell in your Java programs.</a:t>
                </a:r>
              </a:p>
              <a:p>
                <a:pPr marL="342900" indent="-342900" algn="just">
                  <a:lnSpc>
                    <a:spcPct val="150000"/>
                  </a:lnSpc>
                  <a:buAutoNum type="arabicPeriod"/>
                </a:pPr>
                <a:r>
                  <a:rPr lang="en-US" sz="1200" dirty="0">
                    <a:solidFill>
                      <a:schemeClr val="bg1"/>
                    </a:solidFill>
                  </a:rPr>
                  <a:t>All the java programs in the folder will be analyzed for code smell.</a:t>
                </a:r>
              </a:p>
              <a:p>
                <a:pPr marL="342900" indent="-342900" algn="just">
                  <a:lnSpc>
                    <a:spcPct val="150000"/>
                  </a:lnSpc>
                  <a:buAutoNum type="arabicPeriod"/>
                </a:pPr>
                <a:r>
                  <a:rPr lang="en-US" sz="1200" dirty="0">
                    <a:solidFill>
                      <a:schemeClr val="bg1"/>
                    </a:solidFill>
                  </a:rPr>
                  <a:t>‘Default’ category is combination of ‘Best Practices’, ‘Code Style’ and ‘Documentation’. So if ‘Default’ is selected along with the above categories then you may see duplicate entries in code smell.</a:t>
                </a:r>
              </a:p>
            </p:txBody>
          </p:sp>
        </p:grpSp>
        <p:sp>
          <p:nvSpPr>
            <p:cNvPr id="11" name="Speech Bubble: Rectangle with Corners Rounded 10">
              <a:extLst>
                <a:ext uri="{FF2B5EF4-FFF2-40B4-BE49-F238E27FC236}">
                  <a16:creationId xmlns:a16="http://schemas.microsoft.com/office/drawing/2014/main" id="{9572825E-A07D-3775-E8C1-183CE82DCA5D}"/>
                </a:ext>
              </a:extLst>
            </p:cNvPr>
            <p:cNvSpPr/>
            <p:nvPr/>
          </p:nvSpPr>
          <p:spPr>
            <a:xfrm>
              <a:off x="3966690" y="19326"/>
              <a:ext cx="3567447" cy="276888"/>
            </a:xfrm>
            <a:prstGeom prst="wedgeRoundRectCallout">
              <a:avLst>
                <a:gd name="adj1" fmla="val 49689"/>
                <a:gd name="adj2" fmla="val -56099"/>
                <a:gd name="adj3" fmla="val 16667"/>
              </a:avLst>
            </a:prstGeom>
            <a:solidFill>
              <a:schemeClr val="accent1"/>
            </a:solidFill>
            <a:ln>
              <a:solidFill>
                <a:schemeClr val="accent4">
                  <a:lumMod val="5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1">
              <a:schemeClr val="lt1"/>
            </a:fillRef>
            <a:effectRef idx="0">
              <a:schemeClr val="accent1"/>
            </a:effectRef>
            <a:fontRef idx="minor">
              <a:schemeClr val="dk1"/>
            </a:fontRef>
          </p:style>
          <p:txBody>
            <a:bodyPr rtlCol="0" anchor="ctr"/>
            <a:lstStyle/>
            <a:p>
              <a:pPr algn="just">
                <a:lnSpc>
                  <a:spcPct val="150000"/>
                </a:lnSpc>
              </a:pPr>
              <a:endParaRPr lang="en-US" sz="1200" dirty="0">
                <a:solidFill>
                  <a:schemeClr val="bg1"/>
                </a:solidFill>
              </a:endParaRPr>
            </a:p>
            <a:p>
              <a:pPr algn="just">
                <a:lnSpc>
                  <a:spcPct val="150000"/>
                </a:lnSpc>
              </a:pPr>
              <a:r>
                <a:rPr lang="en-US" sz="1200" dirty="0">
                  <a:solidFill>
                    <a:schemeClr val="bg1"/>
                  </a:solidFill>
                </a:rPr>
                <a:t>Invoke: Ctrl + Shift + P &gt; ‘Analyze Java Code Smell’</a:t>
              </a:r>
              <a:r>
                <a:rPr lang="en-IN" sz="1200" dirty="0">
                  <a:solidFill>
                    <a:schemeClr val="bg1"/>
                  </a:solidFill>
                </a:rPr>
                <a:t>.</a:t>
              </a:r>
            </a:p>
            <a:p>
              <a:pPr marL="342900" indent="-342900" algn="just">
                <a:lnSpc>
                  <a:spcPct val="150000"/>
                </a:lnSpc>
                <a:buFontTx/>
                <a:buAutoNum type="arabicPeriod"/>
              </a:pPr>
              <a:endParaRPr lang="en-US" sz="1200" dirty="0">
                <a:solidFill>
                  <a:schemeClr val="bg1"/>
                </a:solidFill>
              </a:endParaRPr>
            </a:p>
          </p:txBody>
        </p:sp>
      </p:grpSp>
    </p:spTree>
    <p:extLst>
      <p:ext uri="{BB962C8B-B14F-4D97-AF65-F5344CB8AC3E}">
        <p14:creationId xmlns:p14="http://schemas.microsoft.com/office/powerpoint/2010/main" val="325579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Speech Bubble: Rectangle with Corners Rounded 6">
            <a:extLst>
              <a:ext uri="{FF2B5EF4-FFF2-40B4-BE49-F238E27FC236}">
                <a16:creationId xmlns:a16="http://schemas.microsoft.com/office/drawing/2014/main" id="{CC16921F-EA38-94DD-7707-0753F46434A1}"/>
              </a:ext>
            </a:extLst>
          </p:cNvPr>
          <p:cNvSpPr/>
          <p:nvPr/>
        </p:nvSpPr>
        <p:spPr>
          <a:xfrm>
            <a:off x="32200" y="4385267"/>
            <a:ext cx="1860994" cy="2414777"/>
          </a:xfrm>
          <a:prstGeom prst="wedgeRoundRectCallout">
            <a:avLst>
              <a:gd name="adj1" fmla="val 64404"/>
              <a:gd name="adj2" fmla="val -20055"/>
              <a:gd name="adj3" fmla="val 16667"/>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pPr>
            <a:r>
              <a:rPr lang="en-US" sz="1200" dirty="0"/>
              <a:t>1. Click the ‘Song’ button to view the songs posted by your team administrator. </a:t>
            </a:r>
          </a:p>
          <a:p>
            <a:pPr algn="just">
              <a:lnSpc>
                <a:spcPct val="150000"/>
              </a:lnSpc>
            </a:pPr>
            <a:r>
              <a:rPr lang="en-US" sz="1200" dirty="0"/>
              <a:t>2. To view the next song, click the ‘Song’ button again.</a:t>
            </a:r>
          </a:p>
        </p:txBody>
      </p:sp>
      <p:grpSp>
        <p:nvGrpSpPr>
          <p:cNvPr id="22" name="Group 21">
            <a:extLst>
              <a:ext uri="{FF2B5EF4-FFF2-40B4-BE49-F238E27FC236}">
                <a16:creationId xmlns:a16="http://schemas.microsoft.com/office/drawing/2014/main" id="{DDDD6E79-6222-EBE4-2687-4244CEC90004}"/>
              </a:ext>
            </a:extLst>
          </p:cNvPr>
          <p:cNvGrpSpPr/>
          <p:nvPr/>
        </p:nvGrpSpPr>
        <p:grpSpPr>
          <a:xfrm>
            <a:off x="32199" y="-8804"/>
            <a:ext cx="12127601" cy="6866804"/>
            <a:chOff x="32199" y="-8804"/>
            <a:chExt cx="12127601" cy="6866804"/>
          </a:xfrm>
          <a:solidFill>
            <a:schemeClr val="accent1"/>
          </a:solidFill>
        </p:grpSpPr>
        <p:grpSp>
          <p:nvGrpSpPr>
            <p:cNvPr id="20" name="Group 19">
              <a:extLst>
                <a:ext uri="{FF2B5EF4-FFF2-40B4-BE49-F238E27FC236}">
                  <a16:creationId xmlns:a16="http://schemas.microsoft.com/office/drawing/2014/main" id="{84484B0F-D47D-E41B-1273-12CC5D069CE8}"/>
                </a:ext>
              </a:extLst>
            </p:cNvPr>
            <p:cNvGrpSpPr/>
            <p:nvPr/>
          </p:nvGrpSpPr>
          <p:grpSpPr>
            <a:xfrm>
              <a:off x="32199" y="-8804"/>
              <a:ext cx="12127601" cy="6866804"/>
              <a:chOff x="32199" y="-8804"/>
              <a:chExt cx="12127601" cy="6866804"/>
            </a:xfrm>
            <a:grpFill/>
          </p:grpSpPr>
          <p:pic>
            <p:nvPicPr>
              <p:cNvPr id="9" name="Picture 8">
                <a:extLst>
                  <a:ext uri="{FF2B5EF4-FFF2-40B4-BE49-F238E27FC236}">
                    <a16:creationId xmlns:a16="http://schemas.microsoft.com/office/drawing/2014/main" id="{51C82A3A-CF38-2ED2-ECC4-C0488F0E6451}"/>
                  </a:ext>
                </a:extLst>
              </p:cNvPr>
              <p:cNvPicPr>
                <a:picLocks noChangeAspect="1"/>
              </p:cNvPicPr>
              <p:nvPr/>
            </p:nvPicPr>
            <p:blipFill>
              <a:blip r:embed="rId2"/>
              <a:stretch>
                <a:fillRect/>
              </a:stretch>
            </p:blipFill>
            <p:spPr>
              <a:xfrm>
                <a:off x="32199" y="-8804"/>
                <a:ext cx="12127601" cy="6866804"/>
              </a:xfrm>
              <a:prstGeom prst="rect">
                <a:avLst/>
              </a:prstGeom>
              <a:grpFill/>
            </p:spPr>
          </p:pic>
          <p:sp>
            <p:nvSpPr>
              <p:cNvPr id="6" name="Speech Bubble: Rectangle with Corners Rounded 5">
                <a:extLst>
                  <a:ext uri="{FF2B5EF4-FFF2-40B4-BE49-F238E27FC236}">
                    <a16:creationId xmlns:a16="http://schemas.microsoft.com/office/drawing/2014/main" id="{C93FB39C-F8D4-70EE-772C-4F15712AD116}"/>
                  </a:ext>
                </a:extLst>
              </p:cNvPr>
              <p:cNvSpPr/>
              <p:nvPr/>
            </p:nvSpPr>
            <p:spPr>
              <a:xfrm>
                <a:off x="32199" y="1725780"/>
                <a:ext cx="1944710" cy="1541561"/>
              </a:xfrm>
              <a:prstGeom prst="wedgeRoundRectCallout">
                <a:avLst>
                  <a:gd name="adj1" fmla="val 49689"/>
                  <a:gd name="adj2" fmla="val -56099"/>
                  <a:gd name="adj3" fmla="val 16667"/>
                </a:avLst>
              </a:prstGeom>
              <a:grpFill/>
              <a:ln>
                <a:solidFill>
                  <a:schemeClr val="accent4">
                    <a:lumMod val="5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pPr>
                <a:r>
                  <a:rPr lang="en-IN" sz="1200" dirty="0">
                    <a:solidFill>
                      <a:schemeClr val="bg1"/>
                    </a:solidFill>
                  </a:rPr>
                  <a:t>Select a Video and click the ‘Play’ button to watch the message sent by your team mate.</a:t>
                </a:r>
              </a:p>
              <a:p>
                <a:pPr marL="342900" indent="-342900" algn="just">
                  <a:lnSpc>
                    <a:spcPct val="150000"/>
                  </a:lnSpc>
                  <a:buFontTx/>
                  <a:buAutoNum type="arabicPeriod"/>
                </a:pPr>
                <a:endParaRPr lang="en-US" sz="1200" dirty="0">
                  <a:solidFill>
                    <a:schemeClr val="bg1"/>
                  </a:solidFill>
                </a:endParaRPr>
              </a:p>
            </p:txBody>
          </p:sp>
          <p:sp>
            <p:nvSpPr>
              <p:cNvPr id="11" name="Speech Bubble: Rectangle with Corners Rounded 10">
                <a:extLst>
                  <a:ext uri="{FF2B5EF4-FFF2-40B4-BE49-F238E27FC236}">
                    <a16:creationId xmlns:a16="http://schemas.microsoft.com/office/drawing/2014/main" id="{DFA286D0-86EE-FB0A-7CDB-5E248ADE0906}"/>
                  </a:ext>
                </a:extLst>
              </p:cNvPr>
              <p:cNvSpPr/>
              <p:nvPr/>
            </p:nvSpPr>
            <p:spPr>
              <a:xfrm>
                <a:off x="160994" y="5503193"/>
                <a:ext cx="4159882" cy="1296851"/>
              </a:xfrm>
              <a:prstGeom prst="wedgeRoundRectCallout">
                <a:avLst>
                  <a:gd name="adj1" fmla="val 79653"/>
                  <a:gd name="adj2" fmla="val 543"/>
                  <a:gd name="adj3" fmla="val 16667"/>
                </a:avLst>
              </a:prstGeom>
              <a:grpFill/>
              <a:ln>
                <a:solidFill>
                  <a:schemeClr val="accent4">
                    <a:lumMod val="5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pPr>
                <a:r>
                  <a:rPr lang="en-US" sz="1200" dirty="0">
                    <a:solidFill>
                      <a:schemeClr val="bg1"/>
                    </a:solidFill>
                  </a:rPr>
                  <a:t>1. Select a language and  enter the message in same language.</a:t>
                </a:r>
              </a:p>
              <a:p>
                <a:pPr algn="just">
                  <a:lnSpc>
                    <a:spcPct val="150000"/>
                  </a:lnSpc>
                </a:pPr>
                <a:r>
                  <a:rPr lang="en-US" sz="1200" dirty="0">
                    <a:solidFill>
                      <a:schemeClr val="bg1"/>
                    </a:solidFill>
                  </a:rPr>
                  <a:t>2. select your teammate id and click ‘Send’ to send message to your teammate.</a:t>
                </a:r>
              </a:p>
            </p:txBody>
          </p:sp>
          <p:sp>
            <p:nvSpPr>
              <p:cNvPr id="13" name="Speech Bubble: Rectangle with Corners Rounded 12">
                <a:extLst>
                  <a:ext uri="{FF2B5EF4-FFF2-40B4-BE49-F238E27FC236}">
                    <a16:creationId xmlns:a16="http://schemas.microsoft.com/office/drawing/2014/main" id="{D637BB37-3716-A2D1-2152-6CD6C22C9E17}"/>
                  </a:ext>
                </a:extLst>
              </p:cNvPr>
              <p:cNvSpPr/>
              <p:nvPr/>
            </p:nvSpPr>
            <p:spPr>
              <a:xfrm>
                <a:off x="8802709" y="4560882"/>
                <a:ext cx="3357091" cy="2245606"/>
              </a:xfrm>
              <a:prstGeom prst="wedgeRoundRectCallout">
                <a:avLst>
                  <a:gd name="adj1" fmla="val 24109"/>
                  <a:gd name="adj2" fmla="val -57292"/>
                  <a:gd name="adj3" fmla="val 16667"/>
                </a:avLst>
              </a:prstGeom>
              <a:grpFill/>
              <a:ln>
                <a:solidFill>
                  <a:schemeClr val="accent4">
                    <a:lumMod val="5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1">
                <a:schemeClr val="lt1"/>
              </a:fillRef>
              <a:effectRef idx="0">
                <a:schemeClr val="accent1"/>
              </a:effectRef>
              <a:fontRef idx="minor">
                <a:schemeClr val="dk1"/>
              </a:fontRef>
            </p:style>
            <p:txBody>
              <a:bodyPr rtlCol="0" anchor="t"/>
              <a:lstStyle/>
              <a:p>
                <a:pPr marL="228600" indent="-228600" algn="just">
                  <a:lnSpc>
                    <a:spcPct val="150000"/>
                  </a:lnSpc>
                  <a:buAutoNum type="arabicPeriod"/>
                </a:pPr>
                <a:r>
                  <a:rPr lang="en-US" sz="1200" dirty="0">
                    <a:solidFill>
                      <a:schemeClr val="bg1"/>
                    </a:solidFill>
                  </a:rPr>
                  <a:t>Click a ‘suitcase’  to start the game. </a:t>
                </a:r>
              </a:p>
              <a:p>
                <a:pPr marL="228600" indent="-228600" algn="just">
                  <a:lnSpc>
                    <a:spcPct val="150000"/>
                  </a:lnSpc>
                  <a:buAutoNum type="arabicPeriod"/>
                </a:pPr>
                <a:r>
                  <a:rPr lang="en-US" sz="1200" dirty="0">
                    <a:solidFill>
                      <a:schemeClr val="bg1"/>
                    </a:solidFill>
                  </a:rPr>
                  <a:t>Computer will select a suitcase after you. </a:t>
                </a:r>
              </a:p>
              <a:p>
                <a:pPr marL="228600" indent="-228600" algn="just">
                  <a:lnSpc>
                    <a:spcPct val="150000"/>
                  </a:lnSpc>
                  <a:buAutoNum type="arabicPeriod"/>
                </a:pPr>
                <a:r>
                  <a:rPr lang="en-US" sz="1200" dirty="0">
                    <a:solidFill>
                      <a:schemeClr val="bg1"/>
                    </a:solidFill>
                  </a:rPr>
                  <a:t>If you choose to accept the ‘Offer to Quit’, the amount will get added to your account, but you will not be able to choose a suitcase after that.</a:t>
                </a:r>
              </a:p>
              <a:p>
                <a:pPr marL="228600" indent="-228600" algn="just">
                  <a:lnSpc>
                    <a:spcPct val="150000"/>
                  </a:lnSpc>
                  <a:buAutoNum type="arabicPeriod"/>
                </a:pPr>
                <a:r>
                  <a:rPr lang="en-US" sz="1200" dirty="0">
                    <a:solidFill>
                      <a:schemeClr val="bg1"/>
                    </a:solidFill>
                  </a:rPr>
                  <a:t>Maximum amount holder is the Winner.</a:t>
                </a:r>
              </a:p>
            </p:txBody>
          </p:sp>
          <p:sp>
            <p:nvSpPr>
              <p:cNvPr id="19" name="Speech Bubble: Rectangle with Corners Rounded 18">
                <a:extLst>
                  <a:ext uri="{FF2B5EF4-FFF2-40B4-BE49-F238E27FC236}">
                    <a16:creationId xmlns:a16="http://schemas.microsoft.com/office/drawing/2014/main" id="{4055E481-EC35-B53C-EB74-BA79B7CF2C94}"/>
                  </a:ext>
                </a:extLst>
              </p:cNvPr>
              <p:cNvSpPr/>
              <p:nvPr/>
            </p:nvSpPr>
            <p:spPr>
              <a:xfrm>
                <a:off x="4919731" y="19325"/>
                <a:ext cx="2884866" cy="414489"/>
              </a:xfrm>
              <a:prstGeom prst="wedgeRoundRectCallout">
                <a:avLst>
                  <a:gd name="adj1" fmla="val 49689"/>
                  <a:gd name="adj2" fmla="val -56099"/>
                  <a:gd name="adj3" fmla="val 16667"/>
                </a:avLst>
              </a:prstGeom>
              <a:grpFill/>
              <a:ln>
                <a:solidFill>
                  <a:schemeClr val="accent4">
                    <a:lumMod val="5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pPr>
                <a:r>
                  <a:rPr lang="en-US" sz="1200" dirty="0">
                    <a:solidFill>
                      <a:schemeClr val="bg1"/>
                    </a:solidFill>
                  </a:rPr>
                  <a:t>Invoke: Ctrl + Shift + P &gt; ‘BreakTime’</a:t>
                </a:r>
                <a:r>
                  <a:rPr lang="en-IN" sz="1200" dirty="0">
                    <a:solidFill>
                      <a:schemeClr val="bg1"/>
                    </a:solidFill>
                  </a:rPr>
                  <a:t>.</a:t>
                </a:r>
              </a:p>
              <a:p>
                <a:pPr marL="342900" indent="-342900" algn="just">
                  <a:lnSpc>
                    <a:spcPct val="150000"/>
                  </a:lnSpc>
                  <a:buFontTx/>
                  <a:buAutoNum type="arabicPeriod"/>
                </a:pPr>
                <a:endParaRPr lang="en-US" sz="1200" dirty="0">
                  <a:solidFill>
                    <a:schemeClr val="bg1"/>
                  </a:solidFill>
                </a:endParaRPr>
              </a:p>
            </p:txBody>
          </p:sp>
        </p:grpSp>
        <p:sp>
          <p:nvSpPr>
            <p:cNvPr id="21" name="Speech Bubble: Rectangle with Corners Rounded 20">
              <a:extLst>
                <a:ext uri="{FF2B5EF4-FFF2-40B4-BE49-F238E27FC236}">
                  <a16:creationId xmlns:a16="http://schemas.microsoft.com/office/drawing/2014/main" id="{11EDE130-80E2-0641-6B44-38784F6B2854}"/>
                </a:ext>
              </a:extLst>
            </p:cNvPr>
            <p:cNvSpPr/>
            <p:nvPr/>
          </p:nvSpPr>
          <p:spPr>
            <a:xfrm>
              <a:off x="2240924" y="2843706"/>
              <a:ext cx="1493949" cy="1541561"/>
            </a:xfrm>
            <a:prstGeom prst="wedgeRoundRectCallout">
              <a:avLst>
                <a:gd name="adj1" fmla="val 7305"/>
                <a:gd name="adj2" fmla="val 60863"/>
                <a:gd name="adj3" fmla="val 16667"/>
              </a:avLst>
            </a:prstGeom>
            <a:grpFill/>
            <a:ln>
              <a:solidFill>
                <a:schemeClr val="accent4">
                  <a:lumMod val="5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pPr>
              <a:r>
                <a:rPr lang="en-IN" sz="1200" dirty="0">
                  <a:solidFill>
                    <a:schemeClr val="bg1"/>
                  </a:solidFill>
                </a:rPr>
                <a:t>Click ‘Refresh’ to check for any new video-message</a:t>
              </a:r>
              <a:r>
                <a:rPr lang="en-US" sz="1200" dirty="0">
                  <a:solidFill>
                    <a:schemeClr val="bg1"/>
                  </a:solidFill>
                </a:rPr>
                <a:t>(s) sent by teammate(s)</a:t>
              </a:r>
              <a:endParaRPr lang="en-IN" sz="1200" dirty="0">
                <a:solidFill>
                  <a:schemeClr val="bg1"/>
                </a:solidFill>
              </a:endParaRPr>
            </a:p>
          </p:txBody>
        </p:sp>
      </p:grpSp>
    </p:spTree>
    <p:extLst>
      <p:ext uri="{BB962C8B-B14F-4D97-AF65-F5344CB8AC3E}">
        <p14:creationId xmlns:p14="http://schemas.microsoft.com/office/powerpoint/2010/main" val="2645273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screenshot of a computer&#10;&#10;AI-generated content may be incorrect.">
            <a:extLst>
              <a:ext uri="{FF2B5EF4-FFF2-40B4-BE49-F238E27FC236}">
                <a16:creationId xmlns:a16="http://schemas.microsoft.com/office/drawing/2014/main" id="{C31D343C-4E9F-B42F-119B-09A858015694}"/>
              </a:ext>
            </a:extLst>
          </p:cNvPr>
          <p:cNvPicPr>
            <a:picLocks noChangeAspect="1"/>
          </p:cNvPicPr>
          <p:nvPr/>
        </p:nvPicPr>
        <p:blipFill>
          <a:blip r:embed="rId2"/>
          <a:srcRect b="5480"/>
          <a:stretch/>
        </p:blipFill>
        <p:spPr>
          <a:xfrm>
            <a:off x="20" y="1282"/>
            <a:ext cx="12191980" cy="6856718"/>
          </a:xfrm>
          <a:prstGeom prst="rect">
            <a:avLst/>
          </a:prstGeom>
          <a:ln>
            <a:solidFill>
              <a:schemeClr val="accent4">
                <a:lumMod val="50000"/>
              </a:schemeClr>
            </a:solidFill>
          </a:ln>
        </p:spPr>
      </p:pic>
      <p:grpSp>
        <p:nvGrpSpPr>
          <p:cNvPr id="8" name="Group 7">
            <a:extLst>
              <a:ext uri="{FF2B5EF4-FFF2-40B4-BE49-F238E27FC236}">
                <a16:creationId xmlns:a16="http://schemas.microsoft.com/office/drawing/2014/main" id="{1B41B451-263E-BD5D-8E50-61DE54BA0635}"/>
              </a:ext>
            </a:extLst>
          </p:cNvPr>
          <p:cNvGrpSpPr/>
          <p:nvPr/>
        </p:nvGrpSpPr>
        <p:grpSpPr>
          <a:xfrm>
            <a:off x="0" y="19325"/>
            <a:ext cx="12192000" cy="6838674"/>
            <a:chOff x="0" y="19325"/>
            <a:chExt cx="12192000" cy="6838674"/>
          </a:xfrm>
          <a:solidFill>
            <a:schemeClr val="accent1"/>
          </a:solidFill>
        </p:grpSpPr>
        <p:sp>
          <p:nvSpPr>
            <p:cNvPr id="6" name="Speech Bubble: Rectangle with Corners Rounded 5">
              <a:extLst>
                <a:ext uri="{FF2B5EF4-FFF2-40B4-BE49-F238E27FC236}">
                  <a16:creationId xmlns:a16="http://schemas.microsoft.com/office/drawing/2014/main" id="{A2BB0D4A-0464-F0A9-112A-0223F10A5BC6}"/>
                </a:ext>
              </a:extLst>
            </p:cNvPr>
            <p:cNvSpPr/>
            <p:nvPr/>
          </p:nvSpPr>
          <p:spPr>
            <a:xfrm>
              <a:off x="4919731" y="19325"/>
              <a:ext cx="3251914" cy="414489"/>
            </a:xfrm>
            <a:prstGeom prst="wedgeRoundRectCallout">
              <a:avLst>
                <a:gd name="adj1" fmla="val 49689"/>
                <a:gd name="adj2" fmla="val -56099"/>
                <a:gd name="adj3" fmla="val 16667"/>
              </a:avLst>
            </a:prstGeom>
            <a:grpFill/>
            <a:ln>
              <a:solidFill>
                <a:schemeClr val="accent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pPr>
              <a:r>
                <a:rPr lang="en-US" sz="1200" dirty="0">
                  <a:solidFill>
                    <a:schemeClr val="bg1"/>
                  </a:solidFill>
                </a:rPr>
                <a:t>Invoke: Ctrl + Shift + P &gt; ‘Compilation Errors’</a:t>
              </a:r>
              <a:r>
                <a:rPr lang="en-IN" sz="1200" dirty="0">
                  <a:solidFill>
                    <a:schemeClr val="bg1"/>
                  </a:solidFill>
                </a:rPr>
                <a:t>.</a:t>
              </a:r>
            </a:p>
            <a:p>
              <a:pPr marL="342900" indent="-342900" algn="just">
                <a:lnSpc>
                  <a:spcPct val="150000"/>
                </a:lnSpc>
                <a:buFontTx/>
                <a:buAutoNum type="arabicPeriod"/>
              </a:pPr>
              <a:endParaRPr lang="en-US" sz="1200" dirty="0">
                <a:solidFill>
                  <a:schemeClr val="bg1"/>
                </a:solidFill>
              </a:endParaRPr>
            </a:p>
          </p:txBody>
        </p:sp>
        <p:sp>
          <p:nvSpPr>
            <p:cNvPr id="7" name="Speech Bubble: Rectangle with Corners Rounded 6">
              <a:extLst>
                <a:ext uri="{FF2B5EF4-FFF2-40B4-BE49-F238E27FC236}">
                  <a16:creationId xmlns:a16="http://schemas.microsoft.com/office/drawing/2014/main" id="{B30DBCC4-7A93-A4C9-BCE5-800DA8772F54}"/>
                </a:ext>
              </a:extLst>
            </p:cNvPr>
            <p:cNvSpPr/>
            <p:nvPr/>
          </p:nvSpPr>
          <p:spPr>
            <a:xfrm>
              <a:off x="0" y="3786388"/>
              <a:ext cx="12192000" cy="3071611"/>
            </a:xfrm>
            <a:prstGeom prst="wedgeRoundRectCallout">
              <a:avLst>
                <a:gd name="adj1" fmla="val -641"/>
                <a:gd name="adj2" fmla="val -72444"/>
                <a:gd name="adj3" fmla="val 16667"/>
              </a:avLst>
            </a:prstGeom>
            <a:grpFill/>
            <a:ln>
              <a:solidFill>
                <a:schemeClr val="accent4">
                  <a:lumMod val="5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1">
              <a:schemeClr val="lt1"/>
            </a:fillRef>
            <a:effectRef idx="0">
              <a:schemeClr val="accent1"/>
            </a:effectRef>
            <a:fontRef idx="minor">
              <a:schemeClr val="dk1"/>
            </a:fontRef>
          </p:style>
          <p:txBody>
            <a:bodyPr rtlCol="0" anchor="t"/>
            <a:lstStyle/>
            <a:p>
              <a:pPr marL="228600" indent="-228600" algn="just">
                <a:lnSpc>
                  <a:spcPct val="150000"/>
                </a:lnSpc>
                <a:buAutoNum type="arabicPeriod"/>
              </a:pPr>
              <a:r>
                <a:rPr lang="en-US" sz="1200" dirty="0">
                  <a:solidFill>
                    <a:schemeClr val="bg1"/>
                  </a:solidFill>
                </a:rPr>
                <a:t>Invoking ‘Compilation Errors’ will perform a fresh code compilation to identify any compilation errors and compare with past history of compilation errors. The ‘Momentum’ field will show if the current compilation error count average is better than the previous compilation error count average. </a:t>
              </a:r>
            </a:p>
            <a:p>
              <a:pPr marL="228600" indent="-228600" algn="just">
                <a:lnSpc>
                  <a:spcPct val="150000"/>
                </a:lnSpc>
                <a:buAutoNum type="arabicPeriod"/>
              </a:pPr>
              <a:r>
                <a:rPr lang="en-US" sz="1200" dirty="0">
                  <a:solidFill>
                    <a:schemeClr val="bg1"/>
                  </a:solidFill>
                </a:rPr>
                <a:t>The average error count is the number of errors detected divided by the total lines of code in all the files in that directory. </a:t>
              </a:r>
            </a:p>
            <a:p>
              <a:pPr marL="228600" indent="-228600" algn="just">
                <a:lnSpc>
                  <a:spcPct val="150000"/>
                </a:lnSpc>
                <a:buAutoNum type="arabicPeriod"/>
              </a:pPr>
              <a:r>
                <a:rPr lang="en-US" sz="1200" dirty="0">
                  <a:solidFill>
                    <a:schemeClr val="bg1"/>
                  </a:solidFill>
                </a:rPr>
                <a:t>A thumbs-up will be shown if the average error count is better than the previous error count average. </a:t>
              </a:r>
            </a:p>
            <a:p>
              <a:pPr marL="228600" indent="-228600" algn="just">
                <a:lnSpc>
                  <a:spcPct val="150000"/>
                </a:lnSpc>
                <a:buAutoNum type="arabicPeriod"/>
              </a:pPr>
              <a:r>
                <a:rPr lang="en-US" sz="1200" dirty="0">
                  <a:solidFill>
                    <a:schemeClr val="bg1"/>
                  </a:solidFill>
                </a:rPr>
                <a:t>A thumbs-down will be shown if the previous error count average is better that the error count average of the current compilation.</a:t>
              </a:r>
            </a:p>
            <a:p>
              <a:pPr marL="228600" indent="-228600" algn="just">
                <a:lnSpc>
                  <a:spcPct val="150000"/>
                </a:lnSpc>
                <a:buAutoNum type="arabicPeriod"/>
              </a:pPr>
              <a:r>
                <a:rPr lang="en-US" sz="1200" dirty="0">
                  <a:solidFill>
                    <a:schemeClr val="bg1"/>
                  </a:solidFill>
                </a:rPr>
                <a:t>A thumbs-up = thumbs-up will be shown if the average error count remains the same between the last and current compilation error counts. </a:t>
              </a:r>
            </a:p>
            <a:p>
              <a:pPr marL="228600" indent="-228600" algn="just">
                <a:lnSpc>
                  <a:spcPct val="150000"/>
                </a:lnSpc>
                <a:buAutoNum type="arabicPeriod"/>
              </a:pPr>
              <a:r>
                <a:rPr lang="en-US" sz="1200" dirty="0">
                  <a:solidFill>
                    <a:schemeClr val="bg1"/>
                  </a:solidFill>
                </a:rPr>
                <a:t>A smiley face will be shown if the compilation is done for the first time.</a:t>
              </a:r>
            </a:p>
            <a:p>
              <a:pPr marL="228600" indent="-228600" algn="just">
                <a:lnSpc>
                  <a:spcPct val="150000"/>
                </a:lnSpc>
                <a:buAutoNum type="arabicPeriod"/>
              </a:pPr>
              <a:r>
                <a:rPr lang="en-US" sz="1200" dirty="0">
                  <a:solidFill>
                    <a:schemeClr val="bg1"/>
                  </a:solidFill>
                </a:rPr>
                <a:t>Ctrl +Shift + P &gt;  ‘Retrieve Compilation Details’ will show the past of history of compilation errors without performing a new code compilation.</a:t>
              </a:r>
            </a:p>
            <a:p>
              <a:pPr marL="228600" indent="-228600" algn="just">
                <a:lnSpc>
                  <a:spcPct val="150000"/>
                </a:lnSpc>
                <a:buAutoNum type="arabicPeriod"/>
              </a:pPr>
              <a:r>
                <a:rPr lang="en-US" sz="1200" dirty="0">
                  <a:solidFill>
                    <a:schemeClr val="bg1"/>
                  </a:solidFill>
                </a:rPr>
                <a:t>Ctrl  + Sift + P &gt; ‘Clear Compilation Details’ will clear the compilation history. </a:t>
              </a:r>
            </a:p>
            <a:p>
              <a:pPr marL="228600" indent="-228600" algn="just">
                <a:lnSpc>
                  <a:spcPct val="150000"/>
                </a:lnSpc>
                <a:buAutoNum type="arabicPeriod"/>
              </a:pPr>
              <a:r>
                <a:rPr lang="en-US" sz="1200" dirty="0">
                  <a:solidFill>
                    <a:schemeClr val="bg1"/>
                  </a:solidFill>
                </a:rPr>
                <a:t>Maximum of 20 past compilation history will be stored in the history. So, for 21</a:t>
              </a:r>
              <a:r>
                <a:rPr lang="en-US" sz="1200" baseline="30000" dirty="0">
                  <a:solidFill>
                    <a:schemeClr val="bg1"/>
                  </a:solidFill>
                </a:rPr>
                <a:t>st</a:t>
              </a:r>
              <a:r>
                <a:rPr lang="en-US" sz="1200" dirty="0">
                  <a:solidFill>
                    <a:schemeClr val="bg1"/>
                  </a:solidFill>
                </a:rPr>
                <a:t> compilation, the first compilation history will be removed in FIFO (Queue) model.</a:t>
              </a:r>
            </a:p>
          </p:txBody>
        </p:sp>
      </p:grpSp>
    </p:spTree>
    <p:extLst>
      <p:ext uri="{BB962C8B-B14F-4D97-AF65-F5344CB8AC3E}">
        <p14:creationId xmlns:p14="http://schemas.microsoft.com/office/powerpoint/2010/main" val="2880669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51C89-2003-76CC-F765-0E8DDD7AFCC0}"/>
            </a:ext>
          </a:extLst>
        </p:cNvPr>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6B307F1-EBD3-41BB-98D3-7AFE60DBD541}"/>
              </a:ext>
            </a:extLst>
          </p:cNvPr>
          <p:cNvGraphicFramePr/>
          <p:nvPr>
            <p:extLst>
              <p:ext uri="{D42A27DB-BD31-4B8C-83A1-F6EECF244321}">
                <p14:modId xmlns:p14="http://schemas.microsoft.com/office/powerpoint/2010/main" val="2022572448"/>
              </p:ext>
            </p:extLst>
          </p:nvPr>
        </p:nvGraphicFramePr>
        <p:xfrm>
          <a:off x="573110" y="1485959"/>
          <a:ext cx="11442879" cy="54235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27528611-C9D3-6DDC-37E4-1FE535CCD266}"/>
              </a:ext>
            </a:extLst>
          </p:cNvPr>
          <p:cNvSpPr/>
          <p:nvPr/>
        </p:nvSpPr>
        <p:spPr>
          <a:xfrm>
            <a:off x="573110" y="1371600"/>
            <a:ext cx="2955701" cy="35416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chemeClr val="tx2">
                    <a:lumMod val="90000"/>
                    <a:lumOff val="10000"/>
                  </a:schemeClr>
                </a:solidFill>
              </a:rPr>
              <a:t>Release 2 Enhancements</a:t>
            </a:r>
            <a:endParaRPr lang="en-IN" dirty="0">
              <a:solidFill>
                <a:schemeClr val="tx2">
                  <a:lumMod val="90000"/>
                  <a:lumOff val="10000"/>
                </a:schemeClr>
              </a:solidFill>
            </a:endParaRPr>
          </a:p>
        </p:txBody>
      </p:sp>
    </p:spTree>
    <p:extLst>
      <p:ext uri="{BB962C8B-B14F-4D97-AF65-F5344CB8AC3E}">
        <p14:creationId xmlns:p14="http://schemas.microsoft.com/office/powerpoint/2010/main" val="3069985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118</TotalTime>
  <Words>735</Words>
  <Application>Microsoft Office PowerPoint</Application>
  <PresentationFormat>Widescreen</PresentationFormat>
  <Paragraphs>40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Wingdings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Madhusudhanan Moorth</dc:creator>
  <cp:lastModifiedBy>Madhusudhanan Moorth</cp:lastModifiedBy>
  <cp:revision>7</cp:revision>
  <dcterms:created xsi:type="dcterms:W3CDTF">2025-04-06T05:44:34Z</dcterms:created>
  <dcterms:modified xsi:type="dcterms:W3CDTF">2025-04-06T07:43:34Z</dcterms:modified>
</cp:coreProperties>
</file>