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3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44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36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2E4A4-709C-4720-8A60-129554F155B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DEEF-6E47-4D41-B312-2A124904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7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FDF23-70BF-427F-A305-0D0AF00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5F76-E7AE-4699-BC1F-24233D394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Healthify-NWMSU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3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169C-45B9-4F5C-BC19-6EF2F92B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94A8-EF1A-40FF-9A23-10EC476C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Soumya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Thogiti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Vineetha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Yenugula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Anshitha Velagapudi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 Rama Krishna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Vodnala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Swaroopa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Thirumalareddy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2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C5BE-68C9-4C55-8D48-904C9CF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01347"/>
            <a:ext cx="9404723" cy="1400530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of user and admin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AE02D-95D7-4790-9B8B-0C2E66ED1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7" y="1479283"/>
            <a:ext cx="2352551" cy="4830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BA26D-8217-4E8F-AA9C-568663C77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944" y="1479283"/>
            <a:ext cx="2580022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E1B9-3943-4167-A0C0-9B39FD45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22EA72-5E16-4220-8D92-E2236609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31" y="1402753"/>
            <a:ext cx="2218925" cy="493668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0D8CC-103A-4EE8-984F-C7780E53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539" y="1402753"/>
            <a:ext cx="2327576" cy="49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0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DD78-E9CE-490E-88B1-0385B046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 of UI Sketches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2846B6-CBD7-4174-A78E-EB0295F26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250" y="1395092"/>
            <a:ext cx="2428670" cy="530811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DB2B0F-E630-4116-889C-BF24E926A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809" y="1361994"/>
            <a:ext cx="2428671" cy="53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1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3870-AD76-44DC-A5A0-5B8C0D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056D-5920-4F14-B7DD-B27BD2A2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84" y="1592494"/>
            <a:ext cx="9404723" cy="5118080"/>
          </a:xfrm>
        </p:spPr>
      </p:pic>
    </p:spTree>
    <p:extLst>
      <p:ext uri="{BB962C8B-B14F-4D97-AF65-F5344CB8AC3E}">
        <p14:creationId xmlns:p14="http://schemas.microsoft.com/office/powerpoint/2010/main" val="29732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0F41-67DB-4902-B02E-10AF0EA1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Management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736611-1689-4464-81E3-6C6B2B6F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84" y="1613043"/>
            <a:ext cx="8681663" cy="5075433"/>
          </a:xfrm>
        </p:spPr>
      </p:pic>
    </p:spTree>
    <p:extLst>
      <p:ext uri="{BB962C8B-B14F-4D97-AF65-F5344CB8AC3E}">
        <p14:creationId xmlns:p14="http://schemas.microsoft.com/office/powerpoint/2010/main" val="249241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3ABE-0CCC-4CB2-8A07-107E3F35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6EACB86E-0239-4971-8B76-392FF2502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9" y="1520575"/>
            <a:ext cx="8897421" cy="5147353"/>
          </a:xfrm>
        </p:spPr>
      </p:pic>
    </p:spTree>
    <p:extLst>
      <p:ext uri="{BB962C8B-B14F-4D97-AF65-F5344CB8AC3E}">
        <p14:creationId xmlns:p14="http://schemas.microsoft.com/office/powerpoint/2010/main" val="290771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E0E0-BE73-487B-AAF5-B9C63665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A733-FC78-402F-9B41-4D7D9B48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8E680-15C9-40DA-A95E-46A760AABEDE}"/>
              </a:ext>
            </a:extLst>
          </p:cNvPr>
          <p:cNvSpPr/>
          <p:nvPr/>
        </p:nvSpPr>
        <p:spPr>
          <a:xfrm>
            <a:off x="4272426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826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Healthify-NWMSU</vt:lpstr>
      <vt:lpstr>PowerPoint Presentation</vt:lpstr>
      <vt:lpstr>Screens of UI Sketches  Login page of user and admin</vt:lpstr>
      <vt:lpstr>Screens of UI Sketches</vt:lpstr>
      <vt:lpstr>Screens of UI Sketches</vt:lpstr>
      <vt:lpstr>Cost Management </vt:lpstr>
      <vt:lpstr>Schedule Management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Healthify-NWMSU</dc:title>
  <dc:creator>Velagapudi,Naga Anshitha</dc:creator>
  <cp:lastModifiedBy>Velagapudi,Naga Anshitha</cp:lastModifiedBy>
  <cp:revision>7</cp:revision>
  <dcterms:created xsi:type="dcterms:W3CDTF">2020-08-31T00:00:30Z</dcterms:created>
  <dcterms:modified xsi:type="dcterms:W3CDTF">2020-08-31T00:14:52Z</dcterms:modified>
</cp:coreProperties>
</file>