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76" r:id="rId7"/>
    <p:sldId id="270" r:id="rId8"/>
    <p:sldId id="275" r:id="rId9"/>
    <p:sldId id="277" r:id="rId10"/>
    <p:sldId id="278" r:id="rId11"/>
    <p:sldId id="280" r:id="rId12"/>
    <p:sldId id="282" r:id="rId13"/>
    <p:sldId id="284" r:id="rId14"/>
    <p:sldId id="286" r:id="rId15"/>
    <p:sldId id="290" r:id="rId16"/>
    <p:sldId id="293" r:id="rId17"/>
    <p:sldId id="294" r:id="rId18"/>
    <p:sldId id="295" r:id="rId19"/>
    <p:sldId id="296" r:id="rId20"/>
    <p:sldId id="26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nuprakashThota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s://github.com/Puneeth15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github.com/Yashwanth-Damer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tro.com/posts/code/174/Angular-8-Tutorial-&amp;-Crash-Course" TargetMode="External"/><Relationship Id="rId2" Type="http://schemas.openxmlformats.org/officeDocument/2006/relationships/hyperlink" Target="https://youtu.be/_TLhUCjY9i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938" y="2690949"/>
            <a:ext cx="7863840" cy="1071154"/>
          </a:xfrm>
        </p:spPr>
        <p:txBody>
          <a:bodyPr/>
          <a:lstStyle/>
          <a:p>
            <a:pPr algn="ctr"/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Angular CLI </a:t>
            </a:r>
            <a:r>
              <a:rPr lang="en-US" dirty="0" smtClean="0"/>
              <a:t>is used to </a:t>
            </a:r>
            <a:r>
              <a:rPr lang="en-US" dirty="0"/>
              <a:t>generate a couple components for the pages in our app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ng generate component </a:t>
            </a:r>
            <a:r>
              <a:rPr lang="en-US" b="1" dirty="0" err="1" smtClean="0"/>
              <a:t>componentName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This above command generate several files for each component.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first import the components that were generated, and then we add them as an object in the </a:t>
            </a:r>
            <a:r>
              <a:rPr lang="en-US" b="1" dirty="0"/>
              <a:t>Routes</a:t>
            </a:r>
            <a:r>
              <a:rPr lang="en-US" dirty="0"/>
              <a:t> array. We left the </a:t>
            </a:r>
            <a:r>
              <a:rPr lang="en-US" b="1" dirty="0"/>
              <a:t>path:</a:t>
            </a:r>
            <a:r>
              <a:rPr lang="en-US" dirty="0"/>
              <a:t> property blank, which signifies the home component that will load by default when the app loads.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you click on the </a:t>
            </a:r>
            <a:r>
              <a:rPr lang="en-US" b="1" dirty="0"/>
              <a:t>List</a:t>
            </a:r>
            <a:r>
              <a:rPr lang="en-US" dirty="0"/>
              <a:t> and </a:t>
            </a:r>
            <a:r>
              <a:rPr lang="en-US" b="1" dirty="0"/>
              <a:t>Home</a:t>
            </a:r>
            <a:r>
              <a:rPr lang="en-US" dirty="0"/>
              <a:t> links in the navigation, they will now display the component template associated with the clicked component!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Bhanu</a:t>
            </a:r>
            <a:r>
              <a:rPr lang="en-US" dirty="0" smtClean="0"/>
              <a:t> Prakash </a:t>
            </a:r>
            <a:r>
              <a:rPr lang="en-US" dirty="0" err="1" smtClean="0"/>
              <a:t>Thota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96389"/>
            <a:ext cx="9404723" cy="600892"/>
          </a:xfrm>
        </p:spPr>
        <p:txBody>
          <a:bodyPr/>
          <a:lstStyle/>
          <a:p>
            <a:r>
              <a:rPr lang="en-US" b="1" dirty="0" smtClean="0"/>
              <a:t>   Data </a:t>
            </a:r>
            <a:r>
              <a:rPr lang="en-US" b="1" dirty="0"/>
              <a:t>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4846"/>
            <a:ext cx="8946541" cy="5033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One-Way Data Binding: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want to communicate data </a:t>
            </a:r>
            <a:r>
              <a:rPr lang="en-US" b="1" dirty="0"/>
              <a:t>from</a:t>
            </a:r>
            <a:r>
              <a:rPr lang="en-US" dirty="0"/>
              <a:t> the component logic </a:t>
            </a:r>
            <a:r>
              <a:rPr lang="en-US" b="1" dirty="0"/>
              <a:t>to</a:t>
            </a:r>
            <a:r>
              <a:rPr lang="en-US" dirty="0"/>
              <a:t> the template (or vice versa), this is called one-way data binding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 smtClean="0"/>
              <a:t>Two-Way Data Binding: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The best way to demonstrate the concept of data binding is to do it with a form element.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 </a:t>
            </a:r>
            <a:r>
              <a:rPr lang="en-US" b="1" dirty="0" smtClean="0"/>
              <a:t>home.component.html</a:t>
            </a:r>
            <a:r>
              <a:rPr lang="en-US" dirty="0" smtClean="0"/>
              <a:t> and add the following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Bhanu</a:t>
            </a:r>
            <a:r>
              <a:rPr lang="en-US" dirty="0" smtClean="0"/>
              <a:t> Prakash </a:t>
            </a:r>
            <a:r>
              <a:rPr lang="en-US" dirty="0" err="1" smtClean="0"/>
              <a:t>Thota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25" y="4454434"/>
            <a:ext cx="5326243" cy="15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945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71154"/>
            <a:ext cx="8946541" cy="5177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for </a:t>
            </a:r>
            <a:r>
              <a:rPr lang="en-US" i="1" dirty="0"/>
              <a:t>ngModel</a:t>
            </a:r>
            <a:r>
              <a:rPr lang="en-US" dirty="0"/>
              <a:t> to work correctly, we need to import it into our 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/app/</a:t>
            </a:r>
            <a:r>
              <a:rPr lang="en-US" b="1" dirty="0" err="1"/>
              <a:t>app.module.ts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import { </a:t>
            </a:r>
            <a:r>
              <a:rPr lang="en-US" b="1" dirty="0" err="1" smtClean="0"/>
              <a:t>FormsModule</a:t>
            </a:r>
            <a:r>
              <a:rPr lang="en-US" b="1" dirty="0" smtClean="0"/>
              <a:t> } from ‘@angular/</a:t>
            </a:r>
            <a:r>
              <a:rPr lang="en-US" b="1" dirty="0" err="1" smtClean="0"/>
              <a:t>froms</a:t>
            </a:r>
            <a:r>
              <a:rPr lang="en-US" b="1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Bhanu</a:t>
            </a:r>
            <a:r>
              <a:rPr lang="en-US" dirty="0" smtClean="0"/>
              <a:t> Prakash </a:t>
            </a:r>
            <a:r>
              <a:rPr lang="en-US" dirty="0" err="1" smtClean="0"/>
              <a:t>Thota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b="1" dirty="0"/>
              <a:t>ng-template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943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orking </a:t>
            </a:r>
            <a:r>
              <a:rPr lang="en-US" dirty="0"/>
              <a:t>with </a:t>
            </a:r>
            <a:r>
              <a:rPr lang="en-US" b="1" dirty="0"/>
              <a:t>if and else</a:t>
            </a:r>
            <a:r>
              <a:rPr lang="en-US" dirty="0"/>
              <a:t> within </a:t>
            </a:r>
            <a:r>
              <a:rPr lang="en-US" dirty="0" smtClean="0"/>
              <a:t>our templates,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use </a:t>
            </a:r>
            <a:r>
              <a:rPr lang="en-US" b="1" dirty="0"/>
              <a:t>ng-template</a:t>
            </a:r>
            <a:r>
              <a:rPr lang="en-US" dirty="0"/>
              <a:t> for that.</a:t>
            </a:r>
          </a:p>
          <a:p>
            <a:pPr marL="0" indent="0">
              <a:buNone/>
            </a:pPr>
            <a:r>
              <a:rPr lang="en-US" dirty="0"/>
              <a:t>Add the following code at the end of </a:t>
            </a:r>
            <a:r>
              <a:rPr lang="en-US" b="1" dirty="0"/>
              <a:t>home.component.html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90" y="2587082"/>
            <a:ext cx="6935168" cy="2572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Bhanu</a:t>
            </a:r>
            <a:r>
              <a:rPr lang="en-US" dirty="0" smtClean="0"/>
              <a:t> Prakash </a:t>
            </a:r>
            <a:r>
              <a:rPr lang="en-US" dirty="0" err="1" smtClean="0"/>
              <a:t>Thota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2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7625"/>
          </a:xfrm>
        </p:spPr>
        <p:txBody>
          <a:bodyPr/>
          <a:lstStyle/>
          <a:p>
            <a:r>
              <a:rPr lang="en-US" b="1" dirty="0" smtClean="0"/>
              <a:t>   Binding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4034"/>
            <a:ext cx="8946541" cy="5020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Style Binding:</a:t>
            </a:r>
          </a:p>
          <a:p>
            <a:pPr marL="0" indent="0">
              <a:buNone/>
            </a:pPr>
            <a:r>
              <a:rPr lang="en-US" dirty="0" smtClean="0"/>
              <a:t>If we </a:t>
            </a:r>
            <a:r>
              <a:rPr lang="en-US" dirty="0"/>
              <a:t>want to modify the appearance of </a:t>
            </a:r>
            <a:r>
              <a:rPr lang="en-US" dirty="0" smtClean="0"/>
              <a:t>our </a:t>
            </a:r>
            <a:r>
              <a:rPr lang="en-US" dirty="0"/>
              <a:t>UI based on events that occur in </a:t>
            </a:r>
            <a:r>
              <a:rPr lang="en-US" dirty="0" smtClean="0"/>
              <a:t>our app then </a:t>
            </a:r>
            <a:r>
              <a:rPr lang="en-US" dirty="0"/>
              <a:t>class and style binding come into play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u="sng" dirty="0" smtClean="0"/>
              <a:t>Class Binding:</a:t>
            </a:r>
          </a:p>
          <a:p>
            <a:pPr marL="0" indent="0">
              <a:buNone/>
            </a:pPr>
            <a:r>
              <a:rPr lang="en-US" dirty="0"/>
              <a:t>If we wish to add or remove entire classes that are defined in </a:t>
            </a:r>
            <a:r>
              <a:rPr lang="en-US" dirty="0" smtClean="0"/>
              <a:t>our </a:t>
            </a:r>
            <a:r>
              <a:rPr lang="en-US" dirty="0"/>
              <a:t>CSS, we can do this with class binding.</a:t>
            </a:r>
          </a:p>
          <a:p>
            <a:pPr marL="0" indent="0">
              <a:buNone/>
            </a:pPr>
            <a:r>
              <a:rPr lang="en-US" dirty="0"/>
              <a:t>Modify the current </a:t>
            </a:r>
            <a:r>
              <a:rPr lang="en-US" b="1" dirty="0"/>
              <a:t>.play-container</a:t>
            </a:r>
            <a:r>
              <a:rPr lang="en-US" dirty="0"/>
              <a:t> we've been working with, to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Bhanu</a:t>
            </a:r>
            <a:r>
              <a:rPr lang="en-US" dirty="0" smtClean="0"/>
              <a:t> Prakash </a:t>
            </a:r>
            <a:r>
              <a:rPr lang="en-US" dirty="0" err="1" smtClean="0"/>
              <a:t>Thota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5308421"/>
            <a:ext cx="619211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9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b="1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97280"/>
            <a:ext cx="8946541" cy="51511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Services are special components that are reusable throughout your app. We're going to create a service for the purpose of communicating with an API to fetch some data and display it on our </a:t>
            </a:r>
            <a:r>
              <a:rPr lang="en-US" i="1" dirty="0"/>
              <a:t>lists</a:t>
            </a:r>
            <a:r>
              <a:rPr lang="en-US" dirty="0"/>
              <a:t> page.</a:t>
            </a:r>
          </a:p>
          <a:p>
            <a:pPr marL="0" indent="0">
              <a:buNone/>
            </a:pPr>
            <a:r>
              <a:rPr lang="en-US" dirty="0"/>
              <a:t>Let's generate the service with the Angular CLI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Notice "g s", these are just shorthand terms for "generate service". The name we're giving this service is "http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2998095"/>
            <a:ext cx="1771897" cy="733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Puneeth</a:t>
            </a:r>
            <a:r>
              <a:rPr lang="en-US" dirty="0" smtClean="0"/>
              <a:t> Annam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8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b="1" dirty="0"/>
              <a:t>Angular 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4846"/>
            <a:ext cx="8946541" cy="5059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to integrate the HTTP client within our http service, which will allow us to communicate with a public API.</a:t>
            </a:r>
          </a:p>
          <a:p>
            <a:pPr marL="0" indent="0">
              <a:buNone/>
            </a:pPr>
            <a:r>
              <a:rPr lang="en-US" dirty="0"/>
              <a:t>Visit our </a:t>
            </a:r>
            <a:r>
              <a:rPr lang="en-US" b="1" dirty="0" err="1"/>
              <a:t>http.service.ts</a:t>
            </a:r>
            <a:r>
              <a:rPr lang="en-US" dirty="0"/>
              <a:t> file and add the following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1" y="2359204"/>
            <a:ext cx="6192114" cy="3915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Puneeth</a:t>
            </a:r>
            <a:r>
              <a:rPr lang="en-US" dirty="0" smtClean="0"/>
              <a:t> Annam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36470"/>
            <a:ext cx="8946541" cy="51380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First, we import the </a:t>
            </a:r>
            <a:r>
              <a:rPr lang="en-US" i="1" dirty="0" err="1"/>
              <a:t>HttpClient</a:t>
            </a:r>
            <a:r>
              <a:rPr lang="en-US" dirty="0"/>
              <a:t>, then we create an instance of it through dependency injection, and then we create a method that returns the response from the API. Simple!</a:t>
            </a:r>
          </a:p>
          <a:p>
            <a:pPr marL="0" indent="0">
              <a:buNone/>
            </a:pPr>
            <a:r>
              <a:rPr lang="en-US" dirty="0"/>
              <a:t>We have to import the </a:t>
            </a:r>
            <a:r>
              <a:rPr lang="en-US" i="1" dirty="0" err="1"/>
              <a:t>HttpClientModule</a:t>
            </a:r>
            <a:r>
              <a:rPr lang="en-US" dirty="0"/>
              <a:t> in our 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/app/</a:t>
            </a:r>
            <a:r>
              <a:rPr lang="en-US" b="1" dirty="0" err="1"/>
              <a:t>app.module.ts</a:t>
            </a:r>
            <a:r>
              <a:rPr lang="en-US" dirty="0"/>
              <a:t> 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3032303"/>
            <a:ext cx="6935168" cy="2648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Puneeth</a:t>
            </a:r>
            <a:r>
              <a:rPr lang="en-US" dirty="0" smtClean="0"/>
              <a:t> Annam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2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191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7910"/>
            <a:ext cx="8946541" cy="50204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Next, open up the </a:t>
            </a:r>
            <a:r>
              <a:rPr lang="en-US" b="1" dirty="0" err="1" smtClean="0"/>
              <a:t>apifetch</a:t>
            </a:r>
            <a:r>
              <a:rPr lang="en-US" b="1" dirty="0" err="1" smtClean="0"/>
              <a:t>.component.ts</a:t>
            </a:r>
            <a:r>
              <a:rPr lang="en-US" dirty="0"/>
              <a:t> file and add the following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service returns an observable, which means we can subscribe to it within the component. In the return, we can pass the data to our brews object.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Puneeth</a:t>
            </a:r>
            <a:r>
              <a:rPr lang="en-US" dirty="0" smtClean="0"/>
              <a:t> Annam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87" y="1802674"/>
            <a:ext cx="4631839" cy="33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7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751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36470"/>
            <a:ext cx="8946541" cy="5111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Next, visit the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/>
              <a:t>template file and add the following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First, we add an </a:t>
            </a:r>
            <a:r>
              <a:rPr lang="en-US" b="1" dirty="0"/>
              <a:t>*</a:t>
            </a:r>
            <a:r>
              <a:rPr lang="en-US" b="1" dirty="0" err="1"/>
              <a:t>ngIf</a:t>
            </a:r>
            <a:r>
              <a:rPr lang="en-US" dirty="0"/>
              <a:t> to only show the UL element if </a:t>
            </a:r>
            <a:r>
              <a:rPr lang="en-US" b="1" dirty="0"/>
              <a:t>brews</a:t>
            </a:r>
            <a:r>
              <a:rPr lang="en-US" dirty="0"/>
              <a:t> exists. </a:t>
            </a:r>
          </a:p>
          <a:p>
            <a:pPr marL="0" indent="0">
              <a:buNone/>
            </a:pPr>
            <a:r>
              <a:rPr lang="en-US" dirty="0"/>
              <a:t>Then, we iterate through the array of objects with </a:t>
            </a:r>
            <a:r>
              <a:rPr lang="en-US" b="1" dirty="0"/>
              <a:t>*</a:t>
            </a:r>
            <a:r>
              <a:rPr lang="en-US" b="1" dirty="0" err="1"/>
              <a:t>ngFor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After that, it iterates through the results with interpolation!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1703428"/>
            <a:ext cx="5677692" cy="2667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Puneeth</a:t>
            </a:r>
            <a:r>
              <a:rPr lang="en-US" dirty="0" smtClean="0"/>
              <a:t> Annam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4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581" y="17105"/>
            <a:ext cx="4748849" cy="1400530"/>
          </a:xfrm>
        </p:spPr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528" y="733629"/>
            <a:ext cx="4112282" cy="4423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Venkatayashwanth Damera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3736146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Puneeth</a:t>
            </a:r>
            <a:r>
              <a:rPr lang="en-US" dirty="0"/>
              <a:t> </a:t>
            </a:r>
            <a:r>
              <a:rPr lang="en-US" dirty="0" smtClean="0"/>
              <a:t>Annam</a:t>
            </a:r>
          </a:p>
          <a:p>
            <a:r>
              <a:rPr lang="en-US" dirty="0">
                <a:hlinkClick r:id="rId2"/>
              </a:rPr>
              <a:t>https://github.com/Puneeth159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21219" y="812056"/>
            <a:ext cx="595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Bhanu</a:t>
            </a:r>
            <a:r>
              <a:rPr lang="en-US" dirty="0"/>
              <a:t>p</a:t>
            </a:r>
            <a:r>
              <a:rPr lang="en-US" dirty="0" smtClean="0"/>
              <a:t>rakash Thota</a:t>
            </a:r>
          </a:p>
          <a:p>
            <a:pPr algn="ctr"/>
            <a:r>
              <a:rPr lang="en-US" dirty="0">
                <a:hlinkClick r:id="rId3"/>
              </a:rPr>
              <a:t>https://github.com/BhanuprakashThota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0051" y="1059869"/>
            <a:ext cx="462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https://github.com/Yashwanth-Damera</a:t>
            </a:r>
            <a:endParaRPr lang="en-US" dirty="0"/>
          </a:p>
        </p:txBody>
      </p:sp>
      <p:sp>
        <p:nvSpPr>
          <p:cNvPr id="14" name="AutoShape 2" descr="blob:https://web.whatsapp.com/29f19fc3-5d0a-460c-8614-dba51faeb9d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88" y="1502212"/>
            <a:ext cx="2861634" cy="27494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8" y="1502212"/>
            <a:ext cx="2319008" cy="22188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0" y="4397518"/>
            <a:ext cx="2497183" cy="22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877" y="400466"/>
            <a:ext cx="4435340" cy="1062573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72" y="1700221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https://youtu.be/_</a:t>
            </a:r>
            <a:r>
              <a:rPr lang="en-US" sz="2400" dirty="0" smtClean="0">
                <a:hlinkClick r:id="rId2"/>
              </a:rPr>
              <a:t>TLhUCjY9iA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https://coursetro.com/posts/code/174/Angular-8-Tutorial-&amp;-</a:t>
            </a:r>
            <a:r>
              <a:rPr lang="en-US" sz="2400" dirty="0" smtClean="0">
                <a:hlinkClick r:id="rId3"/>
              </a:rPr>
              <a:t>Crash-Course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35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061" y="975232"/>
            <a:ext cx="3834451" cy="853568"/>
          </a:xfrm>
        </p:spPr>
        <p:txBody>
          <a:bodyPr/>
          <a:lstStyle/>
          <a:p>
            <a:r>
              <a:rPr lang="en-US" dirty="0" smtClean="0"/>
              <a:t>Any Queries?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0" b="20320"/>
          <a:stretch/>
        </p:blipFill>
        <p:spPr>
          <a:xfrm>
            <a:off x="4481884" y="2351314"/>
            <a:ext cx="3362803" cy="27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838" y="400466"/>
            <a:ext cx="3599316" cy="945008"/>
          </a:xfrm>
        </p:spPr>
        <p:txBody>
          <a:bodyPr/>
          <a:lstStyle/>
          <a:p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79044"/>
            <a:ext cx="8946541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800" dirty="0" smtClean="0"/>
              <a:t>Folder 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800" dirty="0" smtClean="0"/>
              <a:t>Routing, Components Usage and 2- way binding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800" dirty="0" smtClean="0"/>
              <a:t>API Fetch Calls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Damera </a:t>
            </a:r>
            <a:r>
              <a:rPr lang="en-US" dirty="0" err="1" smtClean="0"/>
              <a:t>VenkataYashwanth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78824"/>
            <a:ext cx="8946541" cy="58695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                                             </a:t>
            </a:r>
            <a:r>
              <a:rPr lang="en-US" sz="5000" b="1" dirty="0" smtClean="0"/>
              <a:t>Angular</a:t>
            </a:r>
          </a:p>
          <a:p>
            <a:r>
              <a:rPr lang="en-US" sz="1900" dirty="0"/>
              <a:t>Angular is an app-design framework and development platform for creating efficient and sophisticated single-page apps. Angular is a complete rewrite from the same team that built AngularJS</a:t>
            </a:r>
            <a:r>
              <a:rPr lang="en-US" sz="1900" dirty="0" smtClean="0"/>
              <a:t>.</a:t>
            </a:r>
          </a:p>
          <a:p>
            <a:r>
              <a:rPr lang="en-US" sz="1900" dirty="0"/>
              <a:t>The architecture of an Angular application relies on certain fundamental concepts. The basic building blocks are </a:t>
            </a:r>
            <a:r>
              <a:rPr lang="en-US" sz="1900" dirty="0" err="1"/>
              <a:t>NgModules</a:t>
            </a:r>
            <a:r>
              <a:rPr lang="en-US" sz="1900" dirty="0"/>
              <a:t>, which provide a compilation context for components</a:t>
            </a:r>
            <a:r>
              <a:rPr lang="en-US" sz="1900" dirty="0" smtClean="0"/>
              <a:t>.</a:t>
            </a:r>
          </a:p>
          <a:p>
            <a:r>
              <a:rPr lang="en-US" sz="1900" dirty="0" err="1"/>
              <a:t>NgModules</a:t>
            </a:r>
            <a:r>
              <a:rPr lang="en-US" sz="1900" dirty="0"/>
              <a:t> collect related code into functional sets; an Angular app is defined by a set of </a:t>
            </a:r>
            <a:r>
              <a:rPr lang="en-US" sz="1900" dirty="0" err="1"/>
              <a:t>NgModules</a:t>
            </a:r>
            <a:r>
              <a:rPr lang="en-US" sz="1900" dirty="0"/>
              <a:t>. An app always has at least a root module that enables bootstrapping, and typically has many more feature modules.</a:t>
            </a:r>
          </a:p>
          <a:p>
            <a:r>
              <a:rPr lang="en-US" sz="1900" dirty="0"/>
              <a:t>Components define views, which are sets of screen elements that Angular can choose among and modify according to your program logic and data</a:t>
            </a:r>
            <a:r>
              <a:rPr lang="en-US" sz="1900" dirty="0" smtClean="0"/>
              <a:t>.</a:t>
            </a:r>
          </a:p>
          <a:p>
            <a:r>
              <a:rPr lang="en-US" sz="1900" dirty="0"/>
              <a:t>Components use services, which provide specific functionality not directly related to views. Service providers can be injected into components as dependencies, making your code modular, reusable, and efficient.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Damera </a:t>
            </a:r>
            <a:r>
              <a:rPr lang="en-US" dirty="0" err="1" smtClean="0"/>
              <a:t>VenkataYashwanth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4402" y="322089"/>
            <a:ext cx="5571807" cy="905819"/>
          </a:xfrm>
        </p:spPr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91" y="1425901"/>
            <a:ext cx="1052263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folder and file structure looks like this in an Angular 8 project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&gt; e2e</a:t>
            </a:r>
            <a:br>
              <a:rPr lang="en-US" dirty="0" smtClean="0"/>
            </a:br>
            <a:r>
              <a:rPr lang="en-US" dirty="0" smtClean="0"/>
              <a:t>&gt; </a:t>
            </a:r>
            <a:r>
              <a:rPr lang="en-US" dirty="0" err="1" smtClean="0"/>
              <a:t>node_modules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 src </a:t>
            </a:r>
            <a:br>
              <a:rPr lang="en-US" dirty="0" smtClean="0"/>
            </a:br>
            <a:r>
              <a:rPr lang="en-US" dirty="0" smtClean="0"/>
              <a:t>    &gt; app</a:t>
            </a:r>
            <a:br>
              <a:rPr lang="en-US" dirty="0" smtClean="0"/>
            </a:br>
            <a:r>
              <a:rPr lang="en-US" dirty="0" smtClean="0"/>
              <a:t>    &gt; assets</a:t>
            </a:r>
            <a:br>
              <a:rPr lang="en-US" dirty="0" smtClean="0"/>
            </a:br>
            <a:r>
              <a:rPr lang="en-US" dirty="0" smtClean="0"/>
              <a:t>    &gt; environments</a:t>
            </a:r>
            <a:br>
              <a:rPr lang="en-US" dirty="0" smtClean="0"/>
            </a:br>
            <a:r>
              <a:rPr lang="en-US" dirty="0" smtClean="0"/>
              <a:t>    ..index.html</a:t>
            </a:r>
            <a:br>
              <a:rPr lang="en-US" dirty="0" smtClean="0"/>
            </a:br>
            <a:r>
              <a:rPr lang="en-US" dirty="0" smtClean="0"/>
              <a:t>    ..</a:t>
            </a:r>
            <a:r>
              <a:rPr lang="en-US" dirty="0" err="1" smtClean="0"/>
              <a:t>styles.scss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e2e</a:t>
            </a:r>
            <a:r>
              <a:rPr lang="en-US" dirty="0"/>
              <a:t> folder is for end to end testing.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node_modules</a:t>
            </a:r>
            <a:r>
              <a:rPr lang="en-US" dirty="0"/>
              <a:t> is a </a:t>
            </a:r>
            <a:r>
              <a:rPr lang="en-US" dirty="0" smtClean="0"/>
              <a:t>folder, </a:t>
            </a:r>
            <a:r>
              <a:rPr lang="en-US" dirty="0"/>
              <a:t>it contains the project's dependencies.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Damera </a:t>
            </a:r>
            <a:r>
              <a:rPr lang="en-US" dirty="0" err="1" smtClean="0"/>
              <a:t>VenkataYashwanth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sz="4400" dirty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/</a:t>
            </a:r>
            <a:r>
              <a:rPr lang="en-US" b="1" dirty="0"/>
              <a:t>src</a:t>
            </a:r>
            <a:r>
              <a:rPr lang="en-US" dirty="0"/>
              <a:t> contains most of the </a:t>
            </a:r>
            <a:r>
              <a:rPr lang="en-US" dirty="0" smtClean="0"/>
              <a:t>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/app is used to write Angular 8 code. It includes routing, components, and more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/</a:t>
            </a:r>
            <a:r>
              <a:rPr lang="en-US" b="1" dirty="0"/>
              <a:t>index.html</a:t>
            </a:r>
            <a:r>
              <a:rPr lang="en-US" dirty="0"/>
              <a:t> is the entry point to the app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/</a:t>
            </a:r>
            <a:r>
              <a:rPr lang="en-US" b="1" dirty="0" err="1"/>
              <a:t>styles.scss</a:t>
            </a:r>
            <a:r>
              <a:rPr lang="en-US" dirty="0"/>
              <a:t> is where global CSS rulesets will reside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Damera </a:t>
            </a:r>
            <a:r>
              <a:rPr lang="en-US" dirty="0" err="1" smtClean="0"/>
              <a:t>VenkataYashwanth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5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751" y="248193"/>
            <a:ext cx="6888900" cy="812745"/>
          </a:xfrm>
        </p:spPr>
        <p:txBody>
          <a:bodyPr/>
          <a:lstStyle/>
          <a:p>
            <a:r>
              <a:rPr lang="en-US" b="1" dirty="0" smtClean="0"/>
              <a:t>Angular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535" y="1230756"/>
            <a:ext cx="8946541" cy="489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fundamental building blocks of your Angular app are the components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Components </a:t>
            </a:r>
            <a:r>
              <a:rPr lang="en-US" dirty="0"/>
              <a:t>consist of 3 elements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</a:t>
            </a:r>
            <a:r>
              <a:rPr lang="en-US" b="1" dirty="0" smtClean="0"/>
              <a:t>imports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component decorator</a:t>
            </a:r>
            <a:r>
              <a:rPr lang="en-US" dirty="0"/>
              <a:t>, which are various properties for </a:t>
            </a:r>
            <a:r>
              <a:rPr lang="en-US" dirty="0" smtClean="0"/>
              <a:t>your </a:t>
            </a:r>
            <a:r>
              <a:rPr lang="en-US" dirty="0"/>
              <a:t>component. The component decorator includes locations to </a:t>
            </a:r>
            <a:r>
              <a:rPr lang="en-US" dirty="0" smtClean="0"/>
              <a:t>the </a:t>
            </a:r>
            <a:r>
              <a:rPr lang="en-US" dirty="0"/>
              <a:t>component's template and CSS location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component logic</a:t>
            </a:r>
            <a:r>
              <a:rPr lang="en-US" dirty="0"/>
              <a:t>, where </a:t>
            </a:r>
            <a:r>
              <a:rPr lang="en-US" dirty="0" smtClean="0"/>
              <a:t>the </a:t>
            </a:r>
            <a:r>
              <a:rPr lang="en-US" dirty="0"/>
              <a:t>code resides.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As we progress, we'll work with all 3 of these concepts to build out the app.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2149" y="-4571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Damera </a:t>
            </a:r>
            <a:r>
              <a:rPr lang="en-US" dirty="0" err="1" smtClean="0"/>
              <a:t>VenkataYashwanth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b="1" dirty="0"/>
              <a:t>Creating a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49532"/>
            <a:ext cx="8946541" cy="5124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up 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/app/app.component.html</a:t>
            </a:r>
            <a:r>
              <a:rPr lang="en-US" dirty="0"/>
              <a:t> and remove all of the current code.  Replace it with the following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Damera </a:t>
            </a:r>
            <a:r>
              <a:rPr lang="en-US" dirty="0" err="1" smtClean="0"/>
              <a:t>VenkataYashwanth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" y="2085164"/>
            <a:ext cx="707501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7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128"/>
          </a:xfrm>
        </p:spPr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4846"/>
            <a:ext cx="8946541" cy="5033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two important areas that are specific to Angular 8 here are</a:t>
            </a:r>
            <a:r>
              <a:rPr lang="en-US" dirty="0" smtClean="0"/>
              <a:t>: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 smtClean="0"/>
              <a:t>routerLink</a:t>
            </a:r>
            <a:r>
              <a:rPr lang="en-US" dirty="0"/>
              <a:t> - This is how we link together different pages of your app. We don't use </a:t>
            </a:r>
            <a:r>
              <a:rPr lang="en-US" i="1" dirty="0" err="1"/>
              <a:t>href</a:t>
            </a:r>
            <a:r>
              <a:rPr lang="en-US" dirty="0"/>
              <a:t>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router-outlet</a:t>
            </a:r>
            <a:r>
              <a:rPr lang="en-US" dirty="0"/>
              <a:t> - This is where routed components are displayed within the template.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94914" y="6488668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Damera </a:t>
            </a:r>
            <a:r>
              <a:rPr lang="en-US" dirty="0" err="1" smtClean="0"/>
              <a:t>VenkataYashwanth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2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1492</TotalTime>
  <Words>1115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Courier New</vt:lpstr>
      <vt:lpstr>Wingdings</vt:lpstr>
      <vt:lpstr>Wingdings 3</vt:lpstr>
      <vt:lpstr>Ion</vt:lpstr>
      <vt:lpstr>ANGULAR</vt:lpstr>
      <vt:lpstr>TEAM MEMBERS</vt:lpstr>
      <vt:lpstr>Agenda</vt:lpstr>
      <vt:lpstr>PowerPoint Presentation</vt:lpstr>
      <vt:lpstr>Folder Structure</vt:lpstr>
      <vt:lpstr>Continued….</vt:lpstr>
      <vt:lpstr>Angular Components</vt:lpstr>
      <vt:lpstr>Creating a Navigation</vt:lpstr>
      <vt:lpstr>Continued..</vt:lpstr>
      <vt:lpstr>Routing</vt:lpstr>
      <vt:lpstr>   Data binding</vt:lpstr>
      <vt:lpstr>Continued..</vt:lpstr>
      <vt:lpstr>ng-template</vt:lpstr>
      <vt:lpstr>   Binding</vt:lpstr>
      <vt:lpstr>Services</vt:lpstr>
      <vt:lpstr>Angular HTTP Client</vt:lpstr>
      <vt:lpstr>Continued..</vt:lpstr>
      <vt:lpstr>Continued..</vt:lpstr>
      <vt:lpstr>Continued..</vt:lpstr>
      <vt:lpstr>Resources</vt:lpstr>
      <vt:lpstr>Any Queries?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S538337@nwmissouri.edu</dc:creator>
  <cp:lastModifiedBy>Damera,Venkatayashwanth</cp:lastModifiedBy>
  <cp:revision>116</cp:revision>
  <dcterms:created xsi:type="dcterms:W3CDTF">2020-02-10T22:04:29Z</dcterms:created>
  <dcterms:modified xsi:type="dcterms:W3CDTF">2020-04-19T22:57:35Z</dcterms:modified>
</cp:coreProperties>
</file>