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Lst>
  <p:sldSz cx="12192000" cy="6858000"/>
  <p:notesSz cx="6858000" cy="9144000"/>
  <p:embeddedFontLst>
    <p:embeddedFont>
      <p:font typeface="Century Schoolbook" panose="02040604050505020304"/>
      <p:regular r:id="rId76"/>
    </p:embeddedFont>
    <p:embeddedFont>
      <p:font typeface="PT Mono" panose="02060509020205020204"/>
      <p:regular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7" Type="http://schemas.openxmlformats.org/officeDocument/2006/relationships/font" Target="fonts/font2.fntdata"/><Relationship Id="rId76" Type="http://schemas.openxmlformats.org/officeDocument/2006/relationships/font" Target="fonts/font1.fntdata"/><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Shape 3"/>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Shape 99"/>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sym typeface="+mn-ea"/>
              </a:rPr>
              <a:t>Note : Little slow down in presentation pace.</a:t>
            </a:r>
            <a:endParaRPr lang="en-US">
              <a:sym typeface="+mn-ea"/>
            </a:endParaRPr>
          </a:p>
          <a:p>
            <a:pPr marL="0" lvl="0" indent="0">
              <a:spcBef>
                <a:spcPts val="0"/>
              </a:spcBef>
              <a:spcAft>
                <a:spcPts val="0"/>
              </a:spcAft>
              <a:buNone/>
            </a:pPr>
            <a:endParaRPr lang="en-US">
              <a:sym typeface="+mn-ea"/>
            </a:endParaRPr>
          </a:p>
          <a:p>
            <a:pPr marL="0" lvl="0" indent="0">
              <a:spcBef>
                <a:spcPts val="0"/>
              </a:spcBef>
              <a:spcAft>
                <a:spcPts val="0"/>
              </a:spcAft>
              <a:buNone/>
            </a:pPr>
            <a:r>
              <a:rPr lang="en-US">
                <a:sym typeface="+mn-ea"/>
              </a:rPr>
              <a:t>* Title should be comprised with keyword “Blockchain”[This would adds more value].</a:t>
            </a:r>
            <a:endParaRPr lang="en-US"/>
          </a:p>
          <a:p>
            <a:pPr marL="0" lvl="0" indent="0">
              <a:spcBef>
                <a:spcPts val="0"/>
              </a:spcBef>
              <a:spcAft>
                <a:spcPts val="0"/>
              </a:spcAft>
              <a:buNone/>
            </a:pPr>
            <a:r>
              <a:rPr lang="en-US"/>
              <a:t>* Real time scenario with drawbacks.</a:t>
            </a:r>
            <a:endParaRPr lang="en-US"/>
          </a:p>
          <a:p>
            <a:pPr marL="0" lvl="0" indent="0">
              <a:spcBef>
                <a:spcPts val="0"/>
              </a:spcBef>
              <a:spcAft>
                <a:spcPts val="0"/>
              </a:spcAft>
              <a:buNone/>
            </a:pPr>
            <a:r>
              <a:rPr lang="en-US"/>
              <a:t>* How blockchain provides solution to the existing problems, [Idea behind it].</a:t>
            </a:r>
            <a:endParaRPr lang="en-US"/>
          </a:p>
          <a:p>
            <a:pPr marL="0" lvl="0" indent="0">
              <a:spcBef>
                <a:spcPts val="0"/>
              </a:spcBef>
              <a:spcAft>
                <a:spcPts val="0"/>
              </a:spcAft>
              <a:buNone/>
            </a:pPr>
            <a:endParaRPr lang="en-US"/>
          </a:p>
          <a:p>
            <a:pPr marL="0" lvl="0" indent="0">
              <a:spcBef>
                <a:spcPts val="0"/>
              </a:spcBef>
              <a:spcAft>
                <a:spcPts val="0"/>
              </a:spcAft>
              <a:buNone/>
            </a:pPr>
            <a:endParaRPr lang="en-US"/>
          </a:p>
          <a:p>
            <a:pPr marL="0" lvl="0" indent="0">
              <a:spcBef>
                <a:spcPts val="0"/>
              </a:spcBef>
              <a:spcAft>
                <a:spcPts val="0"/>
              </a:spcAft>
              <a:buNone/>
            </a:pPr>
            <a:endParaRPr lang="en-US"/>
          </a:p>
        </p:txBody>
      </p:sp>
      <p:sp>
        <p:nvSpPr>
          <p:cNvPr id="100" name="Shape 100"/>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Shape 17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176" name="Shape 176"/>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Shape 18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188" name="Shape 188"/>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Shape 19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 Following few slides are contents rich, Precised keywords are adequete and explaination should be more.</a:t>
            </a:r>
            <a:endParaRPr lang="en-US"/>
          </a:p>
        </p:txBody>
      </p:sp>
      <p:sp>
        <p:nvSpPr>
          <p:cNvPr id="198" name="Shape 198"/>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Shape 204"/>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205" name="Shape 205"/>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Shape 21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212" name="Shape 212"/>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Shape 218"/>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219" name="Shape 219"/>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 name="Shape 223"/>
        <p:cNvGrpSpPr/>
        <p:nvPr/>
      </p:nvGrpSpPr>
      <p:grpSpPr>
        <a:xfrm>
          <a:off x="0" y="0"/>
          <a:ext cx="0" cy="0"/>
          <a:chOff x="0" y="0"/>
          <a:chExt cx="0" cy="0"/>
        </a:xfrm>
      </p:grpSpPr>
      <p:sp>
        <p:nvSpPr>
          <p:cNvPr id="224" name="Shape 224"/>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225" name="Shape 225"/>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 name="Shape 230"/>
        <p:cNvGrpSpPr/>
        <p:nvPr/>
      </p:nvGrpSpPr>
      <p:grpSpPr>
        <a:xfrm>
          <a:off x="0" y="0"/>
          <a:ext cx="0" cy="0"/>
          <a:chOff x="0" y="0"/>
          <a:chExt cx="0" cy="0"/>
        </a:xfrm>
      </p:grpSpPr>
      <p:sp>
        <p:nvSpPr>
          <p:cNvPr id="231" name="Shape 23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232" name="Shape 232"/>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Shape 239"/>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240" name="Shape 240"/>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Shape 24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246" name="Shape 246"/>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Shape 10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 You may relate this to  doubly linked list [Just  to make audience understood].</a:t>
            </a:r>
            <a:endParaRPr lang="en-US"/>
          </a:p>
        </p:txBody>
      </p:sp>
      <p:sp>
        <p:nvSpPr>
          <p:cNvPr id="106" name="Shape 106"/>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Shape 25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252" name="Shape 252"/>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6" name="Shape 256"/>
        <p:cNvGrpSpPr/>
        <p:nvPr/>
      </p:nvGrpSpPr>
      <p:grpSpPr>
        <a:xfrm>
          <a:off x="0" y="0"/>
          <a:ext cx="0" cy="0"/>
          <a:chOff x="0" y="0"/>
          <a:chExt cx="0" cy="0"/>
        </a:xfrm>
      </p:grpSpPr>
      <p:sp>
        <p:nvSpPr>
          <p:cNvPr id="257" name="Shape 25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258" name="Shape 258"/>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Shape 264"/>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265" name="Shape 265"/>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 name="Shape 270"/>
        <p:cNvGrpSpPr/>
        <p:nvPr/>
      </p:nvGrpSpPr>
      <p:grpSpPr>
        <a:xfrm>
          <a:off x="0" y="0"/>
          <a:ext cx="0" cy="0"/>
          <a:chOff x="0" y="0"/>
          <a:chExt cx="0" cy="0"/>
        </a:xfrm>
      </p:grpSpPr>
      <p:sp>
        <p:nvSpPr>
          <p:cNvPr id="271" name="Shape 27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272" name="Shape 272"/>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Shape 278"/>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279" name="Shape 279"/>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3" name="Shape 283"/>
        <p:cNvGrpSpPr/>
        <p:nvPr/>
      </p:nvGrpSpPr>
      <p:grpSpPr>
        <a:xfrm>
          <a:off x="0" y="0"/>
          <a:ext cx="0" cy="0"/>
          <a:chOff x="0" y="0"/>
          <a:chExt cx="0" cy="0"/>
        </a:xfrm>
      </p:grpSpPr>
      <p:sp>
        <p:nvSpPr>
          <p:cNvPr id="284" name="Shape 284"/>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285" name="Shape 285"/>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2" name="Shape 292"/>
        <p:cNvGrpSpPr/>
        <p:nvPr/>
      </p:nvGrpSpPr>
      <p:grpSpPr>
        <a:xfrm>
          <a:off x="0" y="0"/>
          <a:ext cx="0" cy="0"/>
          <a:chOff x="0" y="0"/>
          <a:chExt cx="0" cy="0"/>
        </a:xfrm>
      </p:grpSpPr>
      <p:sp>
        <p:nvSpPr>
          <p:cNvPr id="293" name="Shape 293"/>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294" name="Shape 294"/>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9" name="Shape 299"/>
        <p:cNvGrpSpPr/>
        <p:nvPr/>
      </p:nvGrpSpPr>
      <p:grpSpPr>
        <a:xfrm>
          <a:off x="0" y="0"/>
          <a:ext cx="0" cy="0"/>
          <a:chOff x="0" y="0"/>
          <a:chExt cx="0" cy="0"/>
        </a:xfrm>
      </p:grpSpPr>
      <p:sp>
        <p:nvSpPr>
          <p:cNvPr id="300" name="Shape 300"/>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301" name="Shape 301"/>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7" name="Shape 307"/>
        <p:cNvGrpSpPr/>
        <p:nvPr/>
      </p:nvGrpSpPr>
      <p:grpSpPr>
        <a:xfrm>
          <a:off x="0" y="0"/>
          <a:ext cx="0" cy="0"/>
          <a:chOff x="0" y="0"/>
          <a:chExt cx="0" cy="0"/>
        </a:xfrm>
      </p:grpSpPr>
      <p:sp>
        <p:nvSpPr>
          <p:cNvPr id="308" name="Shape 308"/>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309" name="Shape 309"/>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Shape 31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 Here scenario should be explained properly, Pace down.</a:t>
            </a:r>
            <a:endParaRPr lang="en-US"/>
          </a:p>
        </p:txBody>
      </p:sp>
      <p:sp>
        <p:nvSpPr>
          <p:cNvPr id="316" name="Shape 316"/>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Shape 11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116" name="Shape 116"/>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1" name="Shape 321"/>
        <p:cNvGrpSpPr/>
        <p:nvPr/>
      </p:nvGrpSpPr>
      <p:grpSpPr>
        <a:xfrm>
          <a:off x="0" y="0"/>
          <a:ext cx="0" cy="0"/>
          <a:chOff x="0" y="0"/>
          <a:chExt cx="0" cy="0"/>
        </a:xfrm>
      </p:grpSpPr>
      <p:sp>
        <p:nvSpPr>
          <p:cNvPr id="322" name="Shape 32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323" name="Shape 323"/>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6" name="Shape 326"/>
        <p:cNvGrpSpPr/>
        <p:nvPr/>
      </p:nvGrpSpPr>
      <p:grpSpPr>
        <a:xfrm>
          <a:off x="0" y="0"/>
          <a:ext cx="0" cy="0"/>
          <a:chOff x="0" y="0"/>
          <a:chExt cx="0" cy="0"/>
        </a:xfrm>
      </p:grpSpPr>
      <p:sp>
        <p:nvSpPr>
          <p:cNvPr id="327" name="Shape 32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328" name="Shape 328"/>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Shape 333"/>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334" name="Shape 334"/>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8" name="Shape 338"/>
        <p:cNvGrpSpPr/>
        <p:nvPr/>
      </p:nvGrpSpPr>
      <p:grpSpPr>
        <a:xfrm>
          <a:off x="0" y="0"/>
          <a:ext cx="0" cy="0"/>
          <a:chOff x="0" y="0"/>
          <a:chExt cx="0" cy="0"/>
        </a:xfrm>
      </p:grpSpPr>
      <p:sp>
        <p:nvSpPr>
          <p:cNvPr id="339" name="Shape 339"/>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340" name="Shape 340"/>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5" name="Shape 345"/>
        <p:cNvGrpSpPr/>
        <p:nvPr/>
      </p:nvGrpSpPr>
      <p:grpSpPr>
        <a:xfrm>
          <a:off x="0" y="0"/>
          <a:ext cx="0" cy="0"/>
          <a:chOff x="0" y="0"/>
          <a:chExt cx="0" cy="0"/>
        </a:xfrm>
      </p:grpSpPr>
      <p:sp>
        <p:nvSpPr>
          <p:cNvPr id="346" name="Shape 346"/>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347" name="Shape 347"/>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1" name="Shape 351"/>
        <p:cNvGrpSpPr/>
        <p:nvPr/>
      </p:nvGrpSpPr>
      <p:grpSpPr>
        <a:xfrm>
          <a:off x="0" y="0"/>
          <a:ext cx="0" cy="0"/>
          <a:chOff x="0" y="0"/>
          <a:chExt cx="0" cy="0"/>
        </a:xfrm>
      </p:grpSpPr>
      <p:sp>
        <p:nvSpPr>
          <p:cNvPr id="352" name="Shape 35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353" name="Shape 353"/>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8" name="Shape 358"/>
        <p:cNvGrpSpPr/>
        <p:nvPr/>
      </p:nvGrpSpPr>
      <p:grpSpPr>
        <a:xfrm>
          <a:off x="0" y="0"/>
          <a:ext cx="0" cy="0"/>
          <a:chOff x="0" y="0"/>
          <a:chExt cx="0" cy="0"/>
        </a:xfrm>
      </p:grpSpPr>
      <p:sp>
        <p:nvSpPr>
          <p:cNvPr id="359" name="Shape 359"/>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360" name="Shape 360"/>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3" name="Shape 363"/>
        <p:cNvGrpSpPr/>
        <p:nvPr/>
      </p:nvGrpSpPr>
      <p:grpSpPr>
        <a:xfrm>
          <a:off x="0" y="0"/>
          <a:ext cx="0" cy="0"/>
          <a:chOff x="0" y="0"/>
          <a:chExt cx="0" cy="0"/>
        </a:xfrm>
      </p:grpSpPr>
      <p:sp>
        <p:nvSpPr>
          <p:cNvPr id="364" name="Shape 364"/>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365" name="Shape 365"/>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 name="Shape 370"/>
        <p:cNvGrpSpPr/>
        <p:nvPr/>
      </p:nvGrpSpPr>
      <p:grpSpPr>
        <a:xfrm>
          <a:off x="0" y="0"/>
          <a:ext cx="0" cy="0"/>
          <a:chOff x="0" y="0"/>
          <a:chExt cx="0" cy="0"/>
        </a:xfrm>
      </p:grpSpPr>
      <p:sp>
        <p:nvSpPr>
          <p:cNvPr id="371" name="Shape 37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372" name="Shape 372"/>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5" name="Shape 375"/>
        <p:cNvGrpSpPr/>
        <p:nvPr/>
      </p:nvGrpSpPr>
      <p:grpSpPr>
        <a:xfrm>
          <a:off x="0" y="0"/>
          <a:ext cx="0" cy="0"/>
          <a:chOff x="0" y="0"/>
          <a:chExt cx="0" cy="0"/>
        </a:xfrm>
      </p:grpSpPr>
      <p:sp>
        <p:nvSpPr>
          <p:cNvPr id="376" name="Shape 376"/>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377" name="Shape 377"/>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Shape 120"/>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US"/>
          </a:p>
        </p:txBody>
      </p:sp>
      <p:sp>
        <p:nvSpPr>
          <p:cNvPr id="121" name="Shape 121"/>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5" name="Shape 385"/>
        <p:cNvGrpSpPr/>
        <p:nvPr/>
      </p:nvGrpSpPr>
      <p:grpSpPr>
        <a:xfrm>
          <a:off x="0" y="0"/>
          <a:ext cx="0" cy="0"/>
          <a:chOff x="0" y="0"/>
          <a:chExt cx="0" cy="0"/>
        </a:xfrm>
      </p:grpSpPr>
      <p:sp>
        <p:nvSpPr>
          <p:cNvPr id="386" name="Shape 386"/>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387" name="Shape 387"/>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1" name="Shape 391"/>
        <p:cNvGrpSpPr/>
        <p:nvPr/>
      </p:nvGrpSpPr>
      <p:grpSpPr>
        <a:xfrm>
          <a:off x="0" y="0"/>
          <a:ext cx="0" cy="0"/>
          <a:chOff x="0" y="0"/>
          <a:chExt cx="0" cy="0"/>
        </a:xfrm>
      </p:grpSpPr>
      <p:sp>
        <p:nvSpPr>
          <p:cNvPr id="392" name="Shape 39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393" name="Shape 393"/>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6" name="Shape 396"/>
        <p:cNvGrpSpPr/>
        <p:nvPr/>
      </p:nvGrpSpPr>
      <p:grpSpPr>
        <a:xfrm>
          <a:off x="0" y="0"/>
          <a:ext cx="0" cy="0"/>
          <a:chOff x="0" y="0"/>
          <a:chExt cx="0" cy="0"/>
        </a:xfrm>
      </p:grpSpPr>
      <p:sp>
        <p:nvSpPr>
          <p:cNvPr id="397" name="Shape 39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 These following slides may be additional info for the audience since they are from technical bakgrounds [Options]</a:t>
            </a:r>
            <a:endParaRPr lang="en-US"/>
          </a:p>
        </p:txBody>
      </p:sp>
      <p:sp>
        <p:nvSpPr>
          <p:cNvPr id="398" name="Shape 398"/>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2" name="Shape 402"/>
        <p:cNvGrpSpPr/>
        <p:nvPr/>
      </p:nvGrpSpPr>
      <p:grpSpPr>
        <a:xfrm>
          <a:off x="0" y="0"/>
          <a:ext cx="0" cy="0"/>
          <a:chOff x="0" y="0"/>
          <a:chExt cx="0" cy="0"/>
        </a:xfrm>
      </p:grpSpPr>
      <p:sp>
        <p:nvSpPr>
          <p:cNvPr id="403" name="Shape 403"/>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404" name="Shape 404"/>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8" name="Shape 408"/>
        <p:cNvGrpSpPr/>
        <p:nvPr/>
      </p:nvGrpSpPr>
      <p:grpSpPr>
        <a:xfrm>
          <a:off x="0" y="0"/>
          <a:ext cx="0" cy="0"/>
          <a:chOff x="0" y="0"/>
          <a:chExt cx="0" cy="0"/>
        </a:xfrm>
      </p:grpSpPr>
      <p:sp>
        <p:nvSpPr>
          <p:cNvPr id="409" name="Shape 409"/>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410" name="Shape 410"/>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4" name="Shape 414"/>
        <p:cNvGrpSpPr/>
        <p:nvPr/>
      </p:nvGrpSpPr>
      <p:grpSpPr>
        <a:xfrm>
          <a:off x="0" y="0"/>
          <a:ext cx="0" cy="0"/>
          <a:chOff x="0" y="0"/>
          <a:chExt cx="0" cy="0"/>
        </a:xfrm>
      </p:grpSpPr>
      <p:sp>
        <p:nvSpPr>
          <p:cNvPr id="415" name="Shape 41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416" name="Shape 416"/>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1" name="Shape 421"/>
        <p:cNvGrpSpPr/>
        <p:nvPr/>
      </p:nvGrpSpPr>
      <p:grpSpPr>
        <a:xfrm>
          <a:off x="0" y="0"/>
          <a:ext cx="0" cy="0"/>
          <a:chOff x="0" y="0"/>
          <a:chExt cx="0" cy="0"/>
        </a:xfrm>
      </p:grpSpPr>
      <p:sp>
        <p:nvSpPr>
          <p:cNvPr id="422" name="Shape 42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423" name="Shape 423"/>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6" name="Shape 426"/>
        <p:cNvGrpSpPr/>
        <p:nvPr/>
      </p:nvGrpSpPr>
      <p:grpSpPr>
        <a:xfrm>
          <a:off x="0" y="0"/>
          <a:ext cx="0" cy="0"/>
          <a:chOff x="0" y="0"/>
          <a:chExt cx="0" cy="0"/>
        </a:xfrm>
      </p:grpSpPr>
      <p:sp>
        <p:nvSpPr>
          <p:cNvPr id="427" name="Shape 42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428" name="Shape 428"/>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4" name="Shape 434"/>
        <p:cNvGrpSpPr/>
        <p:nvPr/>
      </p:nvGrpSpPr>
      <p:grpSpPr>
        <a:xfrm>
          <a:off x="0" y="0"/>
          <a:ext cx="0" cy="0"/>
          <a:chOff x="0" y="0"/>
          <a:chExt cx="0" cy="0"/>
        </a:xfrm>
      </p:grpSpPr>
      <p:sp>
        <p:nvSpPr>
          <p:cNvPr id="435" name="Shape 43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436" name="Shape 436"/>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4" name="Shape 444"/>
        <p:cNvGrpSpPr/>
        <p:nvPr/>
      </p:nvGrpSpPr>
      <p:grpSpPr>
        <a:xfrm>
          <a:off x="0" y="0"/>
          <a:ext cx="0" cy="0"/>
          <a:chOff x="0" y="0"/>
          <a:chExt cx="0" cy="0"/>
        </a:xfrm>
      </p:grpSpPr>
      <p:sp>
        <p:nvSpPr>
          <p:cNvPr id="445" name="Shape 44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446" name="Shape 446"/>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Shape 12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128" name="Shape 128"/>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9" name="Shape 449"/>
        <p:cNvGrpSpPr/>
        <p:nvPr/>
      </p:nvGrpSpPr>
      <p:grpSpPr>
        <a:xfrm>
          <a:off x="0" y="0"/>
          <a:ext cx="0" cy="0"/>
          <a:chOff x="0" y="0"/>
          <a:chExt cx="0" cy="0"/>
        </a:xfrm>
      </p:grpSpPr>
      <p:sp>
        <p:nvSpPr>
          <p:cNvPr id="450" name="Shape 450"/>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451" name="Shape 451"/>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5" name="Shape 455"/>
        <p:cNvGrpSpPr/>
        <p:nvPr/>
      </p:nvGrpSpPr>
      <p:grpSpPr>
        <a:xfrm>
          <a:off x="0" y="0"/>
          <a:ext cx="0" cy="0"/>
          <a:chOff x="0" y="0"/>
          <a:chExt cx="0" cy="0"/>
        </a:xfrm>
      </p:grpSpPr>
      <p:sp>
        <p:nvSpPr>
          <p:cNvPr id="456" name="Shape 456"/>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457" name="Shape 457"/>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9" name="Shape 469"/>
        <p:cNvGrpSpPr/>
        <p:nvPr/>
      </p:nvGrpSpPr>
      <p:grpSpPr>
        <a:xfrm>
          <a:off x="0" y="0"/>
          <a:ext cx="0" cy="0"/>
          <a:chOff x="0" y="0"/>
          <a:chExt cx="0" cy="0"/>
        </a:xfrm>
      </p:grpSpPr>
      <p:sp>
        <p:nvSpPr>
          <p:cNvPr id="470" name="Shape 470"/>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471" name="Shape 471"/>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8" name="Shape 478"/>
        <p:cNvGrpSpPr/>
        <p:nvPr/>
      </p:nvGrpSpPr>
      <p:grpSpPr>
        <a:xfrm>
          <a:off x="0" y="0"/>
          <a:ext cx="0" cy="0"/>
          <a:chOff x="0" y="0"/>
          <a:chExt cx="0" cy="0"/>
        </a:xfrm>
      </p:grpSpPr>
      <p:sp>
        <p:nvSpPr>
          <p:cNvPr id="479" name="Shape 479"/>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480" name="Shape 480"/>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6" name="Shape 486"/>
        <p:cNvGrpSpPr/>
        <p:nvPr/>
      </p:nvGrpSpPr>
      <p:grpSpPr>
        <a:xfrm>
          <a:off x="0" y="0"/>
          <a:ext cx="0" cy="0"/>
          <a:chOff x="0" y="0"/>
          <a:chExt cx="0" cy="0"/>
        </a:xfrm>
      </p:grpSpPr>
      <p:sp>
        <p:nvSpPr>
          <p:cNvPr id="487" name="Shape 48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488" name="Shape 488"/>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2" name="Shape 492"/>
        <p:cNvGrpSpPr/>
        <p:nvPr/>
      </p:nvGrpSpPr>
      <p:grpSpPr>
        <a:xfrm>
          <a:off x="0" y="0"/>
          <a:ext cx="0" cy="0"/>
          <a:chOff x="0" y="0"/>
          <a:chExt cx="0" cy="0"/>
        </a:xfrm>
      </p:grpSpPr>
      <p:sp>
        <p:nvSpPr>
          <p:cNvPr id="493" name="Shape 493"/>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494" name="Shape 494"/>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9" name="Shape 499"/>
        <p:cNvGrpSpPr/>
        <p:nvPr/>
      </p:nvGrpSpPr>
      <p:grpSpPr>
        <a:xfrm>
          <a:off x="0" y="0"/>
          <a:ext cx="0" cy="0"/>
          <a:chOff x="0" y="0"/>
          <a:chExt cx="0" cy="0"/>
        </a:xfrm>
      </p:grpSpPr>
      <p:sp>
        <p:nvSpPr>
          <p:cNvPr id="500" name="Shape 500"/>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501" name="Shape 501"/>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5" name="Shape 505"/>
        <p:cNvGrpSpPr/>
        <p:nvPr/>
      </p:nvGrpSpPr>
      <p:grpSpPr>
        <a:xfrm>
          <a:off x="0" y="0"/>
          <a:ext cx="0" cy="0"/>
          <a:chOff x="0" y="0"/>
          <a:chExt cx="0" cy="0"/>
        </a:xfrm>
      </p:grpSpPr>
      <p:sp>
        <p:nvSpPr>
          <p:cNvPr id="506" name="Shape 506"/>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507" name="Shape 507"/>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0" name="Shape 510"/>
        <p:cNvGrpSpPr/>
        <p:nvPr/>
      </p:nvGrpSpPr>
      <p:grpSpPr>
        <a:xfrm>
          <a:off x="0" y="0"/>
          <a:ext cx="0" cy="0"/>
          <a:chOff x="0" y="0"/>
          <a:chExt cx="0" cy="0"/>
        </a:xfrm>
      </p:grpSpPr>
      <p:sp>
        <p:nvSpPr>
          <p:cNvPr id="511" name="Shape 51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512" name="Shape 512"/>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6" name="Shape 516"/>
        <p:cNvGrpSpPr/>
        <p:nvPr/>
      </p:nvGrpSpPr>
      <p:grpSpPr>
        <a:xfrm>
          <a:off x="0" y="0"/>
          <a:ext cx="0" cy="0"/>
          <a:chOff x="0" y="0"/>
          <a:chExt cx="0" cy="0"/>
        </a:xfrm>
      </p:grpSpPr>
      <p:sp>
        <p:nvSpPr>
          <p:cNvPr id="517" name="Shape 51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518" name="Shape 518"/>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Shape 13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133" name="Shape 133"/>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6" name="Shape 526"/>
        <p:cNvGrpSpPr/>
        <p:nvPr/>
      </p:nvGrpSpPr>
      <p:grpSpPr>
        <a:xfrm>
          <a:off x="0" y="0"/>
          <a:ext cx="0" cy="0"/>
          <a:chOff x="0" y="0"/>
          <a:chExt cx="0" cy="0"/>
        </a:xfrm>
      </p:grpSpPr>
      <p:sp>
        <p:nvSpPr>
          <p:cNvPr id="527" name="Shape 52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528" name="Shape 528"/>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8" name="Shape 538"/>
        <p:cNvGrpSpPr/>
        <p:nvPr/>
      </p:nvGrpSpPr>
      <p:grpSpPr>
        <a:xfrm>
          <a:off x="0" y="0"/>
          <a:ext cx="0" cy="0"/>
          <a:chOff x="0" y="0"/>
          <a:chExt cx="0" cy="0"/>
        </a:xfrm>
      </p:grpSpPr>
      <p:sp>
        <p:nvSpPr>
          <p:cNvPr id="539" name="Shape 539"/>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540" name="Shape 540"/>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6" name="Shape 546"/>
        <p:cNvGrpSpPr/>
        <p:nvPr/>
      </p:nvGrpSpPr>
      <p:grpSpPr>
        <a:xfrm>
          <a:off x="0" y="0"/>
          <a:ext cx="0" cy="0"/>
          <a:chOff x="0" y="0"/>
          <a:chExt cx="0" cy="0"/>
        </a:xfrm>
      </p:grpSpPr>
      <p:sp>
        <p:nvSpPr>
          <p:cNvPr id="547" name="Shape 54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548" name="Shape 548"/>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7" name="Shape 557"/>
        <p:cNvGrpSpPr/>
        <p:nvPr/>
      </p:nvGrpSpPr>
      <p:grpSpPr>
        <a:xfrm>
          <a:off x="0" y="0"/>
          <a:ext cx="0" cy="0"/>
          <a:chOff x="0" y="0"/>
          <a:chExt cx="0" cy="0"/>
        </a:xfrm>
      </p:grpSpPr>
      <p:sp>
        <p:nvSpPr>
          <p:cNvPr id="558" name="Shape 558"/>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559" name="Shape 559"/>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5" name="Shape 565"/>
        <p:cNvGrpSpPr/>
        <p:nvPr/>
      </p:nvGrpSpPr>
      <p:grpSpPr>
        <a:xfrm>
          <a:off x="0" y="0"/>
          <a:ext cx="0" cy="0"/>
          <a:chOff x="0" y="0"/>
          <a:chExt cx="0" cy="0"/>
        </a:xfrm>
      </p:grpSpPr>
      <p:sp>
        <p:nvSpPr>
          <p:cNvPr id="566" name="Shape 566"/>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567" name="Shape 567"/>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4" name="Shape 574"/>
        <p:cNvGrpSpPr/>
        <p:nvPr/>
      </p:nvGrpSpPr>
      <p:grpSpPr>
        <a:xfrm>
          <a:off x="0" y="0"/>
          <a:ext cx="0" cy="0"/>
          <a:chOff x="0" y="0"/>
          <a:chExt cx="0" cy="0"/>
        </a:xfrm>
      </p:grpSpPr>
      <p:sp>
        <p:nvSpPr>
          <p:cNvPr id="575" name="Shape 57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576" name="Shape 576"/>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3" name="Shape 583"/>
        <p:cNvGrpSpPr/>
        <p:nvPr/>
      </p:nvGrpSpPr>
      <p:grpSpPr>
        <a:xfrm>
          <a:off x="0" y="0"/>
          <a:ext cx="0" cy="0"/>
          <a:chOff x="0" y="0"/>
          <a:chExt cx="0" cy="0"/>
        </a:xfrm>
      </p:grpSpPr>
      <p:sp>
        <p:nvSpPr>
          <p:cNvPr id="584" name="Shape 584"/>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585" name="Shape 585"/>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4" name="Shape 594"/>
        <p:cNvGrpSpPr/>
        <p:nvPr/>
      </p:nvGrpSpPr>
      <p:grpSpPr>
        <a:xfrm>
          <a:off x="0" y="0"/>
          <a:ext cx="0" cy="0"/>
          <a:chOff x="0" y="0"/>
          <a:chExt cx="0" cy="0"/>
        </a:xfrm>
      </p:grpSpPr>
      <p:sp>
        <p:nvSpPr>
          <p:cNvPr id="595" name="Shape 59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596" name="Shape 596"/>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6" name="Shape 606"/>
        <p:cNvGrpSpPr/>
        <p:nvPr/>
      </p:nvGrpSpPr>
      <p:grpSpPr>
        <a:xfrm>
          <a:off x="0" y="0"/>
          <a:ext cx="0" cy="0"/>
          <a:chOff x="0" y="0"/>
          <a:chExt cx="0" cy="0"/>
        </a:xfrm>
      </p:grpSpPr>
      <p:sp>
        <p:nvSpPr>
          <p:cNvPr id="607" name="Shape 60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How this transactional ledger effective for the organization point of view and its benefit.</a:t>
            </a:r>
            <a:endParaRPr lang="en-US"/>
          </a:p>
        </p:txBody>
      </p:sp>
      <p:sp>
        <p:nvSpPr>
          <p:cNvPr id="608" name="Shape 608"/>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Shape 149"/>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 Info on windows setup may be requires since most of the resources are familiar with windows.</a:t>
            </a:r>
            <a:endParaRPr lang="en-US"/>
          </a:p>
        </p:txBody>
      </p:sp>
      <p:sp>
        <p:nvSpPr>
          <p:cNvPr id="150" name="Shape 150"/>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Shape 159"/>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160" name="Shape 160"/>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Shape 168"/>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169" name="Shape 169"/>
          <p:cNvSpPr/>
          <p:nvPr>
            <p:ph type="sldImg" idx="2"/>
          </p:nvPr>
        </p:nvSpPr>
        <p:spPr>
          <a:xfrm>
            <a:off x="1143225" y="685800"/>
            <a:ext cx="4572225" cy="34290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bg>
      <p:bgPr>
        <a:solidFill>
          <a:srgbClr val="343437"/>
        </a:solidFill>
        <a:effectLst/>
      </p:bgPr>
    </p:bg>
    <p:spTree>
      <p:nvGrpSpPr>
        <p:cNvPr id="12" name="Shape 12"/>
        <p:cNvGrpSpPr/>
        <p:nvPr/>
      </p:nvGrpSpPr>
      <p:grpSpPr>
        <a:xfrm>
          <a:off x="0" y="0"/>
          <a:ext cx="0" cy="0"/>
          <a:chOff x="0" y="0"/>
          <a:chExt cx="0" cy="0"/>
        </a:xfrm>
      </p:grpSpPr>
      <p:sp>
        <p:nvSpPr>
          <p:cNvPr id="13" name="Shape 13"/>
          <p:cNvSpPr txBox="1"/>
          <p:nvPr>
            <p:ph type="ctrTitle"/>
          </p:nvPr>
        </p:nvSpPr>
        <p:spPr>
          <a:xfrm>
            <a:off x="1261872" y="758952"/>
            <a:ext cx="9418320" cy="4041648"/>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chemeClr val="lt1"/>
              </a:buClr>
              <a:buSzPts val="7200"/>
              <a:buFont typeface="Century Schoolbook" panose="02040604050505020304"/>
              <a:buNone/>
              <a:defRPr sz="72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Shape 14"/>
          <p:cNvSpPr txBox="1"/>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lstStyle>
            <a:lvl1pPr marR="0" lvl="0" algn="l" rtl="0">
              <a:lnSpc>
                <a:spcPct val="95000"/>
              </a:lnSpc>
              <a:spcBef>
                <a:spcPts val="1400"/>
              </a:spcBef>
              <a:spcAft>
                <a:spcPts val="0"/>
              </a:spcAft>
              <a:buClr>
                <a:schemeClr val="accent1"/>
              </a:buClr>
              <a:buSzPts val="1760"/>
              <a:buFont typeface="Arial" panose="020B0604020202020204"/>
              <a:buNone/>
              <a:defRPr sz="2200" b="0" i="0" u="none" strike="noStrike" cap="none">
                <a:solidFill>
                  <a:srgbClr val="BFBFBF"/>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ctr" rtl="0">
              <a:lnSpc>
                <a:spcPct val="90000"/>
              </a:lnSpc>
              <a:spcBef>
                <a:spcPts val="300"/>
              </a:spcBef>
              <a:spcAft>
                <a:spcPts val="0"/>
              </a:spcAft>
              <a:buClr>
                <a:schemeClr val="accent1"/>
              </a:buClr>
              <a:buSzPts val="2200"/>
              <a:buFont typeface="Noto Sans Symbols"/>
              <a:buNone/>
              <a:defRPr sz="2200" b="0" i="0" u="none" strike="noStrike" cap="none">
                <a:solidFill>
                  <a:srgbClr val="FEFEFE"/>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ctr" rtl="0">
              <a:lnSpc>
                <a:spcPct val="90000"/>
              </a:lnSpc>
              <a:spcBef>
                <a:spcPts val="300"/>
              </a:spcBef>
              <a:spcAft>
                <a:spcPts val="0"/>
              </a:spcAft>
              <a:buClr>
                <a:schemeClr val="accent1"/>
              </a:buClr>
              <a:buSzPts val="2200"/>
              <a:buFont typeface="Noto Sans Symbols"/>
              <a:buNone/>
              <a:defRPr sz="2200" b="0" i="0" u="none" strike="noStrike" cap="none">
                <a:solidFill>
                  <a:srgbClr val="FEFEFE"/>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ctr" rtl="0">
              <a:lnSpc>
                <a:spcPct val="90000"/>
              </a:lnSpc>
              <a:spcBef>
                <a:spcPts val="300"/>
              </a:spcBef>
              <a:spcAft>
                <a:spcPts val="0"/>
              </a:spcAft>
              <a:buClr>
                <a:schemeClr val="accent1"/>
              </a:buClr>
              <a:buSzPts val="2000"/>
              <a:buFont typeface="Noto Sans Symbols"/>
              <a:buNone/>
              <a:defRPr sz="2000" b="0" i="0" u="none" strike="noStrike" cap="none">
                <a:solidFill>
                  <a:srgbClr val="FEFEFE"/>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ctr" rtl="0">
              <a:lnSpc>
                <a:spcPct val="90000"/>
              </a:lnSpc>
              <a:spcBef>
                <a:spcPts val="300"/>
              </a:spcBef>
              <a:spcAft>
                <a:spcPts val="0"/>
              </a:spcAft>
              <a:buClr>
                <a:schemeClr val="accent1"/>
              </a:buClr>
              <a:buSzPts val="2000"/>
              <a:buFont typeface="Noto Sans Symbols"/>
              <a:buNone/>
              <a:defRPr sz="2000" b="0" i="0" u="none" strike="noStrike" cap="none">
                <a:solidFill>
                  <a:srgbClr val="FEFEFE"/>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ctr" rtl="0">
              <a:lnSpc>
                <a:spcPct val="90000"/>
              </a:lnSpc>
              <a:spcBef>
                <a:spcPts val="300"/>
              </a:spcBef>
              <a:spcAft>
                <a:spcPts val="0"/>
              </a:spcAft>
              <a:buClr>
                <a:schemeClr val="accent1"/>
              </a:buClr>
              <a:buSzPts val="2000"/>
              <a:buFont typeface="Noto Sans Symbols"/>
              <a:buNone/>
              <a:defRPr sz="2000" b="0" i="0" u="none" strike="noStrike" cap="none">
                <a:solidFill>
                  <a:srgbClr val="FEFEFE"/>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ctr" rtl="0">
              <a:lnSpc>
                <a:spcPct val="90000"/>
              </a:lnSpc>
              <a:spcBef>
                <a:spcPts val="300"/>
              </a:spcBef>
              <a:spcAft>
                <a:spcPts val="0"/>
              </a:spcAft>
              <a:buClr>
                <a:schemeClr val="accent1"/>
              </a:buClr>
              <a:buSzPts val="2000"/>
              <a:buFont typeface="Noto Sans Symbols"/>
              <a:buNone/>
              <a:defRPr sz="2000" b="0" i="0" u="none" strike="noStrike" cap="none">
                <a:solidFill>
                  <a:srgbClr val="FEFEFE"/>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ctr" rtl="0">
              <a:lnSpc>
                <a:spcPct val="90000"/>
              </a:lnSpc>
              <a:spcBef>
                <a:spcPts val="300"/>
              </a:spcBef>
              <a:spcAft>
                <a:spcPts val="0"/>
              </a:spcAft>
              <a:buClr>
                <a:schemeClr val="accent1"/>
              </a:buClr>
              <a:buSzPts val="2000"/>
              <a:buFont typeface="Noto Sans Symbols"/>
              <a:buNone/>
              <a:defRPr sz="2000" b="0" i="0" u="none" strike="noStrike" cap="none">
                <a:solidFill>
                  <a:srgbClr val="FEFEFE"/>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ctr" rtl="0">
              <a:lnSpc>
                <a:spcPct val="90000"/>
              </a:lnSpc>
              <a:spcBef>
                <a:spcPts val="300"/>
              </a:spcBef>
              <a:spcAft>
                <a:spcPts val="300"/>
              </a:spcAft>
              <a:buClr>
                <a:schemeClr val="accent1"/>
              </a:buClr>
              <a:buSzPts val="2000"/>
              <a:buFont typeface="Noto Sans Symbols"/>
              <a:buNone/>
              <a:defRPr sz="2000" b="0" i="0" u="none" strike="noStrike" cap="none">
                <a:solidFill>
                  <a:srgbClr val="FEFEFE"/>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15" name="Shape 15"/>
          <p:cNvSpPr txBox="1"/>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rgbClr val="7F7F7F"/>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16" name="Shape 16"/>
          <p:cNvSpPr txBox="1"/>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rgbClr val="A5A5A5"/>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17" name="Shape 17"/>
          <p:cNvSpPr txBox="1"/>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b="0" i="0" u="none" strike="noStrike" cap="none">
                <a:solidFill>
                  <a:srgbClr val="A5A5A5"/>
                </a:solidFill>
                <a:latin typeface="Century Schoolbook" panose="02040604050505020304"/>
                <a:ea typeface="Century Schoolbook" panose="02040604050505020304"/>
                <a:cs typeface="Century Schoolbook" panose="02040604050505020304"/>
                <a:sym typeface="Century Schoolbook" panose="02040604050505020304"/>
              </a:defRPr>
            </a:lvl1pPr>
            <a:lvl2pPr marL="0" marR="0" lvl="1" indent="0" algn="ctr" rtl="0">
              <a:spcBef>
                <a:spcPts val="0"/>
              </a:spcBef>
              <a:buNone/>
              <a:defRPr sz="3600" b="0" i="0" u="none" strike="noStrike" cap="none">
                <a:solidFill>
                  <a:srgbClr val="A5A5A5"/>
                </a:solidFill>
                <a:latin typeface="Century Schoolbook" panose="02040604050505020304"/>
                <a:ea typeface="Century Schoolbook" panose="02040604050505020304"/>
                <a:cs typeface="Century Schoolbook" panose="02040604050505020304"/>
                <a:sym typeface="Century Schoolbook" panose="02040604050505020304"/>
              </a:defRPr>
            </a:lvl2pPr>
            <a:lvl3pPr marL="0" marR="0" lvl="2" indent="0" algn="ctr" rtl="0">
              <a:spcBef>
                <a:spcPts val="0"/>
              </a:spcBef>
              <a:buNone/>
              <a:defRPr sz="3600" b="0" i="0" u="none" strike="noStrike" cap="none">
                <a:solidFill>
                  <a:srgbClr val="A5A5A5"/>
                </a:solidFill>
                <a:latin typeface="Century Schoolbook" panose="02040604050505020304"/>
                <a:ea typeface="Century Schoolbook" panose="02040604050505020304"/>
                <a:cs typeface="Century Schoolbook" panose="02040604050505020304"/>
                <a:sym typeface="Century Schoolbook" panose="02040604050505020304"/>
              </a:defRPr>
            </a:lvl3pPr>
            <a:lvl4pPr marL="0" marR="0" lvl="3" indent="0" algn="ctr" rtl="0">
              <a:spcBef>
                <a:spcPts val="0"/>
              </a:spcBef>
              <a:buNone/>
              <a:defRPr sz="3600" b="0" i="0" u="none" strike="noStrike" cap="none">
                <a:solidFill>
                  <a:srgbClr val="A5A5A5"/>
                </a:solidFill>
                <a:latin typeface="Century Schoolbook" panose="02040604050505020304"/>
                <a:ea typeface="Century Schoolbook" panose="02040604050505020304"/>
                <a:cs typeface="Century Schoolbook" panose="02040604050505020304"/>
                <a:sym typeface="Century Schoolbook" panose="02040604050505020304"/>
              </a:defRPr>
            </a:lvl4pPr>
            <a:lvl5pPr marL="0" marR="0" lvl="4" indent="0" algn="ctr" rtl="0">
              <a:spcBef>
                <a:spcPts val="0"/>
              </a:spcBef>
              <a:buNone/>
              <a:defRPr sz="3600" b="0" i="0" u="none" strike="noStrike" cap="none">
                <a:solidFill>
                  <a:srgbClr val="A5A5A5"/>
                </a:solidFill>
                <a:latin typeface="Century Schoolbook" panose="02040604050505020304"/>
                <a:ea typeface="Century Schoolbook" panose="02040604050505020304"/>
                <a:cs typeface="Century Schoolbook" panose="02040604050505020304"/>
                <a:sym typeface="Century Schoolbook" panose="02040604050505020304"/>
              </a:defRPr>
            </a:lvl5pPr>
            <a:lvl6pPr marL="0" marR="0" lvl="5" indent="0" algn="ctr" rtl="0">
              <a:spcBef>
                <a:spcPts val="0"/>
              </a:spcBef>
              <a:buNone/>
              <a:defRPr sz="3600" b="0" i="0" u="none" strike="noStrike" cap="none">
                <a:solidFill>
                  <a:srgbClr val="A5A5A5"/>
                </a:solidFill>
                <a:latin typeface="Century Schoolbook" panose="02040604050505020304"/>
                <a:ea typeface="Century Schoolbook" panose="02040604050505020304"/>
                <a:cs typeface="Century Schoolbook" panose="02040604050505020304"/>
                <a:sym typeface="Century Schoolbook" panose="02040604050505020304"/>
              </a:defRPr>
            </a:lvl6pPr>
            <a:lvl7pPr marL="0" marR="0" lvl="6" indent="0" algn="ctr" rtl="0">
              <a:spcBef>
                <a:spcPts val="0"/>
              </a:spcBef>
              <a:buNone/>
              <a:defRPr sz="3600" b="0" i="0" u="none" strike="noStrike" cap="none">
                <a:solidFill>
                  <a:srgbClr val="A5A5A5"/>
                </a:solidFill>
                <a:latin typeface="Century Schoolbook" panose="02040604050505020304"/>
                <a:ea typeface="Century Schoolbook" panose="02040604050505020304"/>
                <a:cs typeface="Century Schoolbook" panose="02040604050505020304"/>
                <a:sym typeface="Century Schoolbook" panose="02040604050505020304"/>
              </a:defRPr>
            </a:lvl7pPr>
            <a:lvl8pPr marL="0" marR="0" lvl="7" indent="0" algn="ctr" rtl="0">
              <a:spcBef>
                <a:spcPts val="0"/>
              </a:spcBef>
              <a:buNone/>
              <a:defRPr sz="3600" b="0" i="0" u="none" strike="noStrike" cap="none">
                <a:solidFill>
                  <a:srgbClr val="A5A5A5"/>
                </a:solidFill>
                <a:latin typeface="Century Schoolbook" panose="02040604050505020304"/>
                <a:ea typeface="Century Schoolbook" panose="02040604050505020304"/>
                <a:cs typeface="Century Schoolbook" panose="02040604050505020304"/>
                <a:sym typeface="Century Schoolbook" panose="02040604050505020304"/>
              </a:defRPr>
            </a:lvl8pPr>
            <a:lvl9pPr marL="0" marR="0" lvl="8" indent="0" algn="ctr" rtl="0">
              <a:spcBef>
                <a:spcPts val="0"/>
              </a:spcBef>
              <a:buNone/>
              <a:defRPr sz="3600" b="0" i="0" u="none" strike="noStrike" cap="none">
                <a:solidFill>
                  <a:srgbClr val="A5A5A5"/>
                </a:solidFill>
                <a:latin typeface="Century Schoolbook" panose="02040604050505020304"/>
                <a:ea typeface="Century Schoolbook" panose="02040604050505020304"/>
                <a:cs typeface="Century Schoolbook" panose="02040604050505020304"/>
                <a:sym typeface="Century Schoolbook" panose="02040604050505020304"/>
              </a:defRPr>
            </a:lvl9pPr>
          </a:lstStyle>
          <a:p>
            <a:pPr marL="0" lvl="0" indent="0">
              <a:spcBef>
                <a:spcPts val="0"/>
              </a:spcBef>
              <a:spcAft>
                <a:spcPts val="0"/>
              </a:spcAft>
              <a:buNone/>
            </a:pPr>
            <a:fld id="{00000000-1234-1234-1234-123412341234}" type="slidenum">
              <a:rPr lang="en-US"/>
            </a:fld>
            <a:endParaRPr lang="en-US"/>
          </a:p>
        </p:txBody>
      </p:sp>
      <p:sp>
        <p:nvSpPr>
          <p:cNvPr id="18" name="Shape 18"/>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8" name="Shape 78"/>
        <p:cNvGrpSpPr/>
        <p:nvPr/>
      </p:nvGrpSpPr>
      <p:grpSpPr>
        <a:xfrm>
          <a:off x="0" y="0"/>
          <a:ext cx="0" cy="0"/>
          <a:chOff x="0" y="0"/>
          <a:chExt cx="0" cy="0"/>
        </a:xfrm>
      </p:grpSpPr>
      <p:sp>
        <p:nvSpPr>
          <p:cNvPr id="79" name="Shape 79"/>
          <p:cNvSpPr/>
          <p:nvPr/>
        </p:nvSpPr>
        <p:spPr>
          <a:xfrm>
            <a:off x="0" y="5105400"/>
            <a:ext cx="11292840" cy="1752600"/>
          </a:xfrm>
          <a:prstGeom prst="rect">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0" name="Shape 80"/>
          <p:cNvSpPr txBox="1"/>
          <p:nvPr>
            <p:ph type="title"/>
          </p:nvPr>
        </p:nvSpPr>
        <p:spPr>
          <a:xfrm>
            <a:off x="914400" y="5257800"/>
            <a:ext cx="9982200" cy="9144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2800"/>
              <a:buFont typeface="Century Schoolbook" panose="02040604050505020304"/>
              <a:buNone/>
              <a:defRPr sz="2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Shape 81"/>
          <p:cNvSpPr/>
          <p:nvPr>
            <p:ph type="pic" idx="2"/>
          </p:nvPr>
        </p:nvSpPr>
        <p:spPr>
          <a:xfrm>
            <a:off x="0" y="0"/>
            <a:ext cx="11292840" cy="5128923"/>
          </a:xfrm>
          <a:prstGeom prst="rect">
            <a:avLst/>
          </a:prstGeom>
          <a:blipFill rotWithShape="1">
            <a:blip r:embed="rId2"/>
            <a:stretch>
              <a:fillRect/>
            </a:stretch>
          </a:blipFill>
          <a:ln>
            <a:noFill/>
          </a:ln>
        </p:spPr>
        <p:txBody>
          <a:bodyPr spcFirstLastPara="1" wrap="square" lIns="91425" tIns="45700" rIns="91425" bIns="45700" anchor="t" anchorCtr="0"/>
          <a:lstStyle>
            <a:lvl1pPr marR="0" lvl="0" algn="l" rtl="0">
              <a:lnSpc>
                <a:spcPct val="95000"/>
              </a:lnSpc>
              <a:spcBef>
                <a:spcPts val="1400"/>
              </a:spcBef>
              <a:spcAft>
                <a:spcPts val="0"/>
              </a:spcAft>
              <a:buClr>
                <a:schemeClr val="accent1"/>
              </a:buClr>
              <a:buSzPts val="2560"/>
              <a:buFont typeface="Arial" panose="020B0604020202020204"/>
              <a:buNone/>
              <a:defRPr sz="32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lnSpc>
                <a:spcPct val="90000"/>
              </a:lnSpc>
              <a:spcBef>
                <a:spcPts val="300"/>
              </a:spcBef>
              <a:spcAft>
                <a:spcPts val="0"/>
              </a:spcAft>
              <a:buClr>
                <a:schemeClr val="accent1"/>
              </a:buClr>
              <a:buSzPts val="2800"/>
              <a:buFont typeface="Noto Sans Symbols"/>
              <a:buNone/>
              <a:defRPr sz="28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lnSpc>
                <a:spcPct val="90000"/>
              </a:lnSpc>
              <a:spcBef>
                <a:spcPts val="300"/>
              </a:spcBef>
              <a:spcAft>
                <a:spcPts val="0"/>
              </a:spcAft>
              <a:buClr>
                <a:schemeClr val="accent1"/>
              </a:buClr>
              <a:buSzPts val="2400"/>
              <a:buFont typeface="Noto Sans Symbols"/>
              <a:buNone/>
              <a:defRPr sz="2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lnSpc>
                <a:spcPct val="90000"/>
              </a:lnSpc>
              <a:spcBef>
                <a:spcPts val="300"/>
              </a:spcBef>
              <a:spcAft>
                <a:spcPts val="0"/>
              </a:spcAft>
              <a:buClr>
                <a:schemeClr val="accent1"/>
              </a:buClr>
              <a:buSzPts val="2000"/>
              <a:buFont typeface="Noto Sans Symbols"/>
              <a:buNone/>
              <a:defRPr sz="20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lnSpc>
                <a:spcPct val="90000"/>
              </a:lnSpc>
              <a:spcBef>
                <a:spcPts val="300"/>
              </a:spcBef>
              <a:spcAft>
                <a:spcPts val="0"/>
              </a:spcAft>
              <a:buClr>
                <a:schemeClr val="accent1"/>
              </a:buClr>
              <a:buSzPts val="2000"/>
              <a:buFont typeface="Noto Sans Symbols"/>
              <a:buNone/>
              <a:defRPr sz="20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lnSpc>
                <a:spcPct val="90000"/>
              </a:lnSpc>
              <a:spcBef>
                <a:spcPts val="300"/>
              </a:spcBef>
              <a:spcAft>
                <a:spcPts val="0"/>
              </a:spcAft>
              <a:buClr>
                <a:schemeClr val="accent1"/>
              </a:buClr>
              <a:buSzPts val="2000"/>
              <a:buFont typeface="Noto Sans Symbols"/>
              <a:buNone/>
              <a:defRPr sz="20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lnSpc>
                <a:spcPct val="90000"/>
              </a:lnSpc>
              <a:spcBef>
                <a:spcPts val="300"/>
              </a:spcBef>
              <a:spcAft>
                <a:spcPts val="0"/>
              </a:spcAft>
              <a:buClr>
                <a:schemeClr val="accent1"/>
              </a:buClr>
              <a:buSzPts val="2000"/>
              <a:buFont typeface="Noto Sans Symbols"/>
              <a:buNone/>
              <a:defRPr sz="20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lnSpc>
                <a:spcPct val="90000"/>
              </a:lnSpc>
              <a:spcBef>
                <a:spcPts val="300"/>
              </a:spcBef>
              <a:spcAft>
                <a:spcPts val="0"/>
              </a:spcAft>
              <a:buClr>
                <a:schemeClr val="accent1"/>
              </a:buClr>
              <a:buSzPts val="2000"/>
              <a:buFont typeface="Noto Sans Symbols"/>
              <a:buNone/>
              <a:defRPr sz="20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lnSpc>
                <a:spcPct val="90000"/>
              </a:lnSpc>
              <a:spcBef>
                <a:spcPts val="300"/>
              </a:spcBef>
              <a:spcAft>
                <a:spcPts val="300"/>
              </a:spcAft>
              <a:buClr>
                <a:schemeClr val="accent1"/>
              </a:buClr>
              <a:buSzPts val="2000"/>
              <a:buFont typeface="Noto Sans Symbols"/>
              <a:buNone/>
              <a:defRPr sz="20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82" name="Shape 82"/>
          <p:cNvSpPr txBox="1"/>
          <p:nvPr>
            <p:ph type="body" idx="1"/>
          </p:nvPr>
        </p:nvSpPr>
        <p:spPr>
          <a:xfrm>
            <a:off x="914400" y="6108589"/>
            <a:ext cx="9982200" cy="59701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800"/>
              </a:spcBef>
              <a:spcAft>
                <a:spcPts val="0"/>
              </a:spcAft>
              <a:buClr>
                <a:schemeClr val="accent1"/>
              </a:buClr>
              <a:buSzPts val="1040"/>
              <a:buFont typeface="Arial" panose="020B0604020202020204"/>
              <a:buNone/>
              <a:defRPr sz="1300" b="0" i="0" u="none" strike="noStrike" cap="none">
                <a:solidFill>
                  <a:srgbClr val="D8D8D8"/>
                </a:solidFill>
                <a:latin typeface="Century Schoolbook" panose="02040604050505020304"/>
                <a:ea typeface="Century Schoolbook" panose="02040604050505020304"/>
                <a:cs typeface="Century Schoolbook" panose="02040604050505020304"/>
                <a:sym typeface="Century Schoolbook" panose="02040604050505020304"/>
              </a:defRPr>
            </a:lvl1pPr>
            <a:lvl2pPr marL="914400" marR="0" lvl="1" indent="-228600" algn="l" rtl="0">
              <a:lnSpc>
                <a:spcPct val="90000"/>
              </a:lnSpc>
              <a:spcBef>
                <a:spcPts val="300"/>
              </a:spcBef>
              <a:spcAft>
                <a:spcPts val="0"/>
              </a:spcAft>
              <a:buClr>
                <a:schemeClr val="accent1"/>
              </a:buClr>
              <a:buSzPts val="1200"/>
              <a:buFont typeface="Noto Sans Symbols"/>
              <a:buNone/>
              <a:defRPr sz="12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2pPr>
            <a:lvl3pPr marL="1371600" marR="0" lvl="2" indent="-228600" algn="l" rtl="0">
              <a:lnSpc>
                <a:spcPct val="90000"/>
              </a:lnSpc>
              <a:spcBef>
                <a:spcPts val="300"/>
              </a:spcBef>
              <a:spcAft>
                <a:spcPts val="0"/>
              </a:spcAft>
              <a:buClr>
                <a:schemeClr val="accent1"/>
              </a:buClr>
              <a:buSzPts val="1000"/>
              <a:buFont typeface="Noto Sans Symbols"/>
              <a:buNone/>
              <a:defRPr sz="10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3pPr>
            <a:lvl4pPr marL="1828800" marR="0" lvl="3" indent="-228600" algn="l" rtl="0">
              <a:lnSpc>
                <a:spcPct val="90000"/>
              </a:lnSpc>
              <a:spcBef>
                <a:spcPts val="300"/>
              </a:spcBef>
              <a:spcAft>
                <a:spcPts val="0"/>
              </a:spcAft>
              <a:buClr>
                <a:schemeClr val="accent1"/>
              </a:buClr>
              <a:buSzPts val="900"/>
              <a:buFont typeface="Noto Sans Symbols"/>
              <a:buNone/>
              <a:defRPr sz="9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4pPr>
            <a:lvl5pPr marL="2286000" marR="0" lvl="4" indent="-228600" algn="l" rtl="0">
              <a:lnSpc>
                <a:spcPct val="90000"/>
              </a:lnSpc>
              <a:spcBef>
                <a:spcPts val="300"/>
              </a:spcBef>
              <a:spcAft>
                <a:spcPts val="0"/>
              </a:spcAft>
              <a:buClr>
                <a:schemeClr val="accent1"/>
              </a:buClr>
              <a:buSzPts val="900"/>
              <a:buFont typeface="Noto Sans Symbols"/>
              <a:buNone/>
              <a:defRPr sz="9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5pPr>
            <a:lvl6pPr marL="2743200" marR="0" lvl="5" indent="-228600" algn="l" rtl="0">
              <a:lnSpc>
                <a:spcPct val="90000"/>
              </a:lnSpc>
              <a:spcBef>
                <a:spcPts val="300"/>
              </a:spcBef>
              <a:spcAft>
                <a:spcPts val="0"/>
              </a:spcAft>
              <a:buClr>
                <a:schemeClr val="accent1"/>
              </a:buClr>
              <a:buSzPts val="900"/>
              <a:buFont typeface="Noto Sans Symbols"/>
              <a:buNone/>
              <a:defRPr sz="9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6pPr>
            <a:lvl7pPr marL="3200400" marR="0" lvl="6" indent="-228600" algn="l" rtl="0">
              <a:lnSpc>
                <a:spcPct val="90000"/>
              </a:lnSpc>
              <a:spcBef>
                <a:spcPts val="300"/>
              </a:spcBef>
              <a:spcAft>
                <a:spcPts val="0"/>
              </a:spcAft>
              <a:buClr>
                <a:schemeClr val="accent1"/>
              </a:buClr>
              <a:buSzPts val="900"/>
              <a:buFont typeface="Noto Sans Symbols"/>
              <a:buNone/>
              <a:defRPr sz="9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7pPr>
            <a:lvl8pPr marL="3657600" marR="0" lvl="7" indent="-228600" algn="l" rtl="0">
              <a:lnSpc>
                <a:spcPct val="90000"/>
              </a:lnSpc>
              <a:spcBef>
                <a:spcPts val="300"/>
              </a:spcBef>
              <a:spcAft>
                <a:spcPts val="0"/>
              </a:spcAft>
              <a:buClr>
                <a:schemeClr val="accent1"/>
              </a:buClr>
              <a:buSzPts val="900"/>
              <a:buFont typeface="Noto Sans Symbols"/>
              <a:buNone/>
              <a:defRPr sz="9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8pPr>
            <a:lvl9pPr marL="4114800" marR="0" lvl="8" indent="-228600" algn="l" rtl="0">
              <a:lnSpc>
                <a:spcPct val="90000"/>
              </a:lnSpc>
              <a:spcBef>
                <a:spcPts val="300"/>
              </a:spcBef>
              <a:spcAft>
                <a:spcPts val="300"/>
              </a:spcAft>
              <a:buClr>
                <a:schemeClr val="accent1"/>
              </a:buClr>
              <a:buSzPts val="900"/>
              <a:buFont typeface="Noto Sans Symbols"/>
              <a:buNone/>
              <a:defRPr sz="9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83" name="Shape 83"/>
          <p:cNvSpPr txBox="1"/>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a:solidFill>
                  <a:srgbClr val="DADADA"/>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84" name="Shape 84"/>
          <p:cNvSpPr txBox="1"/>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a:solidFill>
                  <a:srgbClr val="DADADA"/>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85" name="Shape 85"/>
          <p:cNvSpPr txBox="1"/>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1pPr>
            <a:lvl2pPr marL="0" marR="0" lvl="1"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2pPr>
            <a:lvl3pPr marL="0" marR="0" lvl="2"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3pPr>
            <a:lvl4pPr marL="0" marR="0" lvl="3"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4pPr>
            <a:lvl5pPr marL="0" marR="0" lvl="4"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5pPr>
            <a:lvl6pPr marL="0" marR="0" lvl="5"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6pPr>
            <a:lvl7pPr marL="0" marR="0" lvl="6"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7pPr>
            <a:lvl8pPr marL="0" marR="0" lvl="7"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8pPr>
            <a:lvl9pPr marL="0" marR="0" lvl="8"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6" name="Shape 86"/>
        <p:cNvGrpSpPr/>
        <p:nvPr/>
      </p:nvGrpSpPr>
      <p:grpSpPr>
        <a:xfrm>
          <a:off x="0" y="0"/>
          <a:ext cx="0" cy="0"/>
          <a:chOff x="0" y="0"/>
          <a:chExt cx="0" cy="0"/>
        </a:xfrm>
      </p:grpSpPr>
      <p:sp>
        <p:nvSpPr>
          <p:cNvPr id="87" name="Shape 87"/>
          <p:cNvSpPr txBox="1"/>
          <p:nvPr>
            <p:ph type="title"/>
          </p:nvPr>
        </p:nvSpPr>
        <p:spPr>
          <a:xfrm>
            <a:off x="1261872" y="365760"/>
            <a:ext cx="9692640" cy="1325562"/>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Century Schoolbook" panose="02040604050505020304"/>
              <a:buNone/>
              <a:defRPr sz="4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Shape 88"/>
          <p:cNvSpPr txBox="1"/>
          <p:nvPr>
            <p:ph type="body" idx="1"/>
          </p:nvPr>
        </p:nvSpPr>
        <p:spPr>
          <a:xfrm rot="5400000">
            <a:off x="3383884" y="-293211"/>
            <a:ext cx="4351337" cy="8595360"/>
          </a:xfrm>
          <a:prstGeom prst="rect">
            <a:avLst/>
          </a:prstGeom>
          <a:noFill/>
          <a:ln>
            <a:noFill/>
          </a:ln>
        </p:spPr>
        <p:txBody>
          <a:bodyPr spcFirstLastPara="1" wrap="square" lIns="91425" tIns="45700" rIns="91425" bIns="45700" anchor="t" anchorCtr="0"/>
          <a:lstStyle>
            <a:lvl1pPr marL="457200" marR="0" lvl="0" indent="-320040" algn="l" rtl="0">
              <a:lnSpc>
                <a:spcPct val="95000"/>
              </a:lnSpc>
              <a:spcBef>
                <a:spcPts val="1400"/>
              </a:spcBef>
              <a:spcAft>
                <a:spcPts val="0"/>
              </a:spcAft>
              <a:buClr>
                <a:schemeClr val="accent1"/>
              </a:buClr>
              <a:buSzPts val="1440"/>
              <a:buFont typeface="Arial" panose="020B0604020202020204"/>
              <a:buChar char="•"/>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89" name="Shape 89"/>
          <p:cNvSpPr txBox="1"/>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a:solidFill>
                  <a:srgbClr val="DADADA"/>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90" name="Shape 90"/>
          <p:cNvSpPr txBox="1"/>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a:solidFill>
                  <a:srgbClr val="DADADA"/>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91" name="Shape 91"/>
          <p:cNvSpPr txBox="1"/>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1pPr>
            <a:lvl2pPr marL="0" marR="0" lvl="1"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2pPr>
            <a:lvl3pPr marL="0" marR="0" lvl="2"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3pPr>
            <a:lvl4pPr marL="0" marR="0" lvl="3"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4pPr>
            <a:lvl5pPr marL="0" marR="0" lvl="4"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5pPr>
            <a:lvl6pPr marL="0" marR="0" lvl="5"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6pPr>
            <a:lvl7pPr marL="0" marR="0" lvl="6"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7pPr>
            <a:lvl8pPr marL="0" marR="0" lvl="7"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8pPr>
            <a:lvl9pPr marL="0" marR="0" lvl="8"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92" name="Shape 92"/>
        <p:cNvGrpSpPr/>
        <p:nvPr/>
      </p:nvGrpSpPr>
      <p:grpSpPr>
        <a:xfrm>
          <a:off x="0" y="0"/>
          <a:ext cx="0" cy="0"/>
          <a:chOff x="0" y="0"/>
          <a:chExt cx="0" cy="0"/>
        </a:xfrm>
      </p:grpSpPr>
      <p:sp>
        <p:nvSpPr>
          <p:cNvPr id="93" name="Shape 93"/>
          <p:cNvSpPr txBox="1"/>
          <p:nvPr>
            <p:ph type="title"/>
          </p:nvPr>
        </p:nvSpPr>
        <p:spPr>
          <a:xfrm rot="5400000">
            <a:off x="6938169" y="2091531"/>
            <a:ext cx="5897562" cy="24765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Century Schoolbook" panose="02040604050505020304"/>
              <a:buNone/>
              <a:defRPr sz="4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4" name="Shape 94"/>
          <p:cNvSpPr txBox="1"/>
          <p:nvPr>
            <p:ph type="body" idx="1"/>
          </p:nvPr>
        </p:nvSpPr>
        <p:spPr>
          <a:xfrm rot="5400000">
            <a:off x="1680369" y="-537369"/>
            <a:ext cx="5897562" cy="7734300"/>
          </a:xfrm>
          <a:prstGeom prst="rect">
            <a:avLst/>
          </a:prstGeom>
          <a:noFill/>
          <a:ln>
            <a:noFill/>
          </a:ln>
        </p:spPr>
        <p:txBody>
          <a:bodyPr spcFirstLastPara="1" wrap="square" lIns="91425" tIns="45700" rIns="91425" bIns="45700" anchor="t" anchorCtr="0"/>
          <a:lstStyle>
            <a:lvl1pPr marL="457200" marR="0" lvl="0" indent="-320040" algn="l" rtl="0">
              <a:lnSpc>
                <a:spcPct val="95000"/>
              </a:lnSpc>
              <a:spcBef>
                <a:spcPts val="1400"/>
              </a:spcBef>
              <a:spcAft>
                <a:spcPts val="0"/>
              </a:spcAft>
              <a:buClr>
                <a:schemeClr val="accent1"/>
              </a:buClr>
              <a:buSzPts val="1440"/>
              <a:buFont typeface="Arial" panose="020B0604020202020204"/>
              <a:buChar char="•"/>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95" name="Shape 95"/>
          <p:cNvSpPr txBox="1"/>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a:solidFill>
                  <a:srgbClr val="DADADA"/>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96" name="Shape 96"/>
          <p:cNvSpPr txBox="1"/>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a:solidFill>
                  <a:srgbClr val="DADADA"/>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97" name="Shape 97"/>
          <p:cNvSpPr txBox="1"/>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1pPr>
            <a:lvl2pPr marL="0" marR="0" lvl="1"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2pPr>
            <a:lvl3pPr marL="0" marR="0" lvl="2"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3pPr>
            <a:lvl4pPr marL="0" marR="0" lvl="3"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4pPr>
            <a:lvl5pPr marL="0" marR="0" lvl="4"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5pPr>
            <a:lvl6pPr marL="0" marR="0" lvl="5"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6pPr>
            <a:lvl7pPr marL="0" marR="0" lvl="6"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7pPr>
            <a:lvl8pPr marL="0" marR="0" lvl="7"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8pPr>
            <a:lvl9pPr marL="0" marR="0" lvl="8"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6" name="Shape 26"/>
        <p:cNvGrpSpPr/>
        <p:nvPr/>
      </p:nvGrpSpPr>
      <p:grpSpPr>
        <a:xfrm>
          <a:off x="0" y="0"/>
          <a:ext cx="0" cy="0"/>
          <a:chOff x="0" y="0"/>
          <a:chExt cx="0" cy="0"/>
        </a:xfrm>
      </p:grpSpPr>
      <p:sp>
        <p:nvSpPr>
          <p:cNvPr id="27" name="Shape 27"/>
          <p:cNvSpPr txBox="1"/>
          <p:nvPr>
            <p:ph type="title"/>
          </p:nvPr>
        </p:nvSpPr>
        <p:spPr>
          <a:xfrm>
            <a:off x="1261872" y="365760"/>
            <a:ext cx="9692640" cy="1325562"/>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Century Schoolbook" panose="02040604050505020304"/>
              <a:buNone/>
              <a:defRPr sz="4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Shape 28"/>
          <p:cNvSpPr txBox="1"/>
          <p:nvPr>
            <p:ph type="body" idx="1"/>
          </p:nvPr>
        </p:nvSpPr>
        <p:spPr>
          <a:xfrm>
            <a:off x="1261872" y="1828800"/>
            <a:ext cx="8595360" cy="4351337"/>
          </a:xfrm>
          <a:prstGeom prst="rect">
            <a:avLst/>
          </a:prstGeom>
          <a:noFill/>
          <a:ln>
            <a:noFill/>
          </a:ln>
        </p:spPr>
        <p:txBody>
          <a:bodyPr spcFirstLastPara="1" wrap="square" lIns="91425" tIns="45700" rIns="91425" bIns="45700" anchor="t" anchorCtr="0"/>
          <a:lstStyle>
            <a:lvl1pPr marL="457200" marR="0" lvl="0" indent="-320040" algn="l" rtl="0">
              <a:lnSpc>
                <a:spcPct val="95000"/>
              </a:lnSpc>
              <a:spcBef>
                <a:spcPts val="1400"/>
              </a:spcBef>
              <a:spcAft>
                <a:spcPts val="0"/>
              </a:spcAft>
              <a:buClr>
                <a:schemeClr val="accent1"/>
              </a:buClr>
              <a:buSzPts val="1440"/>
              <a:buFont typeface="Arial" panose="020B0604020202020204"/>
              <a:buChar char="•"/>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29" name="Shape 29"/>
          <p:cNvSpPr txBox="1"/>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rgbClr val="DADADA"/>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30" name="Shape 30"/>
          <p:cNvSpPr txBox="1"/>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rgbClr val="DADADA"/>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31" name="Shape 31"/>
          <p:cNvSpPr txBox="1"/>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b="0" i="0" u="none" strike="noStrike" cap="none">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1pPr>
            <a:lvl2pPr marL="0" marR="0" lvl="1" indent="0" algn="ctr" rtl="0">
              <a:spcBef>
                <a:spcPts val="0"/>
              </a:spcBef>
              <a:buNone/>
              <a:defRPr sz="3600" b="0" i="0" u="none" strike="noStrike" cap="none">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2pPr>
            <a:lvl3pPr marL="0" marR="0" lvl="2" indent="0" algn="ctr" rtl="0">
              <a:spcBef>
                <a:spcPts val="0"/>
              </a:spcBef>
              <a:buNone/>
              <a:defRPr sz="3600" b="0" i="0" u="none" strike="noStrike" cap="none">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3pPr>
            <a:lvl4pPr marL="0" marR="0" lvl="3" indent="0" algn="ctr" rtl="0">
              <a:spcBef>
                <a:spcPts val="0"/>
              </a:spcBef>
              <a:buNone/>
              <a:defRPr sz="3600" b="0" i="0" u="none" strike="noStrike" cap="none">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4pPr>
            <a:lvl5pPr marL="0" marR="0" lvl="4" indent="0" algn="ctr" rtl="0">
              <a:spcBef>
                <a:spcPts val="0"/>
              </a:spcBef>
              <a:buNone/>
              <a:defRPr sz="3600" b="0" i="0" u="none" strike="noStrike" cap="none">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5pPr>
            <a:lvl6pPr marL="0" marR="0" lvl="5" indent="0" algn="ctr" rtl="0">
              <a:spcBef>
                <a:spcPts val="0"/>
              </a:spcBef>
              <a:buNone/>
              <a:defRPr sz="3600" b="0" i="0" u="none" strike="noStrike" cap="none">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6pPr>
            <a:lvl7pPr marL="0" marR="0" lvl="6" indent="0" algn="ctr" rtl="0">
              <a:spcBef>
                <a:spcPts val="0"/>
              </a:spcBef>
              <a:buNone/>
              <a:defRPr sz="3600" b="0" i="0" u="none" strike="noStrike" cap="none">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7pPr>
            <a:lvl8pPr marL="0" marR="0" lvl="7" indent="0" algn="ctr" rtl="0">
              <a:spcBef>
                <a:spcPts val="0"/>
              </a:spcBef>
              <a:buNone/>
              <a:defRPr sz="3600" b="0" i="0" u="none" strike="noStrike" cap="none">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8pPr>
            <a:lvl9pPr marL="0" marR="0" lvl="8" indent="0" algn="ctr" rtl="0">
              <a:spcBef>
                <a:spcPts val="0"/>
              </a:spcBef>
              <a:buNone/>
              <a:defRPr sz="3600" b="0" i="0" u="none" strike="noStrike" cap="none">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bg>
      <p:bgPr>
        <a:solidFill>
          <a:srgbClr val="343437"/>
        </a:solidFill>
        <a:effectLst/>
      </p:bgPr>
    </p:bg>
    <p:spTree>
      <p:nvGrpSpPr>
        <p:cNvPr id="32" name="Shape 32"/>
        <p:cNvGrpSpPr/>
        <p:nvPr/>
      </p:nvGrpSpPr>
      <p:grpSpPr>
        <a:xfrm>
          <a:off x="0" y="0"/>
          <a:ext cx="0" cy="0"/>
          <a:chOff x="0" y="0"/>
          <a:chExt cx="0" cy="0"/>
        </a:xfrm>
      </p:grpSpPr>
      <p:sp>
        <p:nvSpPr>
          <p:cNvPr id="33" name="Shape 33"/>
          <p:cNvSpPr txBox="1"/>
          <p:nvPr>
            <p:ph type="ctrTitle"/>
          </p:nvPr>
        </p:nvSpPr>
        <p:spPr>
          <a:xfrm>
            <a:off x="1261872" y="758952"/>
            <a:ext cx="9418320" cy="4041648"/>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chemeClr val="lt1"/>
              </a:buClr>
              <a:buSzPts val="7200"/>
              <a:buFont typeface="Century Schoolbook" panose="02040604050505020304"/>
              <a:buNone/>
              <a:defRPr sz="72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Shape 34"/>
          <p:cNvSpPr txBox="1"/>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lstStyle>
            <a:lvl1pPr marR="0" lvl="0" algn="l" rtl="0">
              <a:lnSpc>
                <a:spcPct val="95000"/>
              </a:lnSpc>
              <a:spcBef>
                <a:spcPts val="1400"/>
              </a:spcBef>
              <a:spcAft>
                <a:spcPts val="0"/>
              </a:spcAft>
              <a:buClr>
                <a:schemeClr val="accent1"/>
              </a:buClr>
              <a:buSzPts val="1760"/>
              <a:buFont typeface="Arial" panose="020B0604020202020204"/>
              <a:buNone/>
              <a:defRPr sz="2200" b="0" i="0" u="none" strike="noStrike" cap="none">
                <a:solidFill>
                  <a:srgbClr val="BFBFBF"/>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ctr" rtl="0">
              <a:lnSpc>
                <a:spcPct val="90000"/>
              </a:lnSpc>
              <a:spcBef>
                <a:spcPts val="300"/>
              </a:spcBef>
              <a:spcAft>
                <a:spcPts val="0"/>
              </a:spcAft>
              <a:buClr>
                <a:schemeClr val="accent1"/>
              </a:buClr>
              <a:buSzPts val="2200"/>
              <a:buFont typeface="Noto Sans Symbols"/>
              <a:buNone/>
              <a:defRPr sz="2200" b="0" i="0" u="none" strike="noStrike" cap="none">
                <a:solidFill>
                  <a:srgbClr val="FEFEFE"/>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ctr" rtl="0">
              <a:lnSpc>
                <a:spcPct val="90000"/>
              </a:lnSpc>
              <a:spcBef>
                <a:spcPts val="300"/>
              </a:spcBef>
              <a:spcAft>
                <a:spcPts val="0"/>
              </a:spcAft>
              <a:buClr>
                <a:schemeClr val="accent1"/>
              </a:buClr>
              <a:buSzPts val="2200"/>
              <a:buFont typeface="Noto Sans Symbols"/>
              <a:buNone/>
              <a:defRPr sz="2200" b="0" i="0" u="none" strike="noStrike" cap="none">
                <a:solidFill>
                  <a:srgbClr val="FEFEFE"/>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ctr" rtl="0">
              <a:lnSpc>
                <a:spcPct val="90000"/>
              </a:lnSpc>
              <a:spcBef>
                <a:spcPts val="300"/>
              </a:spcBef>
              <a:spcAft>
                <a:spcPts val="0"/>
              </a:spcAft>
              <a:buClr>
                <a:schemeClr val="accent1"/>
              </a:buClr>
              <a:buSzPts val="2000"/>
              <a:buFont typeface="Noto Sans Symbols"/>
              <a:buNone/>
              <a:defRPr sz="2000" b="0" i="0" u="none" strike="noStrike" cap="none">
                <a:solidFill>
                  <a:srgbClr val="FEFEFE"/>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ctr" rtl="0">
              <a:lnSpc>
                <a:spcPct val="90000"/>
              </a:lnSpc>
              <a:spcBef>
                <a:spcPts val="300"/>
              </a:spcBef>
              <a:spcAft>
                <a:spcPts val="0"/>
              </a:spcAft>
              <a:buClr>
                <a:schemeClr val="accent1"/>
              </a:buClr>
              <a:buSzPts val="2000"/>
              <a:buFont typeface="Noto Sans Symbols"/>
              <a:buNone/>
              <a:defRPr sz="2000" b="0" i="0" u="none" strike="noStrike" cap="none">
                <a:solidFill>
                  <a:srgbClr val="FEFEFE"/>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ctr" rtl="0">
              <a:lnSpc>
                <a:spcPct val="90000"/>
              </a:lnSpc>
              <a:spcBef>
                <a:spcPts val="300"/>
              </a:spcBef>
              <a:spcAft>
                <a:spcPts val="0"/>
              </a:spcAft>
              <a:buClr>
                <a:schemeClr val="accent1"/>
              </a:buClr>
              <a:buSzPts val="2000"/>
              <a:buFont typeface="Noto Sans Symbols"/>
              <a:buNone/>
              <a:defRPr sz="2000" b="0" i="0" u="none" strike="noStrike" cap="none">
                <a:solidFill>
                  <a:srgbClr val="FEFEFE"/>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ctr" rtl="0">
              <a:lnSpc>
                <a:spcPct val="90000"/>
              </a:lnSpc>
              <a:spcBef>
                <a:spcPts val="300"/>
              </a:spcBef>
              <a:spcAft>
                <a:spcPts val="0"/>
              </a:spcAft>
              <a:buClr>
                <a:schemeClr val="accent1"/>
              </a:buClr>
              <a:buSzPts val="2000"/>
              <a:buFont typeface="Noto Sans Symbols"/>
              <a:buNone/>
              <a:defRPr sz="2000" b="0" i="0" u="none" strike="noStrike" cap="none">
                <a:solidFill>
                  <a:srgbClr val="FEFEFE"/>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ctr" rtl="0">
              <a:lnSpc>
                <a:spcPct val="90000"/>
              </a:lnSpc>
              <a:spcBef>
                <a:spcPts val="300"/>
              </a:spcBef>
              <a:spcAft>
                <a:spcPts val="0"/>
              </a:spcAft>
              <a:buClr>
                <a:schemeClr val="accent1"/>
              </a:buClr>
              <a:buSzPts val="2000"/>
              <a:buFont typeface="Noto Sans Symbols"/>
              <a:buNone/>
              <a:defRPr sz="2000" b="0" i="0" u="none" strike="noStrike" cap="none">
                <a:solidFill>
                  <a:srgbClr val="FEFEFE"/>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ctr" rtl="0">
              <a:lnSpc>
                <a:spcPct val="90000"/>
              </a:lnSpc>
              <a:spcBef>
                <a:spcPts val="300"/>
              </a:spcBef>
              <a:spcAft>
                <a:spcPts val="300"/>
              </a:spcAft>
              <a:buClr>
                <a:schemeClr val="accent1"/>
              </a:buClr>
              <a:buSzPts val="2000"/>
              <a:buFont typeface="Noto Sans Symbols"/>
              <a:buNone/>
              <a:defRPr sz="2000" b="0" i="0" u="none" strike="noStrike" cap="none">
                <a:solidFill>
                  <a:srgbClr val="FEFEFE"/>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35" name="Shape 35"/>
          <p:cNvSpPr txBox="1"/>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a:solidFill>
                  <a:srgbClr val="7F7F7F"/>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36" name="Shape 36"/>
          <p:cNvSpPr txBox="1"/>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a:solidFill>
                  <a:srgbClr val="A5A5A5"/>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37" name="Shape 37"/>
          <p:cNvSpPr txBox="1"/>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b="0" u="none">
                <a:solidFill>
                  <a:srgbClr val="A5A5A5"/>
                </a:solidFill>
                <a:latin typeface="Century Schoolbook" panose="02040604050505020304"/>
                <a:ea typeface="Century Schoolbook" panose="02040604050505020304"/>
                <a:cs typeface="Century Schoolbook" panose="02040604050505020304"/>
                <a:sym typeface="Century Schoolbook" panose="02040604050505020304"/>
              </a:defRPr>
            </a:lvl1pPr>
            <a:lvl2pPr marL="0" marR="0" lvl="1" indent="0" algn="ctr" rtl="0">
              <a:spcBef>
                <a:spcPts val="0"/>
              </a:spcBef>
              <a:buNone/>
              <a:defRPr sz="3600" b="0" u="none">
                <a:solidFill>
                  <a:srgbClr val="A5A5A5"/>
                </a:solidFill>
                <a:latin typeface="Century Schoolbook" panose="02040604050505020304"/>
                <a:ea typeface="Century Schoolbook" panose="02040604050505020304"/>
                <a:cs typeface="Century Schoolbook" panose="02040604050505020304"/>
                <a:sym typeface="Century Schoolbook" panose="02040604050505020304"/>
              </a:defRPr>
            </a:lvl2pPr>
            <a:lvl3pPr marL="0" marR="0" lvl="2" indent="0" algn="ctr" rtl="0">
              <a:spcBef>
                <a:spcPts val="0"/>
              </a:spcBef>
              <a:buNone/>
              <a:defRPr sz="3600" b="0" u="none">
                <a:solidFill>
                  <a:srgbClr val="A5A5A5"/>
                </a:solidFill>
                <a:latin typeface="Century Schoolbook" panose="02040604050505020304"/>
                <a:ea typeface="Century Schoolbook" panose="02040604050505020304"/>
                <a:cs typeface="Century Schoolbook" panose="02040604050505020304"/>
                <a:sym typeface="Century Schoolbook" panose="02040604050505020304"/>
              </a:defRPr>
            </a:lvl3pPr>
            <a:lvl4pPr marL="0" marR="0" lvl="3" indent="0" algn="ctr" rtl="0">
              <a:spcBef>
                <a:spcPts val="0"/>
              </a:spcBef>
              <a:buNone/>
              <a:defRPr sz="3600" b="0" u="none">
                <a:solidFill>
                  <a:srgbClr val="A5A5A5"/>
                </a:solidFill>
                <a:latin typeface="Century Schoolbook" panose="02040604050505020304"/>
                <a:ea typeface="Century Schoolbook" panose="02040604050505020304"/>
                <a:cs typeface="Century Schoolbook" panose="02040604050505020304"/>
                <a:sym typeface="Century Schoolbook" panose="02040604050505020304"/>
              </a:defRPr>
            </a:lvl4pPr>
            <a:lvl5pPr marL="0" marR="0" lvl="4" indent="0" algn="ctr" rtl="0">
              <a:spcBef>
                <a:spcPts val="0"/>
              </a:spcBef>
              <a:buNone/>
              <a:defRPr sz="3600" b="0" u="none">
                <a:solidFill>
                  <a:srgbClr val="A5A5A5"/>
                </a:solidFill>
                <a:latin typeface="Century Schoolbook" panose="02040604050505020304"/>
                <a:ea typeface="Century Schoolbook" panose="02040604050505020304"/>
                <a:cs typeface="Century Schoolbook" panose="02040604050505020304"/>
                <a:sym typeface="Century Schoolbook" panose="02040604050505020304"/>
              </a:defRPr>
            </a:lvl5pPr>
            <a:lvl6pPr marL="0" marR="0" lvl="5" indent="0" algn="ctr" rtl="0">
              <a:spcBef>
                <a:spcPts val="0"/>
              </a:spcBef>
              <a:buNone/>
              <a:defRPr sz="3600" b="0" u="none">
                <a:solidFill>
                  <a:srgbClr val="A5A5A5"/>
                </a:solidFill>
                <a:latin typeface="Century Schoolbook" panose="02040604050505020304"/>
                <a:ea typeface="Century Schoolbook" panose="02040604050505020304"/>
                <a:cs typeface="Century Schoolbook" panose="02040604050505020304"/>
                <a:sym typeface="Century Schoolbook" panose="02040604050505020304"/>
              </a:defRPr>
            </a:lvl6pPr>
            <a:lvl7pPr marL="0" marR="0" lvl="6" indent="0" algn="ctr" rtl="0">
              <a:spcBef>
                <a:spcPts val="0"/>
              </a:spcBef>
              <a:buNone/>
              <a:defRPr sz="3600" b="0" u="none">
                <a:solidFill>
                  <a:srgbClr val="A5A5A5"/>
                </a:solidFill>
                <a:latin typeface="Century Schoolbook" panose="02040604050505020304"/>
                <a:ea typeface="Century Schoolbook" panose="02040604050505020304"/>
                <a:cs typeface="Century Schoolbook" panose="02040604050505020304"/>
                <a:sym typeface="Century Schoolbook" panose="02040604050505020304"/>
              </a:defRPr>
            </a:lvl7pPr>
            <a:lvl8pPr marL="0" marR="0" lvl="7" indent="0" algn="ctr" rtl="0">
              <a:spcBef>
                <a:spcPts val="0"/>
              </a:spcBef>
              <a:buNone/>
              <a:defRPr sz="3600" b="0" u="none">
                <a:solidFill>
                  <a:srgbClr val="A5A5A5"/>
                </a:solidFill>
                <a:latin typeface="Century Schoolbook" panose="02040604050505020304"/>
                <a:ea typeface="Century Schoolbook" panose="02040604050505020304"/>
                <a:cs typeface="Century Schoolbook" panose="02040604050505020304"/>
                <a:sym typeface="Century Schoolbook" panose="02040604050505020304"/>
              </a:defRPr>
            </a:lvl8pPr>
            <a:lvl9pPr marL="0" marR="0" lvl="8" indent="0" algn="ctr" rtl="0">
              <a:spcBef>
                <a:spcPts val="0"/>
              </a:spcBef>
              <a:buNone/>
              <a:defRPr sz="3600" b="0" u="none">
                <a:solidFill>
                  <a:srgbClr val="A5A5A5"/>
                </a:solidFill>
                <a:latin typeface="Century Schoolbook" panose="02040604050505020304"/>
                <a:ea typeface="Century Schoolbook" panose="02040604050505020304"/>
                <a:cs typeface="Century Schoolbook" panose="02040604050505020304"/>
                <a:sym typeface="Century Schoolbook" panose="02040604050505020304"/>
              </a:defRPr>
            </a:lvl9pPr>
          </a:lstStyle>
          <a:p>
            <a:pPr marL="0" lvl="0" indent="0">
              <a:spcBef>
                <a:spcPts val="0"/>
              </a:spcBef>
              <a:spcAft>
                <a:spcPts val="0"/>
              </a:spcAft>
              <a:buNone/>
            </a:pPr>
            <a:fld id="{00000000-1234-1234-1234-123412341234}" type="slidenum">
              <a:rPr lang="en-US"/>
            </a:fld>
            <a:endParaRPr lang="en-US"/>
          </a:p>
        </p:txBody>
      </p:sp>
      <p:sp>
        <p:nvSpPr>
          <p:cNvPr id="38" name="Shape 38"/>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9" name="Shape 39"/>
        <p:cNvGrpSpPr/>
        <p:nvPr/>
      </p:nvGrpSpPr>
      <p:grpSpPr>
        <a:xfrm>
          <a:off x="0" y="0"/>
          <a:ext cx="0" cy="0"/>
          <a:chOff x="0" y="0"/>
          <a:chExt cx="0" cy="0"/>
        </a:xfrm>
      </p:grpSpPr>
      <p:sp>
        <p:nvSpPr>
          <p:cNvPr id="40" name="Shape 40"/>
          <p:cNvSpPr txBox="1"/>
          <p:nvPr>
            <p:ph type="title"/>
          </p:nvPr>
        </p:nvSpPr>
        <p:spPr>
          <a:xfrm>
            <a:off x="1261872" y="758952"/>
            <a:ext cx="9418320" cy="4041648"/>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chemeClr val="dk1"/>
              </a:buClr>
              <a:buSzPts val="7200"/>
              <a:buFont typeface="Century Schoolbook" panose="02040604050505020304"/>
              <a:buNone/>
              <a:defRPr sz="72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Shape 41"/>
          <p:cNvSpPr txBox="1"/>
          <p:nvPr>
            <p:ph type="body" idx="1"/>
          </p:nvPr>
        </p:nvSpPr>
        <p:spPr>
          <a:xfrm>
            <a:off x="1261872" y="4800600"/>
            <a:ext cx="9418320" cy="1691640"/>
          </a:xfrm>
          <a:prstGeom prst="rect">
            <a:avLst/>
          </a:prstGeom>
          <a:noFill/>
          <a:ln>
            <a:noFill/>
          </a:ln>
        </p:spPr>
        <p:txBody>
          <a:bodyPr spcFirstLastPara="1" wrap="square" lIns="91425" tIns="45700" rIns="91425" bIns="45700" anchor="t" anchorCtr="0"/>
          <a:lstStyle>
            <a:lvl1pPr marL="457200" marR="0" lvl="0" indent="-228600" algn="l" rtl="0">
              <a:lnSpc>
                <a:spcPct val="95000"/>
              </a:lnSpc>
              <a:spcBef>
                <a:spcPts val="1400"/>
              </a:spcBef>
              <a:spcAft>
                <a:spcPts val="0"/>
              </a:spcAft>
              <a:buClr>
                <a:schemeClr val="accent1"/>
              </a:buClr>
              <a:buSzPts val="1760"/>
              <a:buFont typeface="Arial" panose="020B0604020202020204"/>
              <a:buNone/>
              <a:defRPr sz="2200" b="0" i="0" u="none" strike="noStrike" cap="none">
                <a:solidFill>
                  <a:srgbClr val="595959"/>
                </a:solidFill>
                <a:latin typeface="Century Schoolbook" panose="02040604050505020304"/>
                <a:ea typeface="Century Schoolbook" panose="02040604050505020304"/>
                <a:cs typeface="Century Schoolbook" panose="02040604050505020304"/>
                <a:sym typeface="Century Schoolbook" panose="02040604050505020304"/>
              </a:defRPr>
            </a:lvl1pPr>
            <a:lvl2pPr marL="914400" marR="0" lvl="1" indent="-228600" algn="l" rtl="0">
              <a:lnSpc>
                <a:spcPct val="90000"/>
              </a:lnSpc>
              <a:spcBef>
                <a:spcPts val="300"/>
              </a:spcBef>
              <a:spcAft>
                <a:spcPts val="0"/>
              </a:spcAft>
              <a:buClr>
                <a:schemeClr val="accent1"/>
              </a:buClr>
              <a:buSzPts val="1800"/>
              <a:buFont typeface="Noto Sans Symbols"/>
              <a:buNone/>
              <a:defRPr sz="1800" b="0" i="0" u="none" strike="noStrike" cap="none">
                <a:solidFill>
                  <a:srgbClr val="888888"/>
                </a:solidFill>
                <a:latin typeface="Century Schoolbook" panose="02040604050505020304"/>
                <a:ea typeface="Century Schoolbook" panose="02040604050505020304"/>
                <a:cs typeface="Century Schoolbook" panose="02040604050505020304"/>
                <a:sym typeface="Century Schoolbook" panose="02040604050505020304"/>
              </a:defRPr>
            </a:lvl2pPr>
            <a:lvl3pPr marL="1371600" marR="0" lvl="2" indent="-228600" algn="l" rtl="0">
              <a:lnSpc>
                <a:spcPct val="90000"/>
              </a:lnSpc>
              <a:spcBef>
                <a:spcPts val="300"/>
              </a:spcBef>
              <a:spcAft>
                <a:spcPts val="0"/>
              </a:spcAft>
              <a:buClr>
                <a:schemeClr val="accent1"/>
              </a:buClr>
              <a:buSzPts val="1600"/>
              <a:buFont typeface="Noto Sans Symbols"/>
              <a:buNone/>
              <a:defRPr sz="1600" b="0" i="0" u="none" strike="noStrike" cap="none">
                <a:solidFill>
                  <a:srgbClr val="888888"/>
                </a:solidFill>
                <a:latin typeface="Century Schoolbook" panose="02040604050505020304"/>
                <a:ea typeface="Century Schoolbook" panose="02040604050505020304"/>
                <a:cs typeface="Century Schoolbook" panose="02040604050505020304"/>
                <a:sym typeface="Century Schoolbook" panose="02040604050505020304"/>
              </a:defRPr>
            </a:lvl3pPr>
            <a:lvl4pPr marL="1828800" marR="0" lvl="3" indent="-228600" algn="l" rtl="0">
              <a:lnSpc>
                <a:spcPct val="90000"/>
              </a:lnSpc>
              <a:spcBef>
                <a:spcPts val="300"/>
              </a:spcBef>
              <a:spcAft>
                <a:spcPts val="0"/>
              </a:spcAft>
              <a:buClr>
                <a:schemeClr val="accent1"/>
              </a:buClr>
              <a:buSzPts val="1400"/>
              <a:buFont typeface="Noto Sans Symbols"/>
              <a:buNone/>
              <a:defRPr sz="1400" b="0" i="0" u="none" strike="noStrike" cap="none">
                <a:solidFill>
                  <a:srgbClr val="888888"/>
                </a:solidFill>
                <a:latin typeface="Century Schoolbook" panose="02040604050505020304"/>
                <a:ea typeface="Century Schoolbook" panose="02040604050505020304"/>
                <a:cs typeface="Century Schoolbook" panose="02040604050505020304"/>
                <a:sym typeface="Century Schoolbook" panose="02040604050505020304"/>
              </a:defRPr>
            </a:lvl4pPr>
            <a:lvl5pPr marL="2286000" marR="0" lvl="4" indent="-228600" algn="l" rtl="0">
              <a:lnSpc>
                <a:spcPct val="90000"/>
              </a:lnSpc>
              <a:spcBef>
                <a:spcPts val="300"/>
              </a:spcBef>
              <a:spcAft>
                <a:spcPts val="0"/>
              </a:spcAft>
              <a:buClr>
                <a:schemeClr val="accent1"/>
              </a:buClr>
              <a:buSzPts val="1400"/>
              <a:buFont typeface="Noto Sans Symbols"/>
              <a:buNone/>
              <a:defRPr sz="1400" b="0" i="0" u="none" strike="noStrike" cap="none">
                <a:solidFill>
                  <a:srgbClr val="888888"/>
                </a:solidFill>
                <a:latin typeface="Century Schoolbook" panose="02040604050505020304"/>
                <a:ea typeface="Century Schoolbook" panose="02040604050505020304"/>
                <a:cs typeface="Century Schoolbook" panose="02040604050505020304"/>
                <a:sym typeface="Century Schoolbook" panose="02040604050505020304"/>
              </a:defRPr>
            </a:lvl5pPr>
            <a:lvl6pPr marL="2743200" marR="0" lvl="5" indent="-228600" algn="l" rtl="0">
              <a:lnSpc>
                <a:spcPct val="90000"/>
              </a:lnSpc>
              <a:spcBef>
                <a:spcPts val="300"/>
              </a:spcBef>
              <a:spcAft>
                <a:spcPts val="0"/>
              </a:spcAft>
              <a:buClr>
                <a:schemeClr val="accent1"/>
              </a:buClr>
              <a:buSzPts val="1400"/>
              <a:buFont typeface="Noto Sans Symbols"/>
              <a:buNone/>
              <a:defRPr sz="1400" b="0" i="0" u="none" strike="noStrike" cap="none">
                <a:solidFill>
                  <a:srgbClr val="888888"/>
                </a:solidFill>
                <a:latin typeface="Century Schoolbook" panose="02040604050505020304"/>
                <a:ea typeface="Century Schoolbook" panose="02040604050505020304"/>
                <a:cs typeface="Century Schoolbook" panose="02040604050505020304"/>
                <a:sym typeface="Century Schoolbook" panose="02040604050505020304"/>
              </a:defRPr>
            </a:lvl6pPr>
            <a:lvl7pPr marL="3200400" marR="0" lvl="6" indent="-228600" algn="l" rtl="0">
              <a:lnSpc>
                <a:spcPct val="90000"/>
              </a:lnSpc>
              <a:spcBef>
                <a:spcPts val="300"/>
              </a:spcBef>
              <a:spcAft>
                <a:spcPts val="0"/>
              </a:spcAft>
              <a:buClr>
                <a:schemeClr val="accent1"/>
              </a:buClr>
              <a:buSzPts val="1400"/>
              <a:buFont typeface="Noto Sans Symbols"/>
              <a:buNone/>
              <a:defRPr sz="1400" b="0" i="0" u="none" strike="noStrike" cap="none">
                <a:solidFill>
                  <a:srgbClr val="888888"/>
                </a:solidFill>
                <a:latin typeface="Century Schoolbook" panose="02040604050505020304"/>
                <a:ea typeface="Century Schoolbook" panose="02040604050505020304"/>
                <a:cs typeface="Century Schoolbook" panose="02040604050505020304"/>
                <a:sym typeface="Century Schoolbook" panose="02040604050505020304"/>
              </a:defRPr>
            </a:lvl7pPr>
            <a:lvl8pPr marL="3657600" marR="0" lvl="7" indent="-228600" algn="l" rtl="0">
              <a:lnSpc>
                <a:spcPct val="90000"/>
              </a:lnSpc>
              <a:spcBef>
                <a:spcPts val="300"/>
              </a:spcBef>
              <a:spcAft>
                <a:spcPts val="0"/>
              </a:spcAft>
              <a:buClr>
                <a:schemeClr val="accent1"/>
              </a:buClr>
              <a:buSzPts val="1400"/>
              <a:buFont typeface="Noto Sans Symbols"/>
              <a:buNone/>
              <a:defRPr sz="1400" b="0" i="0" u="none" strike="noStrike" cap="none">
                <a:solidFill>
                  <a:srgbClr val="888888"/>
                </a:solidFill>
                <a:latin typeface="Century Schoolbook" panose="02040604050505020304"/>
                <a:ea typeface="Century Schoolbook" panose="02040604050505020304"/>
                <a:cs typeface="Century Schoolbook" panose="02040604050505020304"/>
                <a:sym typeface="Century Schoolbook" panose="02040604050505020304"/>
              </a:defRPr>
            </a:lvl8pPr>
            <a:lvl9pPr marL="4114800" marR="0" lvl="8" indent="-228600" algn="l" rtl="0">
              <a:lnSpc>
                <a:spcPct val="90000"/>
              </a:lnSpc>
              <a:spcBef>
                <a:spcPts val="300"/>
              </a:spcBef>
              <a:spcAft>
                <a:spcPts val="300"/>
              </a:spcAft>
              <a:buClr>
                <a:schemeClr val="accent1"/>
              </a:buClr>
              <a:buSzPts val="1400"/>
              <a:buFont typeface="Noto Sans Symbols"/>
              <a:buNone/>
              <a:defRPr sz="1400" b="0" i="0" u="none" strike="noStrike" cap="none">
                <a:solidFill>
                  <a:srgbClr val="888888"/>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42" name="Shape 42"/>
          <p:cNvSpPr txBox="1"/>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a:solidFill>
                  <a:srgbClr val="DADADA"/>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43" name="Shape 43"/>
          <p:cNvSpPr txBox="1"/>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a:solidFill>
                  <a:srgbClr val="DADADA"/>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44" name="Shape 44"/>
          <p:cNvSpPr txBox="1"/>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1pPr>
            <a:lvl2pPr marL="0" marR="0" lvl="1"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2pPr>
            <a:lvl3pPr marL="0" marR="0" lvl="2"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3pPr>
            <a:lvl4pPr marL="0" marR="0" lvl="3"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4pPr>
            <a:lvl5pPr marL="0" marR="0" lvl="4"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5pPr>
            <a:lvl6pPr marL="0" marR="0" lvl="5"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6pPr>
            <a:lvl7pPr marL="0" marR="0" lvl="6"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7pPr>
            <a:lvl8pPr marL="0" marR="0" lvl="7"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8pPr>
            <a:lvl9pPr marL="0" marR="0" lvl="8"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9pPr>
          </a:lstStyle>
          <a:p>
            <a:pPr marL="0" lvl="0" indent="0">
              <a:spcBef>
                <a:spcPts val="0"/>
              </a:spcBef>
              <a:spcAft>
                <a:spcPts val="0"/>
              </a:spcAft>
              <a:buNone/>
            </a:pPr>
            <a:fld id="{00000000-1234-1234-1234-123412341234}" type="slidenum">
              <a:rPr lang="en-US"/>
            </a:fld>
            <a:endParaRPr lang="en-US"/>
          </a:p>
        </p:txBody>
      </p:sp>
      <p:sp>
        <p:nvSpPr>
          <p:cNvPr id="45" name="Shape 45"/>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6" name="Shape 46"/>
        <p:cNvGrpSpPr/>
        <p:nvPr/>
      </p:nvGrpSpPr>
      <p:grpSpPr>
        <a:xfrm>
          <a:off x="0" y="0"/>
          <a:ext cx="0" cy="0"/>
          <a:chOff x="0" y="0"/>
          <a:chExt cx="0" cy="0"/>
        </a:xfrm>
      </p:grpSpPr>
      <p:sp>
        <p:nvSpPr>
          <p:cNvPr id="47" name="Shape 47"/>
          <p:cNvSpPr txBox="1"/>
          <p:nvPr>
            <p:ph type="title"/>
          </p:nvPr>
        </p:nvSpPr>
        <p:spPr>
          <a:xfrm>
            <a:off x="1261872" y="365760"/>
            <a:ext cx="9692640" cy="1325562"/>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Century Schoolbook" panose="02040604050505020304"/>
              <a:buNone/>
              <a:defRPr sz="4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Shape 48"/>
          <p:cNvSpPr txBox="1"/>
          <p:nvPr>
            <p:ph type="body" idx="1"/>
          </p:nvPr>
        </p:nvSpPr>
        <p:spPr>
          <a:xfrm>
            <a:off x="1261872" y="1828800"/>
            <a:ext cx="4480560" cy="4351337"/>
          </a:xfrm>
          <a:prstGeom prst="rect">
            <a:avLst/>
          </a:prstGeom>
          <a:noFill/>
          <a:ln>
            <a:noFill/>
          </a:ln>
        </p:spPr>
        <p:txBody>
          <a:bodyPr spcFirstLastPara="1" wrap="square" lIns="91425" tIns="45700" rIns="91425" bIns="45700" anchor="t" anchorCtr="0"/>
          <a:lstStyle>
            <a:lvl1pPr marL="457200" marR="0" lvl="0" indent="-320040" algn="l" rtl="0">
              <a:lnSpc>
                <a:spcPct val="95000"/>
              </a:lnSpc>
              <a:spcBef>
                <a:spcPts val="1400"/>
              </a:spcBef>
              <a:spcAft>
                <a:spcPts val="0"/>
              </a:spcAft>
              <a:buClr>
                <a:schemeClr val="accent1"/>
              </a:buClr>
              <a:buSzPts val="1440"/>
              <a:buFont typeface="Arial" panose="020B0604020202020204"/>
              <a:buChar char="•"/>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49" name="Shape 49"/>
          <p:cNvSpPr txBox="1"/>
          <p:nvPr>
            <p:ph type="body" idx="2"/>
          </p:nvPr>
        </p:nvSpPr>
        <p:spPr>
          <a:xfrm>
            <a:off x="6126480" y="1828800"/>
            <a:ext cx="4480560" cy="4351337"/>
          </a:xfrm>
          <a:prstGeom prst="rect">
            <a:avLst/>
          </a:prstGeom>
          <a:noFill/>
          <a:ln>
            <a:noFill/>
          </a:ln>
        </p:spPr>
        <p:txBody>
          <a:bodyPr spcFirstLastPara="1" wrap="square" lIns="91425" tIns="45700" rIns="91425" bIns="45700" anchor="t" anchorCtr="0"/>
          <a:lstStyle>
            <a:lvl1pPr marL="457200" marR="0" lvl="0" indent="-320040" algn="l" rtl="0">
              <a:lnSpc>
                <a:spcPct val="95000"/>
              </a:lnSpc>
              <a:spcBef>
                <a:spcPts val="1400"/>
              </a:spcBef>
              <a:spcAft>
                <a:spcPts val="0"/>
              </a:spcAft>
              <a:buClr>
                <a:schemeClr val="accent1"/>
              </a:buClr>
              <a:buSzPts val="1440"/>
              <a:buFont typeface="Arial" panose="020B0604020202020204"/>
              <a:buChar char="•"/>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50" name="Shape 50"/>
          <p:cNvSpPr txBox="1"/>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a:solidFill>
                  <a:srgbClr val="DADADA"/>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51" name="Shape 51"/>
          <p:cNvSpPr txBox="1"/>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a:solidFill>
                  <a:srgbClr val="DADADA"/>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52" name="Shape 52"/>
          <p:cNvSpPr txBox="1"/>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1pPr>
            <a:lvl2pPr marL="0" marR="0" lvl="1"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2pPr>
            <a:lvl3pPr marL="0" marR="0" lvl="2"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3pPr>
            <a:lvl4pPr marL="0" marR="0" lvl="3"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4pPr>
            <a:lvl5pPr marL="0" marR="0" lvl="4"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5pPr>
            <a:lvl6pPr marL="0" marR="0" lvl="5"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6pPr>
            <a:lvl7pPr marL="0" marR="0" lvl="6"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7pPr>
            <a:lvl8pPr marL="0" marR="0" lvl="7"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8pPr>
            <a:lvl9pPr marL="0" marR="0" lvl="8"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3" name="Shape 53"/>
        <p:cNvGrpSpPr/>
        <p:nvPr/>
      </p:nvGrpSpPr>
      <p:grpSpPr>
        <a:xfrm>
          <a:off x="0" y="0"/>
          <a:ext cx="0" cy="0"/>
          <a:chOff x="0" y="0"/>
          <a:chExt cx="0" cy="0"/>
        </a:xfrm>
      </p:grpSpPr>
      <p:sp>
        <p:nvSpPr>
          <p:cNvPr id="54" name="Shape 54"/>
          <p:cNvSpPr txBox="1"/>
          <p:nvPr>
            <p:ph type="title"/>
          </p:nvPr>
        </p:nvSpPr>
        <p:spPr>
          <a:xfrm>
            <a:off x="1261872" y="365760"/>
            <a:ext cx="9692640" cy="1325562"/>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Century Schoolbook" panose="02040604050505020304"/>
              <a:buNone/>
              <a:defRPr sz="4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Shape 55"/>
          <p:cNvSpPr txBox="1"/>
          <p:nvPr>
            <p:ph type="body" idx="1"/>
          </p:nvPr>
        </p:nvSpPr>
        <p:spPr>
          <a:xfrm>
            <a:off x="1261872" y="1713655"/>
            <a:ext cx="4480560" cy="731520"/>
          </a:xfrm>
          <a:prstGeom prst="rect">
            <a:avLst/>
          </a:prstGeom>
          <a:noFill/>
          <a:ln>
            <a:noFill/>
          </a:ln>
        </p:spPr>
        <p:txBody>
          <a:bodyPr spcFirstLastPara="1" wrap="square" lIns="91425" tIns="45700" rIns="91425" bIns="45700" anchor="b" anchorCtr="0"/>
          <a:lstStyle>
            <a:lvl1pPr marL="457200" marR="0" lvl="0" indent="-228600" algn="l" rtl="0">
              <a:lnSpc>
                <a:spcPct val="95000"/>
              </a:lnSpc>
              <a:spcBef>
                <a:spcPts val="0"/>
              </a:spcBef>
              <a:spcAft>
                <a:spcPts val="0"/>
              </a:spcAft>
              <a:buClr>
                <a:schemeClr val="accent1"/>
              </a:buClr>
              <a:buSzPts val="1600"/>
              <a:buFont typeface="Arial" panose="020B0604020202020204"/>
              <a:buNone/>
              <a:defRPr sz="2000" b="0" i="0" u="none" strike="noStrike" cap="none">
                <a:solidFill>
                  <a:schemeClr val="dk2"/>
                </a:solidFill>
                <a:latin typeface="Century Schoolbook" panose="02040604050505020304"/>
                <a:ea typeface="Century Schoolbook" panose="02040604050505020304"/>
                <a:cs typeface="Century Schoolbook" panose="02040604050505020304"/>
                <a:sym typeface="Century Schoolbook" panose="02040604050505020304"/>
              </a:defRPr>
            </a:lvl1pPr>
            <a:lvl2pPr marL="914400" marR="0" lvl="1" indent="-228600" algn="l" rtl="0">
              <a:lnSpc>
                <a:spcPct val="90000"/>
              </a:lnSpc>
              <a:spcBef>
                <a:spcPts val="300"/>
              </a:spcBef>
              <a:spcAft>
                <a:spcPts val="0"/>
              </a:spcAft>
              <a:buClr>
                <a:schemeClr val="accent1"/>
              </a:buClr>
              <a:buSzPts val="2000"/>
              <a:buFont typeface="Noto Sans Symbols"/>
              <a:buNone/>
              <a:defRPr sz="2000" b="1"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2pPr>
            <a:lvl3pPr marL="1371600" marR="0" lvl="2" indent="-228600" algn="l" rtl="0">
              <a:lnSpc>
                <a:spcPct val="90000"/>
              </a:lnSpc>
              <a:spcBef>
                <a:spcPts val="300"/>
              </a:spcBef>
              <a:spcAft>
                <a:spcPts val="0"/>
              </a:spcAft>
              <a:buClr>
                <a:schemeClr val="accent1"/>
              </a:buClr>
              <a:buSzPts val="1800"/>
              <a:buFont typeface="Noto Sans Symbols"/>
              <a:buNone/>
              <a:defRPr sz="1800" b="1"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3pPr>
            <a:lvl4pPr marL="1828800" marR="0" lvl="3" indent="-228600" algn="l" rtl="0">
              <a:lnSpc>
                <a:spcPct val="90000"/>
              </a:lnSpc>
              <a:spcBef>
                <a:spcPts val="300"/>
              </a:spcBef>
              <a:spcAft>
                <a:spcPts val="0"/>
              </a:spcAft>
              <a:buClr>
                <a:schemeClr val="accent1"/>
              </a:buClr>
              <a:buSzPts val="1600"/>
              <a:buFont typeface="Noto Sans Symbols"/>
              <a:buNone/>
              <a:defRPr sz="1600" b="1"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4pPr>
            <a:lvl5pPr marL="2286000" marR="0" lvl="4" indent="-228600" algn="l" rtl="0">
              <a:lnSpc>
                <a:spcPct val="90000"/>
              </a:lnSpc>
              <a:spcBef>
                <a:spcPts val="300"/>
              </a:spcBef>
              <a:spcAft>
                <a:spcPts val="0"/>
              </a:spcAft>
              <a:buClr>
                <a:schemeClr val="accent1"/>
              </a:buClr>
              <a:buSzPts val="1600"/>
              <a:buFont typeface="Noto Sans Symbols"/>
              <a:buNone/>
              <a:defRPr sz="1600" b="1"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5pPr>
            <a:lvl6pPr marL="2743200" marR="0" lvl="5" indent="-228600" algn="l" rtl="0">
              <a:lnSpc>
                <a:spcPct val="90000"/>
              </a:lnSpc>
              <a:spcBef>
                <a:spcPts val="300"/>
              </a:spcBef>
              <a:spcAft>
                <a:spcPts val="0"/>
              </a:spcAft>
              <a:buClr>
                <a:schemeClr val="accent1"/>
              </a:buClr>
              <a:buSzPts val="1600"/>
              <a:buFont typeface="Noto Sans Symbols"/>
              <a:buNone/>
              <a:defRPr sz="1600" b="1"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6pPr>
            <a:lvl7pPr marL="3200400" marR="0" lvl="6" indent="-228600" algn="l" rtl="0">
              <a:lnSpc>
                <a:spcPct val="90000"/>
              </a:lnSpc>
              <a:spcBef>
                <a:spcPts val="300"/>
              </a:spcBef>
              <a:spcAft>
                <a:spcPts val="0"/>
              </a:spcAft>
              <a:buClr>
                <a:schemeClr val="accent1"/>
              </a:buClr>
              <a:buSzPts val="1600"/>
              <a:buFont typeface="Noto Sans Symbols"/>
              <a:buNone/>
              <a:defRPr sz="1600" b="1"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7pPr>
            <a:lvl8pPr marL="3657600" marR="0" lvl="7" indent="-228600" algn="l" rtl="0">
              <a:lnSpc>
                <a:spcPct val="90000"/>
              </a:lnSpc>
              <a:spcBef>
                <a:spcPts val="300"/>
              </a:spcBef>
              <a:spcAft>
                <a:spcPts val="0"/>
              </a:spcAft>
              <a:buClr>
                <a:schemeClr val="accent1"/>
              </a:buClr>
              <a:buSzPts val="1600"/>
              <a:buFont typeface="Noto Sans Symbols"/>
              <a:buNone/>
              <a:defRPr sz="1600" b="1"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8pPr>
            <a:lvl9pPr marL="4114800" marR="0" lvl="8" indent="-228600" algn="l" rtl="0">
              <a:lnSpc>
                <a:spcPct val="90000"/>
              </a:lnSpc>
              <a:spcBef>
                <a:spcPts val="300"/>
              </a:spcBef>
              <a:spcAft>
                <a:spcPts val="300"/>
              </a:spcAft>
              <a:buClr>
                <a:schemeClr val="accent1"/>
              </a:buClr>
              <a:buSzPts val="1600"/>
              <a:buFont typeface="Noto Sans Symbols"/>
              <a:buNone/>
              <a:defRPr sz="1600" b="1"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56" name="Shape 56"/>
          <p:cNvSpPr txBox="1"/>
          <p:nvPr>
            <p:ph type="body" idx="2"/>
          </p:nvPr>
        </p:nvSpPr>
        <p:spPr>
          <a:xfrm>
            <a:off x="1261872" y="2507550"/>
            <a:ext cx="4480560" cy="3664650"/>
          </a:xfrm>
          <a:prstGeom prst="rect">
            <a:avLst/>
          </a:prstGeom>
          <a:noFill/>
          <a:ln>
            <a:noFill/>
          </a:ln>
        </p:spPr>
        <p:txBody>
          <a:bodyPr spcFirstLastPara="1" wrap="square" lIns="91425" tIns="45700" rIns="91425" bIns="45700" anchor="t" anchorCtr="0"/>
          <a:lstStyle>
            <a:lvl1pPr marL="457200" marR="0" lvl="0" indent="-320040" algn="l" rtl="0">
              <a:lnSpc>
                <a:spcPct val="95000"/>
              </a:lnSpc>
              <a:spcBef>
                <a:spcPts val="1400"/>
              </a:spcBef>
              <a:spcAft>
                <a:spcPts val="0"/>
              </a:spcAft>
              <a:buClr>
                <a:schemeClr val="accent1"/>
              </a:buClr>
              <a:buSzPts val="1440"/>
              <a:buFont typeface="Arial" panose="020B0604020202020204"/>
              <a:buChar char="•"/>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57" name="Shape 57"/>
          <p:cNvSpPr txBox="1"/>
          <p:nvPr>
            <p:ph type="body" idx="3"/>
          </p:nvPr>
        </p:nvSpPr>
        <p:spPr>
          <a:xfrm>
            <a:off x="6126480" y="1713655"/>
            <a:ext cx="4480560" cy="731520"/>
          </a:xfrm>
          <a:prstGeom prst="rect">
            <a:avLst/>
          </a:prstGeom>
          <a:noFill/>
          <a:ln>
            <a:noFill/>
          </a:ln>
        </p:spPr>
        <p:txBody>
          <a:bodyPr spcFirstLastPara="1" wrap="square" lIns="91425" tIns="45700" rIns="91425" bIns="45700" anchor="b" anchorCtr="0"/>
          <a:lstStyle>
            <a:lvl1pPr marL="457200" marR="0" lvl="0" indent="-228600" algn="l" rtl="0">
              <a:lnSpc>
                <a:spcPct val="95000"/>
              </a:lnSpc>
              <a:spcBef>
                <a:spcPts val="0"/>
              </a:spcBef>
              <a:spcAft>
                <a:spcPts val="0"/>
              </a:spcAft>
              <a:buClr>
                <a:schemeClr val="accent1"/>
              </a:buClr>
              <a:buSzPts val="1600"/>
              <a:buFont typeface="Arial" panose="020B0604020202020204"/>
              <a:buNone/>
              <a:defRPr sz="2000" b="0" i="0" u="none" strike="noStrike" cap="none">
                <a:solidFill>
                  <a:schemeClr val="dk2"/>
                </a:solidFill>
                <a:latin typeface="Century Schoolbook" panose="02040604050505020304"/>
                <a:ea typeface="Century Schoolbook" panose="02040604050505020304"/>
                <a:cs typeface="Century Schoolbook" panose="02040604050505020304"/>
                <a:sym typeface="Century Schoolbook" panose="02040604050505020304"/>
              </a:defRPr>
            </a:lvl1pPr>
            <a:lvl2pPr marL="914400" marR="0" lvl="1" indent="-228600" algn="l" rtl="0">
              <a:lnSpc>
                <a:spcPct val="90000"/>
              </a:lnSpc>
              <a:spcBef>
                <a:spcPts val="300"/>
              </a:spcBef>
              <a:spcAft>
                <a:spcPts val="0"/>
              </a:spcAft>
              <a:buClr>
                <a:schemeClr val="accent1"/>
              </a:buClr>
              <a:buSzPts val="2000"/>
              <a:buFont typeface="Noto Sans Symbols"/>
              <a:buNone/>
              <a:defRPr sz="2000" b="1"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2pPr>
            <a:lvl3pPr marL="1371600" marR="0" lvl="2" indent="-228600" algn="l" rtl="0">
              <a:lnSpc>
                <a:spcPct val="90000"/>
              </a:lnSpc>
              <a:spcBef>
                <a:spcPts val="300"/>
              </a:spcBef>
              <a:spcAft>
                <a:spcPts val="0"/>
              </a:spcAft>
              <a:buClr>
                <a:schemeClr val="accent1"/>
              </a:buClr>
              <a:buSzPts val="1800"/>
              <a:buFont typeface="Noto Sans Symbols"/>
              <a:buNone/>
              <a:defRPr sz="1800" b="1"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3pPr>
            <a:lvl4pPr marL="1828800" marR="0" lvl="3" indent="-228600" algn="l" rtl="0">
              <a:lnSpc>
                <a:spcPct val="90000"/>
              </a:lnSpc>
              <a:spcBef>
                <a:spcPts val="300"/>
              </a:spcBef>
              <a:spcAft>
                <a:spcPts val="0"/>
              </a:spcAft>
              <a:buClr>
                <a:schemeClr val="accent1"/>
              </a:buClr>
              <a:buSzPts val="1600"/>
              <a:buFont typeface="Noto Sans Symbols"/>
              <a:buNone/>
              <a:defRPr sz="1600" b="1"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4pPr>
            <a:lvl5pPr marL="2286000" marR="0" lvl="4" indent="-228600" algn="l" rtl="0">
              <a:lnSpc>
                <a:spcPct val="90000"/>
              </a:lnSpc>
              <a:spcBef>
                <a:spcPts val="300"/>
              </a:spcBef>
              <a:spcAft>
                <a:spcPts val="0"/>
              </a:spcAft>
              <a:buClr>
                <a:schemeClr val="accent1"/>
              </a:buClr>
              <a:buSzPts val="1600"/>
              <a:buFont typeface="Noto Sans Symbols"/>
              <a:buNone/>
              <a:defRPr sz="1600" b="1"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5pPr>
            <a:lvl6pPr marL="2743200" marR="0" lvl="5" indent="-228600" algn="l" rtl="0">
              <a:lnSpc>
                <a:spcPct val="90000"/>
              </a:lnSpc>
              <a:spcBef>
                <a:spcPts val="300"/>
              </a:spcBef>
              <a:spcAft>
                <a:spcPts val="0"/>
              </a:spcAft>
              <a:buClr>
                <a:schemeClr val="accent1"/>
              </a:buClr>
              <a:buSzPts val="1600"/>
              <a:buFont typeface="Noto Sans Symbols"/>
              <a:buNone/>
              <a:defRPr sz="1600" b="1"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6pPr>
            <a:lvl7pPr marL="3200400" marR="0" lvl="6" indent="-228600" algn="l" rtl="0">
              <a:lnSpc>
                <a:spcPct val="90000"/>
              </a:lnSpc>
              <a:spcBef>
                <a:spcPts val="300"/>
              </a:spcBef>
              <a:spcAft>
                <a:spcPts val="0"/>
              </a:spcAft>
              <a:buClr>
                <a:schemeClr val="accent1"/>
              </a:buClr>
              <a:buSzPts val="1600"/>
              <a:buFont typeface="Noto Sans Symbols"/>
              <a:buNone/>
              <a:defRPr sz="1600" b="1"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7pPr>
            <a:lvl8pPr marL="3657600" marR="0" lvl="7" indent="-228600" algn="l" rtl="0">
              <a:lnSpc>
                <a:spcPct val="90000"/>
              </a:lnSpc>
              <a:spcBef>
                <a:spcPts val="300"/>
              </a:spcBef>
              <a:spcAft>
                <a:spcPts val="0"/>
              </a:spcAft>
              <a:buClr>
                <a:schemeClr val="accent1"/>
              </a:buClr>
              <a:buSzPts val="1600"/>
              <a:buFont typeface="Noto Sans Symbols"/>
              <a:buNone/>
              <a:defRPr sz="1600" b="1"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8pPr>
            <a:lvl9pPr marL="4114800" marR="0" lvl="8" indent="-228600" algn="l" rtl="0">
              <a:lnSpc>
                <a:spcPct val="90000"/>
              </a:lnSpc>
              <a:spcBef>
                <a:spcPts val="300"/>
              </a:spcBef>
              <a:spcAft>
                <a:spcPts val="300"/>
              </a:spcAft>
              <a:buClr>
                <a:schemeClr val="accent1"/>
              </a:buClr>
              <a:buSzPts val="1600"/>
              <a:buFont typeface="Noto Sans Symbols"/>
              <a:buNone/>
              <a:defRPr sz="1600" b="1"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58" name="Shape 58"/>
          <p:cNvSpPr txBox="1"/>
          <p:nvPr>
            <p:ph type="body" idx="4"/>
          </p:nvPr>
        </p:nvSpPr>
        <p:spPr>
          <a:xfrm>
            <a:off x="6126480" y="2507550"/>
            <a:ext cx="4480560" cy="3664650"/>
          </a:xfrm>
          <a:prstGeom prst="rect">
            <a:avLst/>
          </a:prstGeom>
          <a:noFill/>
          <a:ln>
            <a:noFill/>
          </a:ln>
        </p:spPr>
        <p:txBody>
          <a:bodyPr spcFirstLastPara="1" wrap="square" lIns="91425" tIns="45700" rIns="91425" bIns="45700" anchor="t" anchorCtr="0"/>
          <a:lstStyle>
            <a:lvl1pPr marL="457200" marR="0" lvl="0" indent="-320040" algn="l" rtl="0">
              <a:lnSpc>
                <a:spcPct val="95000"/>
              </a:lnSpc>
              <a:spcBef>
                <a:spcPts val="1400"/>
              </a:spcBef>
              <a:spcAft>
                <a:spcPts val="0"/>
              </a:spcAft>
              <a:buClr>
                <a:schemeClr val="accent1"/>
              </a:buClr>
              <a:buSzPts val="1440"/>
              <a:buFont typeface="Arial" panose="020B0604020202020204"/>
              <a:buChar char="•"/>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59" name="Shape 59"/>
          <p:cNvSpPr txBox="1"/>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a:solidFill>
                  <a:srgbClr val="DADADA"/>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60" name="Shape 60"/>
          <p:cNvSpPr txBox="1"/>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a:solidFill>
                  <a:srgbClr val="DADADA"/>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61" name="Shape 61"/>
          <p:cNvSpPr txBox="1"/>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1pPr>
            <a:lvl2pPr marL="0" marR="0" lvl="1"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2pPr>
            <a:lvl3pPr marL="0" marR="0" lvl="2"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3pPr>
            <a:lvl4pPr marL="0" marR="0" lvl="3"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4pPr>
            <a:lvl5pPr marL="0" marR="0" lvl="4"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5pPr>
            <a:lvl6pPr marL="0" marR="0" lvl="5"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6pPr>
            <a:lvl7pPr marL="0" marR="0" lvl="6"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7pPr>
            <a:lvl8pPr marL="0" marR="0" lvl="7"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8pPr>
            <a:lvl9pPr marL="0" marR="0" lvl="8"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2" name="Shape 62"/>
        <p:cNvGrpSpPr/>
        <p:nvPr/>
      </p:nvGrpSpPr>
      <p:grpSpPr>
        <a:xfrm>
          <a:off x="0" y="0"/>
          <a:ext cx="0" cy="0"/>
          <a:chOff x="0" y="0"/>
          <a:chExt cx="0" cy="0"/>
        </a:xfrm>
      </p:grpSpPr>
      <p:sp>
        <p:nvSpPr>
          <p:cNvPr id="63" name="Shape 63"/>
          <p:cNvSpPr txBox="1"/>
          <p:nvPr>
            <p:ph type="title"/>
          </p:nvPr>
        </p:nvSpPr>
        <p:spPr>
          <a:xfrm>
            <a:off x="1261872" y="365760"/>
            <a:ext cx="9692640" cy="1325562"/>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Century Schoolbook" panose="02040604050505020304"/>
              <a:buNone/>
              <a:defRPr sz="4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Shape 64"/>
          <p:cNvSpPr txBox="1"/>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a:solidFill>
                  <a:srgbClr val="DADADA"/>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65" name="Shape 65"/>
          <p:cNvSpPr txBox="1"/>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a:solidFill>
                  <a:srgbClr val="DADADA"/>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66" name="Shape 66"/>
          <p:cNvSpPr txBox="1"/>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1pPr>
            <a:lvl2pPr marL="0" marR="0" lvl="1"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2pPr>
            <a:lvl3pPr marL="0" marR="0" lvl="2"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3pPr>
            <a:lvl4pPr marL="0" marR="0" lvl="3"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4pPr>
            <a:lvl5pPr marL="0" marR="0" lvl="4"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5pPr>
            <a:lvl6pPr marL="0" marR="0" lvl="5"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6pPr>
            <a:lvl7pPr marL="0" marR="0" lvl="6"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7pPr>
            <a:lvl8pPr marL="0" marR="0" lvl="7"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8pPr>
            <a:lvl9pPr marL="0" marR="0" lvl="8"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7" name="Shape 67"/>
        <p:cNvGrpSpPr/>
        <p:nvPr/>
      </p:nvGrpSpPr>
      <p:grpSpPr>
        <a:xfrm>
          <a:off x="0" y="0"/>
          <a:ext cx="0" cy="0"/>
          <a:chOff x="0" y="0"/>
          <a:chExt cx="0" cy="0"/>
        </a:xfrm>
      </p:grpSpPr>
      <p:sp>
        <p:nvSpPr>
          <p:cNvPr id="68" name="Shape 68"/>
          <p:cNvSpPr txBox="1"/>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a:solidFill>
                  <a:srgbClr val="DADADA"/>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69" name="Shape 69"/>
          <p:cNvSpPr txBox="1"/>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a:solidFill>
                  <a:srgbClr val="DADADA"/>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70" name="Shape 70"/>
          <p:cNvSpPr txBox="1"/>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1pPr>
            <a:lvl2pPr marL="0" marR="0" lvl="1"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2pPr>
            <a:lvl3pPr marL="0" marR="0" lvl="2"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3pPr>
            <a:lvl4pPr marL="0" marR="0" lvl="3"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4pPr>
            <a:lvl5pPr marL="0" marR="0" lvl="4"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5pPr>
            <a:lvl6pPr marL="0" marR="0" lvl="5"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6pPr>
            <a:lvl7pPr marL="0" marR="0" lvl="6"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7pPr>
            <a:lvl8pPr marL="0" marR="0" lvl="7"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8pPr>
            <a:lvl9pPr marL="0" marR="0" lvl="8"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71" name="Shape 71"/>
        <p:cNvGrpSpPr/>
        <p:nvPr/>
      </p:nvGrpSpPr>
      <p:grpSpPr>
        <a:xfrm>
          <a:off x="0" y="0"/>
          <a:ext cx="0" cy="0"/>
          <a:chOff x="0" y="0"/>
          <a:chExt cx="0" cy="0"/>
        </a:xfrm>
      </p:grpSpPr>
      <p:sp>
        <p:nvSpPr>
          <p:cNvPr id="72" name="Shape 72"/>
          <p:cNvSpPr txBox="1"/>
          <p:nvPr>
            <p:ph type="title"/>
          </p:nvPr>
        </p:nvSpPr>
        <p:spPr>
          <a:xfrm>
            <a:off x="841248" y="457200"/>
            <a:ext cx="3200400" cy="160019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entury Schoolbook" panose="02040604050505020304"/>
              <a:buNone/>
              <a:defRPr sz="32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 name="Shape 73"/>
          <p:cNvSpPr txBox="1"/>
          <p:nvPr>
            <p:ph type="body" idx="1"/>
          </p:nvPr>
        </p:nvSpPr>
        <p:spPr>
          <a:xfrm>
            <a:off x="4504267" y="685800"/>
            <a:ext cx="6079066" cy="5486400"/>
          </a:xfrm>
          <a:prstGeom prst="rect">
            <a:avLst/>
          </a:prstGeom>
          <a:noFill/>
          <a:ln>
            <a:noFill/>
          </a:ln>
        </p:spPr>
        <p:txBody>
          <a:bodyPr spcFirstLastPara="1" wrap="square" lIns="91425" tIns="45700" rIns="91425" bIns="45700" anchor="t" anchorCtr="0"/>
          <a:lstStyle>
            <a:lvl1pPr marL="457200" marR="0" lvl="0" indent="-330200" algn="l" rtl="0">
              <a:lnSpc>
                <a:spcPct val="95000"/>
              </a:lnSpc>
              <a:spcBef>
                <a:spcPts val="1400"/>
              </a:spcBef>
              <a:spcAft>
                <a:spcPts val="0"/>
              </a:spcAft>
              <a:buClr>
                <a:schemeClr val="accent1"/>
              </a:buClr>
              <a:buSzPts val="1600"/>
              <a:buFont typeface="Arial" panose="020B0604020202020204"/>
              <a:buChar char="•"/>
              <a:defRPr sz="20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1pPr>
            <a:lvl2pPr marL="914400" marR="0" lvl="1" indent="-342900" algn="l" rtl="0">
              <a:lnSpc>
                <a:spcPct val="90000"/>
              </a:lnSpc>
              <a:spcBef>
                <a:spcPts val="300"/>
              </a:spcBef>
              <a:spcAft>
                <a:spcPts val="0"/>
              </a:spcAft>
              <a:buClr>
                <a:schemeClr val="accent1"/>
              </a:buClr>
              <a:buSzPts val="1800"/>
              <a:buFont typeface="Noto Sans Symbols"/>
              <a:buChar char="⚫"/>
              <a:defRPr sz="18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2pPr>
            <a:lvl3pPr marL="1371600" marR="0" lvl="2"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74" name="Shape 74"/>
          <p:cNvSpPr txBox="1"/>
          <p:nvPr>
            <p:ph type="body" idx="2"/>
          </p:nvPr>
        </p:nvSpPr>
        <p:spPr>
          <a:xfrm>
            <a:off x="841248" y="2099734"/>
            <a:ext cx="3200400" cy="3810001"/>
          </a:xfrm>
          <a:prstGeom prst="rect">
            <a:avLst/>
          </a:prstGeom>
          <a:noFill/>
          <a:ln>
            <a:noFill/>
          </a:ln>
        </p:spPr>
        <p:txBody>
          <a:bodyPr spcFirstLastPara="1" wrap="square" lIns="91425" tIns="45700" rIns="91425" bIns="45700" anchor="t" anchorCtr="0"/>
          <a:lstStyle>
            <a:lvl1pPr marL="457200" marR="0" lvl="0" indent="-228600" algn="l" rtl="0">
              <a:lnSpc>
                <a:spcPct val="114000"/>
              </a:lnSpc>
              <a:spcBef>
                <a:spcPts val="800"/>
              </a:spcBef>
              <a:spcAft>
                <a:spcPts val="0"/>
              </a:spcAft>
              <a:buClr>
                <a:schemeClr val="accent1"/>
              </a:buClr>
              <a:buSzPts val="1040"/>
              <a:buFont typeface="Arial" panose="020B0604020202020204"/>
              <a:buNone/>
              <a:defRPr sz="13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1pPr>
            <a:lvl2pPr marL="914400" marR="0" lvl="1" indent="-228600" algn="l" rtl="0">
              <a:lnSpc>
                <a:spcPct val="90000"/>
              </a:lnSpc>
              <a:spcBef>
                <a:spcPts val="300"/>
              </a:spcBef>
              <a:spcAft>
                <a:spcPts val="0"/>
              </a:spcAft>
              <a:buClr>
                <a:schemeClr val="accent1"/>
              </a:buClr>
              <a:buSzPts val="1200"/>
              <a:buFont typeface="Noto Sans Symbols"/>
              <a:buNone/>
              <a:defRPr sz="12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2pPr>
            <a:lvl3pPr marL="1371600" marR="0" lvl="2" indent="-228600" algn="l" rtl="0">
              <a:lnSpc>
                <a:spcPct val="90000"/>
              </a:lnSpc>
              <a:spcBef>
                <a:spcPts val="300"/>
              </a:spcBef>
              <a:spcAft>
                <a:spcPts val="0"/>
              </a:spcAft>
              <a:buClr>
                <a:schemeClr val="accent1"/>
              </a:buClr>
              <a:buSzPts val="1000"/>
              <a:buFont typeface="Noto Sans Symbols"/>
              <a:buNone/>
              <a:defRPr sz="10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3pPr>
            <a:lvl4pPr marL="1828800" marR="0" lvl="3" indent="-228600" algn="l" rtl="0">
              <a:lnSpc>
                <a:spcPct val="90000"/>
              </a:lnSpc>
              <a:spcBef>
                <a:spcPts val="300"/>
              </a:spcBef>
              <a:spcAft>
                <a:spcPts val="0"/>
              </a:spcAft>
              <a:buClr>
                <a:schemeClr val="accent1"/>
              </a:buClr>
              <a:buSzPts val="900"/>
              <a:buFont typeface="Noto Sans Symbols"/>
              <a:buNone/>
              <a:defRPr sz="9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4pPr>
            <a:lvl5pPr marL="2286000" marR="0" lvl="4" indent="-228600" algn="l" rtl="0">
              <a:lnSpc>
                <a:spcPct val="90000"/>
              </a:lnSpc>
              <a:spcBef>
                <a:spcPts val="300"/>
              </a:spcBef>
              <a:spcAft>
                <a:spcPts val="0"/>
              </a:spcAft>
              <a:buClr>
                <a:schemeClr val="accent1"/>
              </a:buClr>
              <a:buSzPts val="900"/>
              <a:buFont typeface="Noto Sans Symbols"/>
              <a:buNone/>
              <a:defRPr sz="9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5pPr>
            <a:lvl6pPr marL="2743200" marR="0" lvl="5" indent="-228600" algn="l" rtl="0">
              <a:lnSpc>
                <a:spcPct val="90000"/>
              </a:lnSpc>
              <a:spcBef>
                <a:spcPts val="300"/>
              </a:spcBef>
              <a:spcAft>
                <a:spcPts val="0"/>
              </a:spcAft>
              <a:buClr>
                <a:schemeClr val="accent1"/>
              </a:buClr>
              <a:buSzPts val="900"/>
              <a:buFont typeface="Noto Sans Symbols"/>
              <a:buNone/>
              <a:defRPr sz="9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6pPr>
            <a:lvl7pPr marL="3200400" marR="0" lvl="6" indent="-228600" algn="l" rtl="0">
              <a:lnSpc>
                <a:spcPct val="90000"/>
              </a:lnSpc>
              <a:spcBef>
                <a:spcPts val="300"/>
              </a:spcBef>
              <a:spcAft>
                <a:spcPts val="0"/>
              </a:spcAft>
              <a:buClr>
                <a:schemeClr val="accent1"/>
              </a:buClr>
              <a:buSzPts val="900"/>
              <a:buFont typeface="Noto Sans Symbols"/>
              <a:buNone/>
              <a:defRPr sz="9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7pPr>
            <a:lvl8pPr marL="3657600" marR="0" lvl="7" indent="-228600" algn="l" rtl="0">
              <a:lnSpc>
                <a:spcPct val="90000"/>
              </a:lnSpc>
              <a:spcBef>
                <a:spcPts val="300"/>
              </a:spcBef>
              <a:spcAft>
                <a:spcPts val="0"/>
              </a:spcAft>
              <a:buClr>
                <a:schemeClr val="accent1"/>
              </a:buClr>
              <a:buSzPts val="900"/>
              <a:buFont typeface="Noto Sans Symbols"/>
              <a:buNone/>
              <a:defRPr sz="9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8pPr>
            <a:lvl9pPr marL="4114800" marR="0" lvl="8" indent="-228600" algn="l" rtl="0">
              <a:lnSpc>
                <a:spcPct val="90000"/>
              </a:lnSpc>
              <a:spcBef>
                <a:spcPts val="300"/>
              </a:spcBef>
              <a:spcAft>
                <a:spcPts val="300"/>
              </a:spcAft>
              <a:buClr>
                <a:schemeClr val="accent1"/>
              </a:buClr>
              <a:buSzPts val="900"/>
              <a:buFont typeface="Noto Sans Symbols"/>
              <a:buNone/>
              <a:defRPr sz="9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75" name="Shape 75"/>
          <p:cNvSpPr txBox="1"/>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a:solidFill>
                  <a:srgbClr val="DADADA"/>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76" name="Shape 76"/>
          <p:cNvSpPr txBox="1"/>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a:solidFill>
                  <a:srgbClr val="DADADA"/>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77" name="Shape 77"/>
          <p:cNvSpPr txBox="1"/>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1pPr>
            <a:lvl2pPr marL="0" marR="0" lvl="1"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2pPr>
            <a:lvl3pPr marL="0" marR="0" lvl="2"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3pPr>
            <a:lvl4pPr marL="0" marR="0" lvl="3"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4pPr>
            <a:lvl5pPr marL="0" marR="0" lvl="4"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5pPr>
            <a:lvl6pPr marL="0" marR="0" lvl="5"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6pPr>
            <a:lvl7pPr marL="0" marR="0" lvl="6"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7pPr>
            <a:lvl8pPr marL="0" marR="0" lvl="7"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8pPr>
            <a:lvl9pPr marL="0" marR="0" lvl="8" indent="0" algn="ctr" rtl="0">
              <a:spcBef>
                <a:spcPts val="0"/>
              </a:spcBef>
              <a:buNone/>
              <a:defRPr sz="3600">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2" Type="http://schemas.openxmlformats.org/officeDocument/2006/relationships/theme" Target="../theme/theme2.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Shape 6"/>
          <p:cNvSpPr/>
          <p:nvPr/>
        </p:nvSpPr>
        <p:spPr>
          <a:xfrm>
            <a:off x="11292840" y="0"/>
            <a:ext cx="914400" cy="6858000"/>
          </a:xfrm>
          <a:prstGeom prst="rect">
            <a:avLst/>
          </a:prstGeom>
          <a:solidFill>
            <a:srgbClr val="A7A19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 name="Shape 7"/>
          <p:cNvSpPr txBox="1"/>
          <p:nvPr>
            <p:ph type="title"/>
          </p:nvPr>
        </p:nvSpPr>
        <p:spPr>
          <a:xfrm>
            <a:off x="1261872" y="365760"/>
            <a:ext cx="9692640" cy="1325562"/>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4400"/>
              <a:buFont typeface="Century Schoolbook" panose="02040604050505020304"/>
              <a:buNone/>
              <a:defRPr sz="44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Shape 8"/>
          <p:cNvSpPr txBox="1"/>
          <p:nvPr>
            <p:ph type="body" idx="1"/>
          </p:nvPr>
        </p:nvSpPr>
        <p:spPr>
          <a:xfrm>
            <a:off x="1261872" y="1828800"/>
            <a:ext cx="8595360" cy="4351337"/>
          </a:xfrm>
          <a:prstGeom prst="rect">
            <a:avLst/>
          </a:prstGeom>
          <a:noFill/>
          <a:ln>
            <a:noFill/>
          </a:ln>
        </p:spPr>
        <p:txBody>
          <a:bodyPr spcFirstLastPara="1" wrap="square" lIns="91425" tIns="45700" rIns="91425" bIns="45700" anchor="t" anchorCtr="0"/>
          <a:lstStyle>
            <a:lvl1pPr marL="457200" marR="0" lvl="0" indent="-320040" algn="l" rtl="0">
              <a:lnSpc>
                <a:spcPct val="95000"/>
              </a:lnSpc>
              <a:spcBef>
                <a:spcPts val="1400"/>
              </a:spcBef>
              <a:spcAft>
                <a:spcPts val="0"/>
              </a:spcAft>
              <a:buClr>
                <a:schemeClr val="accent1"/>
              </a:buClr>
              <a:buSzPts val="1440"/>
              <a:buFont typeface="Arial" panose="020B0604020202020204"/>
              <a:buChar char="•"/>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FEFEFE"/>
                </a:solidFill>
                <a:latin typeface="Century Schoolbook" panose="02040604050505020304"/>
                <a:ea typeface="Century Schoolbook" panose="02040604050505020304"/>
                <a:cs typeface="Century Schoolbook" panose="02040604050505020304"/>
                <a:sym typeface="Century Schoolbook" panose="02040604050505020304"/>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panose="02040604050505020304"/>
                <a:ea typeface="Century Schoolbook" panose="02040604050505020304"/>
                <a:cs typeface="Century Schoolbook" panose="02040604050505020304"/>
                <a:sym typeface="Century Schoolbook" panose="02040604050505020304"/>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panose="02040604050505020304"/>
                <a:ea typeface="Century Schoolbook" panose="02040604050505020304"/>
                <a:cs typeface="Century Schoolbook" panose="02040604050505020304"/>
                <a:sym typeface="Century Schoolbook" panose="02040604050505020304"/>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panose="02040604050505020304"/>
                <a:ea typeface="Century Schoolbook" panose="02040604050505020304"/>
                <a:cs typeface="Century Schoolbook" panose="02040604050505020304"/>
                <a:sym typeface="Century Schoolbook" panose="02040604050505020304"/>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panose="02040604050505020304"/>
                <a:ea typeface="Century Schoolbook" panose="02040604050505020304"/>
                <a:cs typeface="Century Schoolbook" panose="02040604050505020304"/>
                <a:sym typeface="Century Schoolbook" panose="02040604050505020304"/>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panose="02040604050505020304"/>
                <a:ea typeface="Century Schoolbook" panose="02040604050505020304"/>
                <a:cs typeface="Century Schoolbook" panose="02040604050505020304"/>
                <a:sym typeface="Century Schoolbook" panose="02040604050505020304"/>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panose="02040604050505020304"/>
                <a:ea typeface="Century Schoolbook" panose="02040604050505020304"/>
                <a:cs typeface="Century Schoolbook" panose="02040604050505020304"/>
                <a:sym typeface="Century Schoolbook" panose="02040604050505020304"/>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FEFEFE"/>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9" name="Shape 9"/>
          <p:cNvSpPr txBox="1"/>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rgbClr val="F6F5F4"/>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10" name="Shape 10"/>
          <p:cNvSpPr txBox="1"/>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rgbClr val="F6F5F4"/>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11" name="Shape 11"/>
          <p:cNvSpPr txBox="1"/>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b="0" i="0" u="none" strike="noStrike" cap="none">
                <a:solidFill>
                  <a:srgbClr val="E6E4DF"/>
                </a:solidFill>
                <a:latin typeface="Century Schoolbook" panose="02040604050505020304"/>
                <a:ea typeface="Century Schoolbook" panose="02040604050505020304"/>
                <a:cs typeface="Century Schoolbook" panose="02040604050505020304"/>
                <a:sym typeface="Century Schoolbook" panose="02040604050505020304"/>
              </a:defRPr>
            </a:lvl1pPr>
            <a:lvl2pPr marL="0" marR="0" lvl="1" indent="0" algn="ctr" rtl="0">
              <a:spcBef>
                <a:spcPts val="0"/>
              </a:spcBef>
              <a:buNone/>
              <a:defRPr sz="3600" b="0" i="0" u="none" strike="noStrike" cap="none">
                <a:solidFill>
                  <a:srgbClr val="E6E4DF"/>
                </a:solidFill>
                <a:latin typeface="Century Schoolbook" panose="02040604050505020304"/>
                <a:ea typeface="Century Schoolbook" panose="02040604050505020304"/>
                <a:cs typeface="Century Schoolbook" panose="02040604050505020304"/>
                <a:sym typeface="Century Schoolbook" panose="02040604050505020304"/>
              </a:defRPr>
            </a:lvl2pPr>
            <a:lvl3pPr marL="0" marR="0" lvl="2" indent="0" algn="ctr" rtl="0">
              <a:spcBef>
                <a:spcPts val="0"/>
              </a:spcBef>
              <a:buNone/>
              <a:defRPr sz="3600" b="0" i="0" u="none" strike="noStrike" cap="none">
                <a:solidFill>
                  <a:srgbClr val="E6E4DF"/>
                </a:solidFill>
                <a:latin typeface="Century Schoolbook" panose="02040604050505020304"/>
                <a:ea typeface="Century Schoolbook" panose="02040604050505020304"/>
                <a:cs typeface="Century Schoolbook" panose="02040604050505020304"/>
                <a:sym typeface="Century Schoolbook" panose="02040604050505020304"/>
              </a:defRPr>
            </a:lvl3pPr>
            <a:lvl4pPr marL="0" marR="0" lvl="3" indent="0" algn="ctr" rtl="0">
              <a:spcBef>
                <a:spcPts val="0"/>
              </a:spcBef>
              <a:buNone/>
              <a:defRPr sz="3600" b="0" i="0" u="none" strike="noStrike" cap="none">
                <a:solidFill>
                  <a:srgbClr val="E6E4DF"/>
                </a:solidFill>
                <a:latin typeface="Century Schoolbook" panose="02040604050505020304"/>
                <a:ea typeface="Century Schoolbook" panose="02040604050505020304"/>
                <a:cs typeface="Century Schoolbook" panose="02040604050505020304"/>
                <a:sym typeface="Century Schoolbook" panose="02040604050505020304"/>
              </a:defRPr>
            </a:lvl4pPr>
            <a:lvl5pPr marL="0" marR="0" lvl="4" indent="0" algn="ctr" rtl="0">
              <a:spcBef>
                <a:spcPts val="0"/>
              </a:spcBef>
              <a:buNone/>
              <a:defRPr sz="3600" b="0" i="0" u="none" strike="noStrike" cap="none">
                <a:solidFill>
                  <a:srgbClr val="E6E4DF"/>
                </a:solidFill>
                <a:latin typeface="Century Schoolbook" panose="02040604050505020304"/>
                <a:ea typeface="Century Schoolbook" panose="02040604050505020304"/>
                <a:cs typeface="Century Schoolbook" panose="02040604050505020304"/>
                <a:sym typeface="Century Schoolbook" panose="02040604050505020304"/>
              </a:defRPr>
            </a:lvl5pPr>
            <a:lvl6pPr marL="0" marR="0" lvl="5" indent="0" algn="ctr" rtl="0">
              <a:spcBef>
                <a:spcPts val="0"/>
              </a:spcBef>
              <a:buNone/>
              <a:defRPr sz="3600" b="0" i="0" u="none" strike="noStrike" cap="none">
                <a:solidFill>
                  <a:srgbClr val="E6E4DF"/>
                </a:solidFill>
                <a:latin typeface="Century Schoolbook" panose="02040604050505020304"/>
                <a:ea typeface="Century Schoolbook" panose="02040604050505020304"/>
                <a:cs typeface="Century Schoolbook" panose="02040604050505020304"/>
                <a:sym typeface="Century Schoolbook" panose="02040604050505020304"/>
              </a:defRPr>
            </a:lvl6pPr>
            <a:lvl7pPr marL="0" marR="0" lvl="6" indent="0" algn="ctr" rtl="0">
              <a:spcBef>
                <a:spcPts val="0"/>
              </a:spcBef>
              <a:buNone/>
              <a:defRPr sz="3600" b="0" i="0" u="none" strike="noStrike" cap="none">
                <a:solidFill>
                  <a:srgbClr val="E6E4DF"/>
                </a:solidFill>
                <a:latin typeface="Century Schoolbook" panose="02040604050505020304"/>
                <a:ea typeface="Century Schoolbook" panose="02040604050505020304"/>
                <a:cs typeface="Century Schoolbook" panose="02040604050505020304"/>
                <a:sym typeface="Century Schoolbook" panose="02040604050505020304"/>
              </a:defRPr>
            </a:lvl7pPr>
            <a:lvl8pPr marL="0" marR="0" lvl="7" indent="0" algn="ctr" rtl="0">
              <a:spcBef>
                <a:spcPts val="0"/>
              </a:spcBef>
              <a:buNone/>
              <a:defRPr sz="3600" b="0" i="0" u="none" strike="noStrike" cap="none">
                <a:solidFill>
                  <a:srgbClr val="E6E4DF"/>
                </a:solidFill>
                <a:latin typeface="Century Schoolbook" panose="02040604050505020304"/>
                <a:ea typeface="Century Schoolbook" panose="02040604050505020304"/>
                <a:cs typeface="Century Schoolbook" panose="02040604050505020304"/>
                <a:sym typeface="Century Schoolbook" panose="02040604050505020304"/>
              </a:defRPr>
            </a:lvl8pPr>
            <a:lvl9pPr marL="0" marR="0" lvl="8" indent="0" algn="ctr" rtl="0">
              <a:spcBef>
                <a:spcPts val="0"/>
              </a:spcBef>
              <a:buNone/>
              <a:defRPr sz="3600" b="0" i="0" u="none" strike="noStrike" cap="none">
                <a:solidFill>
                  <a:srgbClr val="E6E4DF"/>
                </a:solidFill>
                <a:latin typeface="Century Schoolbook" panose="02040604050505020304"/>
                <a:ea typeface="Century Schoolbook" panose="02040604050505020304"/>
                <a:cs typeface="Century Schoolbook" panose="02040604050505020304"/>
                <a:sym typeface="Century Schoolbook" panose="02040604050505020304"/>
              </a:defRPr>
            </a:lvl9pPr>
          </a:lstStyle>
          <a:p>
            <a:pPr marL="0" lvl="0" indent="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9" name="Shape 19"/>
        <p:cNvGrpSpPr/>
        <p:nvPr/>
      </p:nvGrpSpPr>
      <p:grpSpPr>
        <a:xfrm>
          <a:off x="0" y="0"/>
          <a:ext cx="0" cy="0"/>
          <a:chOff x="0" y="0"/>
          <a:chExt cx="0" cy="0"/>
        </a:xfrm>
      </p:grpSpPr>
      <p:sp>
        <p:nvSpPr>
          <p:cNvPr id="20" name="Shape 20"/>
          <p:cNvSpPr/>
          <p:nvPr/>
        </p:nvSpPr>
        <p:spPr>
          <a:xfrm>
            <a:off x="11292840" y="0"/>
            <a:ext cx="914400" cy="6858000"/>
          </a:xfrm>
          <a:prstGeom prst="rect">
            <a:avLst/>
          </a:prstGeom>
          <a:solidFill>
            <a:srgbClr val="34343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 name="Shape 21"/>
          <p:cNvSpPr txBox="1"/>
          <p:nvPr>
            <p:ph type="title"/>
          </p:nvPr>
        </p:nvSpPr>
        <p:spPr>
          <a:xfrm>
            <a:off x="1261872" y="365760"/>
            <a:ext cx="9692640" cy="1325562"/>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Century Schoolbook" panose="02040604050505020304"/>
              <a:buNone/>
              <a:defRPr sz="4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Shape 22"/>
          <p:cNvSpPr txBox="1"/>
          <p:nvPr>
            <p:ph type="body" idx="1"/>
          </p:nvPr>
        </p:nvSpPr>
        <p:spPr>
          <a:xfrm>
            <a:off x="1261872" y="1828800"/>
            <a:ext cx="8595360" cy="4351337"/>
          </a:xfrm>
          <a:prstGeom prst="rect">
            <a:avLst/>
          </a:prstGeom>
          <a:noFill/>
          <a:ln>
            <a:noFill/>
          </a:ln>
        </p:spPr>
        <p:txBody>
          <a:bodyPr spcFirstLastPara="1" wrap="square" lIns="91425" tIns="45700" rIns="91425" bIns="45700" anchor="t" anchorCtr="0"/>
          <a:lstStyle>
            <a:lvl1pPr marL="457200" marR="0" lvl="0" indent="-320040" algn="l" rtl="0">
              <a:lnSpc>
                <a:spcPct val="95000"/>
              </a:lnSpc>
              <a:spcBef>
                <a:spcPts val="1400"/>
              </a:spcBef>
              <a:spcAft>
                <a:spcPts val="0"/>
              </a:spcAft>
              <a:buClr>
                <a:schemeClr val="accent1"/>
              </a:buClr>
              <a:buSzPts val="1440"/>
              <a:buFont typeface="Arial" panose="020B0604020202020204"/>
              <a:buChar char="•"/>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23" name="Shape 23"/>
          <p:cNvSpPr txBox="1"/>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rgbClr val="DADADA"/>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24" name="Shape 24"/>
          <p:cNvSpPr txBox="1"/>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rgbClr val="DADADA"/>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2pPr>
            <a:lvl3pPr marR="0" lvl="2"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3pPr>
            <a:lvl4pPr marR="0" lvl="3"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4pPr>
            <a:lvl5pPr marR="0" lvl="4"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5pPr>
            <a:lvl6pPr marR="0" lvl="5"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6pPr>
            <a:lvl7pPr marR="0" lvl="6"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7pPr>
            <a:lvl8pPr marR="0" lvl="7"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8pPr>
            <a:lvl9pPr marR="0" lvl="8" algn="l" rtl="0">
              <a:spcBef>
                <a:spcPts val="0"/>
              </a:spcBef>
              <a:spcAft>
                <a:spcPts val="0"/>
              </a:spcAft>
              <a:buSzPts val="1400"/>
              <a:buNone/>
              <a:def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9pPr>
          </a:lstStyle>
          <a:p/>
        </p:txBody>
      </p:sp>
      <p:sp>
        <p:nvSpPr>
          <p:cNvPr id="25" name="Shape 25"/>
          <p:cNvSpPr txBox="1"/>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b="0" i="0" u="none" strike="noStrike" cap="none">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1pPr>
            <a:lvl2pPr marL="0" marR="0" lvl="1" indent="0" algn="ctr" rtl="0">
              <a:spcBef>
                <a:spcPts val="0"/>
              </a:spcBef>
              <a:buNone/>
              <a:defRPr sz="3600" b="0" i="0" u="none" strike="noStrike" cap="none">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2pPr>
            <a:lvl3pPr marL="0" marR="0" lvl="2" indent="0" algn="ctr" rtl="0">
              <a:spcBef>
                <a:spcPts val="0"/>
              </a:spcBef>
              <a:buNone/>
              <a:defRPr sz="3600" b="0" i="0" u="none" strike="noStrike" cap="none">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3pPr>
            <a:lvl4pPr marL="0" marR="0" lvl="3" indent="0" algn="ctr" rtl="0">
              <a:spcBef>
                <a:spcPts val="0"/>
              </a:spcBef>
              <a:buNone/>
              <a:defRPr sz="3600" b="0" i="0" u="none" strike="noStrike" cap="none">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4pPr>
            <a:lvl5pPr marL="0" marR="0" lvl="4" indent="0" algn="ctr" rtl="0">
              <a:spcBef>
                <a:spcPts val="0"/>
              </a:spcBef>
              <a:buNone/>
              <a:defRPr sz="3600" b="0" i="0" u="none" strike="noStrike" cap="none">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5pPr>
            <a:lvl6pPr marL="0" marR="0" lvl="5" indent="0" algn="ctr" rtl="0">
              <a:spcBef>
                <a:spcPts val="0"/>
              </a:spcBef>
              <a:buNone/>
              <a:defRPr sz="3600" b="0" i="0" u="none" strike="noStrike" cap="none">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6pPr>
            <a:lvl7pPr marL="0" marR="0" lvl="6" indent="0" algn="ctr" rtl="0">
              <a:spcBef>
                <a:spcPts val="0"/>
              </a:spcBef>
              <a:buNone/>
              <a:defRPr sz="3600" b="0" i="0" u="none" strike="noStrike" cap="none">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7pPr>
            <a:lvl8pPr marL="0" marR="0" lvl="7" indent="0" algn="ctr" rtl="0">
              <a:spcBef>
                <a:spcPts val="0"/>
              </a:spcBef>
              <a:buNone/>
              <a:defRPr sz="3600" b="0" i="0" u="none" strike="noStrike" cap="none">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8pPr>
            <a:lvl9pPr marL="0" marR="0" lvl="8" indent="0" algn="ctr" rtl="0">
              <a:spcBef>
                <a:spcPts val="0"/>
              </a:spcBef>
              <a:buNone/>
              <a:defRPr sz="3600" b="0" i="0" u="none" strike="noStrike" cap="none">
                <a:solidFill>
                  <a:srgbClr val="8E8E93"/>
                </a:solidFill>
                <a:latin typeface="Century Schoolbook" panose="02040604050505020304"/>
                <a:ea typeface="Century Schoolbook" panose="02040604050505020304"/>
                <a:cs typeface="Century Schoolbook" panose="02040604050505020304"/>
                <a:sym typeface="Century Schoolbook" panose="02040604050505020304"/>
              </a:defRPr>
            </a:lvl9pPr>
          </a:lstStyle>
          <a:p>
            <a:pPr marL="0" lvl="0" indent="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hyperlink" Target="https://github.com/trufflesuite/ganache/release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hyperlink" Target="http://remix.ethereum.org/" TargetMode="External"/><Relationship Id="rId1" Type="http://schemas.openxmlformats.org/officeDocument/2006/relationships/hyperlink" Target="https://solidity.readthedocs.io/en/lates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hyperlink" Target="https://metamask.io/" TargetMode="Externa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hyperlink" Target="https://github.com/adithbharadwaj/internship-POC/blob/c39f5f18e3670c26db44df1befa643e023ec5209/Contracts/students.sol" TargetMode="External"/><Relationship Id="rId1"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hyperlink" Target="http://remix.ethereum.org/" TargetMode="Externa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2.xml"/><Relationship Id="rId2" Type="http://schemas.openxmlformats.org/officeDocument/2006/relationships/hyperlink" Target="https://github.com/adithbharadwaj/internship-POC" TargetMode="External"/><Relationship Id="rId1"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38.jpe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2.xml"/><Relationship Id="rId2" Type="http://schemas.openxmlformats.org/officeDocument/2006/relationships/hyperlink" Target="http://null" TargetMode="External"/><Relationship Id="rId1" Type="http://schemas.openxmlformats.org/officeDocument/2006/relationships/image" Target="../media/image39.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4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43.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2.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image" Target="../media/image51.jpe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hyperlink" Target="https://www.ethereum.org/cli" TargetMode="Externa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2.xml"/><Relationship Id="rId2" Type="http://schemas.openxmlformats.org/officeDocument/2006/relationships/image" Target="../media/image56.png"/><Relationship Id="rId1" Type="http://schemas.openxmlformats.org/officeDocument/2006/relationships/image" Target="../media/image55.png"/></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2.xml"/><Relationship Id="rId2" Type="http://schemas.openxmlformats.org/officeDocument/2006/relationships/image" Target="../media/image58.png"/><Relationship Id="rId1" Type="http://schemas.openxmlformats.org/officeDocument/2006/relationships/image" Target="../media/image57.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65.xml"/><Relationship Id="rId3" Type="http://schemas.openxmlformats.org/officeDocument/2006/relationships/slideLayout" Target="../slideLayouts/slideLayout2.xml"/><Relationship Id="rId2" Type="http://schemas.openxmlformats.org/officeDocument/2006/relationships/image" Target="../media/image61.png"/><Relationship Id="rId1" Type="http://schemas.openxmlformats.org/officeDocument/2006/relationships/image" Target="../media/image60.png"/></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66.xml"/><Relationship Id="rId4" Type="http://schemas.openxmlformats.org/officeDocument/2006/relationships/slideLayout" Target="../slideLayouts/slideLayout2.xml"/><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png"/></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67.xml"/><Relationship Id="rId4" Type="http://schemas.openxmlformats.org/officeDocument/2006/relationships/slideLayout" Target="../slideLayouts/slideLayout2.xml"/><Relationship Id="rId3" Type="http://schemas.openxmlformats.org/officeDocument/2006/relationships/image" Target="../media/image66.png"/><Relationship Id="rId2" Type="http://schemas.openxmlformats.org/officeDocument/2006/relationships/image" Target="../media/image58.png"/><Relationship Id="rId1" Type="http://schemas.openxmlformats.org/officeDocument/2006/relationships/image" Target="../media/image65.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image" Target="../media/image6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Shape 102"/>
          <p:cNvSpPr txBox="1"/>
          <p:nvPr/>
        </p:nvSpPr>
        <p:spPr>
          <a:xfrm>
            <a:off x="4666889" y="3164456"/>
            <a:ext cx="274320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03" name="Shape 103"/>
          <p:cNvSpPr/>
          <p:nvPr/>
        </p:nvSpPr>
        <p:spPr>
          <a:xfrm>
            <a:off x="457200" y="2241126"/>
            <a:ext cx="11734800"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rPr>
              <a:t>Building Decentralized Applications</a:t>
            </a:r>
            <a:endParaRPr sz="5400" b="0" i="0" u="none" strike="noStrike" cap="none">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Shape 178"/>
          <p:cNvSpPr txBox="1"/>
          <p:nvPr/>
        </p:nvSpPr>
        <p:spPr>
          <a:xfrm>
            <a:off x="1" y="1370"/>
            <a:ext cx="11294076" cy="76944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Private Network using Geth</a:t>
            </a:r>
            <a:endParaRPr sz="4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79" name="Shape 179"/>
          <p:cNvSpPr txBox="1"/>
          <p:nvPr/>
        </p:nvSpPr>
        <p:spPr>
          <a:xfrm>
            <a:off x="135925" y="682368"/>
            <a:ext cx="11158152"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Private Networks are local Blockchains running on our computer alone and our computer is the single node running the network. We can set such a network up using Geth using the following commands</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80" name="Shape 180"/>
          <p:cNvSpPr txBox="1"/>
          <p:nvPr/>
        </p:nvSpPr>
        <p:spPr>
          <a:xfrm>
            <a:off x="135925" y="1327324"/>
            <a:ext cx="11071653" cy="830997"/>
          </a:xfrm>
          <a:prstGeom prst="rect">
            <a:avLst/>
          </a:prstGeom>
          <a:solidFill>
            <a:srgbClr val="D8D8D8"/>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PT Mono" panose="02060509020205020204"/>
                <a:ea typeface="PT Mono" panose="02060509020205020204"/>
                <a:cs typeface="PT Mono" panose="02060509020205020204"/>
                <a:sym typeface="PT Mono" panose="02060509020205020204"/>
              </a:rPr>
              <a:t>$ geth --datadir ~/.ethereum_private init ~/dev/genesis.json</a:t>
            </a:r>
            <a:endParaRPr sz="1600">
              <a:solidFill>
                <a:schemeClr val="dk1"/>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r>
              <a:rPr lang="en-US" sz="1600">
                <a:solidFill>
                  <a:schemeClr val="dk1"/>
                </a:solidFill>
                <a:latin typeface="PT Mono" panose="02060509020205020204"/>
                <a:ea typeface="PT Mono" panose="02060509020205020204"/>
                <a:cs typeface="PT Mono" panose="02060509020205020204"/>
                <a:sym typeface="PT Mono" panose="02060509020205020204"/>
              </a:rPr>
              <a:t>$ geth --fast --cache 512 --ipcpath ~/Library/Ethereum/geth.ipc --networkid 12345 --datadir ~/.ethereum_private </a:t>
            </a:r>
            <a:r>
              <a:rPr lang="en-US" sz="1600" b="1">
                <a:solidFill>
                  <a:schemeClr val="dk1"/>
                </a:solidFill>
                <a:latin typeface="PT Mono" panose="02060509020205020204"/>
                <a:ea typeface="PT Mono" panose="02060509020205020204"/>
                <a:cs typeface="PT Mono" panose="02060509020205020204"/>
                <a:sym typeface="PT Mono" panose="02060509020205020204"/>
              </a:rPr>
              <a:t>console</a:t>
            </a:r>
            <a:endParaRPr sz="1600">
              <a:solidFill>
                <a:schemeClr val="dk1"/>
              </a:solidFill>
              <a:latin typeface="PT Mono" panose="02060509020205020204"/>
              <a:ea typeface="PT Mono" panose="02060509020205020204"/>
              <a:cs typeface="PT Mono" panose="02060509020205020204"/>
              <a:sym typeface="PT Mono" panose="02060509020205020204"/>
            </a:endParaRPr>
          </a:p>
        </p:txBody>
      </p:sp>
      <p:sp>
        <p:nvSpPr>
          <p:cNvPr id="181" name="Shape 181"/>
          <p:cNvSpPr txBox="1"/>
          <p:nvPr/>
        </p:nvSpPr>
        <p:spPr>
          <a:xfrm>
            <a:off x="135923" y="2212379"/>
            <a:ext cx="11071653"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Then, we can interact with the blockchain using a Javascript console connected to the same IPC endpoint, to add account, check account statuses with more complicated terminal commands like:</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82" name="Shape 182"/>
          <p:cNvSpPr txBox="1"/>
          <p:nvPr/>
        </p:nvSpPr>
        <p:spPr>
          <a:xfrm>
            <a:off x="135924" y="2868835"/>
            <a:ext cx="11071653" cy="1077218"/>
          </a:xfrm>
          <a:prstGeom prst="rect">
            <a:avLst/>
          </a:prstGeom>
          <a:solidFill>
            <a:srgbClr val="D8D8D8"/>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PT Mono" panose="02060509020205020204"/>
                <a:ea typeface="PT Mono" panose="02060509020205020204"/>
                <a:cs typeface="PT Mono" panose="02060509020205020204"/>
                <a:sym typeface="PT Mono" panose="02060509020205020204"/>
              </a:rPr>
              <a:t>personal</a:t>
            </a:r>
            <a:r>
              <a:rPr lang="en-US" sz="1600">
                <a:solidFill>
                  <a:schemeClr val="dk1"/>
                </a:solidFill>
                <a:latin typeface="PT Mono" panose="02060509020205020204"/>
                <a:ea typeface="PT Mono" panose="02060509020205020204"/>
                <a:cs typeface="PT Mono" panose="02060509020205020204"/>
                <a:sym typeface="PT Mono" panose="02060509020205020204"/>
              </a:rPr>
              <a:t>.newAccount("Write a good passphrase!")</a:t>
            </a:r>
            <a:endParaRPr lang="en-US" sz="1600">
              <a:solidFill>
                <a:schemeClr val="dk1"/>
              </a:solidFill>
              <a:latin typeface="PT Mono" panose="02060509020205020204"/>
              <a:ea typeface="PT Mono" panose="02060509020205020204"/>
              <a:cs typeface="PT Mono" panose="02060509020205020204"/>
              <a:sym typeface="PT Mono" panose="02060509020205020204"/>
            </a:endParaRPr>
          </a:p>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PT Mono" panose="02060509020205020204"/>
                <a:ea typeface="PT Mono" panose="02060509020205020204"/>
                <a:cs typeface="PT Mono" panose="02060509020205020204"/>
                <a:sym typeface="PT Mono" panose="02060509020205020204"/>
              </a:rPr>
              <a:t>web3</a:t>
            </a:r>
            <a:r>
              <a:rPr lang="en-US" sz="1600">
                <a:solidFill>
                  <a:schemeClr val="dk1"/>
                </a:solidFill>
                <a:latin typeface="PT Mono" panose="02060509020205020204"/>
                <a:ea typeface="PT Mono" panose="02060509020205020204"/>
                <a:cs typeface="PT Mono" panose="02060509020205020204"/>
                <a:sym typeface="PT Mono" panose="02060509020205020204"/>
              </a:rPr>
              <a:t>.eth.accounts</a:t>
            </a:r>
            <a:endParaRPr lang="en-US" sz="1600">
              <a:solidFill>
                <a:schemeClr val="dk1"/>
              </a:solidFill>
              <a:latin typeface="PT Mono" panose="02060509020205020204"/>
              <a:ea typeface="PT Mono" panose="02060509020205020204"/>
              <a:cs typeface="PT Mono" panose="02060509020205020204"/>
              <a:sym typeface="PT Mono" panose="02060509020205020204"/>
            </a:endParaRPr>
          </a:p>
          <a:p>
            <a:pPr marL="285750" marR="0" lvl="0" indent="-285750" algn="l" rtl="0">
              <a:spcBef>
                <a:spcPts val="0"/>
              </a:spcBef>
              <a:spcAft>
                <a:spcPts val="0"/>
              </a:spcAft>
              <a:buClr>
                <a:schemeClr val="dk1"/>
              </a:buClr>
              <a:buSzPts val="1600"/>
              <a:buFont typeface="Noto Sans Symbols"/>
              <a:buChar char="➢"/>
            </a:pPr>
            <a:r>
              <a:rPr lang="en-US" sz="1600">
                <a:solidFill>
                  <a:schemeClr val="dk1"/>
                </a:solidFill>
                <a:latin typeface="PT Mono" panose="02060509020205020204"/>
                <a:ea typeface="PT Mono" panose="02060509020205020204"/>
                <a:cs typeface="PT Mono" panose="02060509020205020204"/>
                <a:sym typeface="PT Mono" panose="02060509020205020204"/>
              </a:rPr>
              <a:t>…</a:t>
            </a:r>
            <a:endParaRPr sz="1600">
              <a:solidFill>
                <a:schemeClr val="dk1"/>
              </a:solidFill>
              <a:latin typeface="PT Mono" panose="02060509020205020204"/>
              <a:ea typeface="PT Mono" panose="02060509020205020204"/>
              <a:cs typeface="PT Mono" panose="02060509020205020204"/>
              <a:sym typeface="PT Mono" panose="02060509020205020204"/>
            </a:endParaRPr>
          </a:p>
          <a:p>
            <a:pPr marL="285750" marR="0" lvl="0" indent="-285750" algn="l" rtl="0">
              <a:spcBef>
                <a:spcPts val="0"/>
              </a:spcBef>
              <a:spcAft>
                <a:spcPts val="0"/>
              </a:spcAft>
              <a:buClr>
                <a:schemeClr val="dk1"/>
              </a:buClr>
              <a:buSzPts val="1600"/>
              <a:buFont typeface="Noto Sans Symbols"/>
              <a:buChar char="➢"/>
            </a:pPr>
            <a:r>
              <a:rPr lang="en-US" sz="1600">
                <a:solidFill>
                  <a:schemeClr val="dk1"/>
                </a:solidFill>
                <a:latin typeface="PT Mono" panose="02060509020205020204"/>
                <a:ea typeface="PT Mono" panose="02060509020205020204"/>
                <a:cs typeface="PT Mono" panose="02060509020205020204"/>
                <a:sym typeface="PT Mono" panose="02060509020205020204"/>
              </a:rPr>
              <a:t>…</a:t>
            </a:r>
            <a:endParaRPr sz="1600">
              <a:solidFill>
                <a:schemeClr val="dk1"/>
              </a:solidFill>
              <a:latin typeface="PT Mono" panose="02060509020205020204"/>
              <a:ea typeface="PT Mono" panose="02060509020205020204"/>
              <a:cs typeface="PT Mono" panose="02060509020205020204"/>
              <a:sym typeface="PT Mono" panose="02060509020205020204"/>
            </a:endParaRPr>
          </a:p>
        </p:txBody>
      </p:sp>
      <p:sp>
        <p:nvSpPr>
          <p:cNvPr id="183" name="Shape 183"/>
          <p:cNvSpPr txBox="1"/>
          <p:nvPr/>
        </p:nvSpPr>
        <p:spPr>
          <a:xfrm>
            <a:off x="135923" y="3971735"/>
            <a:ext cx="10714793"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u="sng">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OR, we could use a simpler straightforward piece of software that</a:t>
            </a:r>
            <a:endParaRPr lang="en-US" sz="2400" b="1" u="sng">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spcBef>
                <a:spcPts val="0"/>
              </a:spcBef>
              <a:spcAft>
                <a:spcPts val="0"/>
              </a:spcAft>
              <a:buNone/>
            </a:pPr>
            <a:r>
              <a:rPr lang="en-US" sz="2400" b="1" u="sng">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does all this for us…!</a:t>
            </a:r>
            <a:endParaRPr sz="2400" b="1" u="sng">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184" name="Shape 184" descr="mage result for ganache ethereum"/>
          <p:cNvPicPr preferRelativeResize="0"/>
          <p:nvPr/>
        </p:nvPicPr>
        <p:blipFill rotWithShape="1">
          <a:blip r:embed="rId1"/>
          <a:srcRect/>
          <a:stretch>
            <a:fillRect/>
          </a:stretch>
        </p:blipFill>
        <p:spPr>
          <a:xfrm>
            <a:off x="296562" y="4844779"/>
            <a:ext cx="1618735" cy="1819959"/>
          </a:xfrm>
          <a:prstGeom prst="rect">
            <a:avLst/>
          </a:prstGeom>
          <a:noFill/>
          <a:ln>
            <a:noFill/>
          </a:ln>
        </p:spPr>
      </p:pic>
      <p:sp>
        <p:nvSpPr>
          <p:cNvPr id="185" name="Shape 185"/>
          <p:cNvSpPr txBox="1"/>
          <p:nvPr/>
        </p:nvSpPr>
        <p:spPr>
          <a:xfrm>
            <a:off x="2310714" y="4929789"/>
            <a:ext cx="8896862"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t>
            </a:r>
            <a:r>
              <a:rPr lang="en-US" sz="1800" b="1">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Ganache</a:t>
            </a: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 does exactly this, runs a private Ethereum network on a specified port and gives us 10 accounts with 100 ether each to get started and test our contracts instantly. Speeding up the development process.</a:t>
            </a:r>
            <a:b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b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It also provides us with a GUI to tweak any detail of the Private Blockchain that we would ever want to! </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Shape 190"/>
          <p:cNvSpPr txBox="1"/>
          <p:nvPr/>
        </p:nvSpPr>
        <p:spPr>
          <a:xfrm>
            <a:off x="0" y="3544"/>
            <a:ext cx="11286663" cy="76944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Installing Ganache</a:t>
            </a:r>
            <a:endParaRPr sz="4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91" name="Shape 191"/>
          <p:cNvSpPr txBox="1"/>
          <p:nvPr/>
        </p:nvSpPr>
        <p:spPr>
          <a:xfrm>
            <a:off x="123567" y="654908"/>
            <a:ext cx="11121082"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Visit the following link to download the appropriate version of Ganache for your operating system:</a:t>
            </a:r>
            <a:endPar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spcBef>
                <a:spcPts val="0"/>
              </a:spcBef>
              <a:spcAft>
                <a:spcPts val="0"/>
              </a:spcAft>
              <a:buNone/>
            </a:pPr>
            <a:r>
              <a:rPr lang="en-US" sz="1800" u="sng">
                <a:solidFill>
                  <a:schemeClr val="hlink"/>
                </a:solidFill>
                <a:latin typeface="Century Schoolbook" panose="02040604050505020304"/>
                <a:ea typeface="Century Schoolbook" panose="02040604050505020304"/>
                <a:cs typeface="Century Schoolbook" panose="02040604050505020304"/>
                <a:sym typeface="Century Schoolbook" panose="02040604050505020304"/>
                <a:hlinkClick r:id="rId1"/>
              </a:rPr>
              <a:t>https://github.com/trufflesuite/ganache/releases</a:t>
            </a: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 </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92" name="Shape 192"/>
          <p:cNvSpPr txBox="1"/>
          <p:nvPr/>
        </p:nvSpPr>
        <p:spPr>
          <a:xfrm>
            <a:off x="148280" y="2051220"/>
            <a:ext cx="1109636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On Linux, The .AppImage file should first be enabled to be run as an executable before opening it:</a:t>
            </a:r>
            <a:b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b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RightClick on the file → Properties → Permissions → enable “Allow executing file as a program”</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93" name="Shape 193"/>
          <p:cNvSpPr txBox="1"/>
          <p:nvPr/>
        </p:nvSpPr>
        <p:spPr>
          <a:xfrm>
            <a:off x="148280" y="1496541"/>
            <a:ext cx="732283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On Mac, the installation is straightforward like any other .dmg file</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194" name="Shape 194"/>
          <p:cNvPicPr preferRelativeResize="0"/>
          <p:nvPr/>
        </p:nvPicPr>
        <p:blipFill rotWithShape="1">
          <a:blip r:embed="rId2"/>
          <a:srcRect/>
          <a:stretch>
            <a:fillRect/>
          </a:stretch>
        </p:blipFill>
        <p:spPr>
          <a:xfrm>
            <a:off x="4640064" y="2697551"/>
            <a:ext cx="6646600" cy="4154125"/>
          </a:xfrm>
          <a:prstGeom prst="rect">
            <a:avLst/>
          </a:prstGeom>
          <a:noFill/>
          <a:ln w="9525" cap="flat" cmpd="sng">
            <a:solidFill>
              <a:schemeClr val="dk1"/>
            </a:solidFill>
            <a:prstDash val="solid"/>
            <a:round/>
            <a:headEnd type="none" w="sm" len="sm"/>
            <a:tailEnd type="none" w="sm" len="sm"/>
          </a:ln>
        </p:spPr>
      </p:pic>
      <p:sp>
        <p:nvSpPr>
          <p:cNvPr id="195" name="Shape 195"/>
          <p:cNvSpPr txBox="1"/>
          <p:nvPr/>
        </p:nvSpPr>
        <p:spPr>
          <a:xfrm>
            <a:off x="148281" y="3793528"/>
            <a:ext cx="4491783"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This is what we get when we start Ganache. 10 accounts generated from a randomly chosen mnemonic filled with 100 ethers.</a:t>
            </a:r>
            <a:endPar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spcBef>
                <a:spcPts val="0"/>
              </a:spcBef>
              <a:spcAft>
                <a:spcPts val="0"/>
              </a:spcAft>
              <a:buNone/>
            </a:pP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 Ganache window must be kept open while deploying for testing purposes.</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sp>
        <p:nvSpPr>
          <p:cNvPr id="200" name="Shape 200"/>
          <p:cNvSpPr txBox="1"/>
          <p:nvPr/>
        </p:nvSpPr>
        <p:spPr>
          <a:xfrm>
            <a:off x="0" y="0"/>
            <a:ext cx="11294853" cy="76944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Smart Contracts</a:t>
            </a:r>
            <a:endParaRPr sz="4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201" name="Shape 201"/>
          <p:cNvSpPr txBox="1"/>
          <p:nvPr/>
        </p:nvSpPr>
        <p:spPr>
          <a:xfrm>
            <a:off x="92312" y="795294"/>
            <a:ext cx="11127623" cy="28623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 contract is an agreement between 2 people that both of them will adhere to certain rules and execute specific actions. These contracts are supposed be binding and unchangeable by either one of the two independently.</a:t>
            </a:r>
            <a:endPar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spcBef>
                <a:spcPts val="0"/>
              </a:spcBef>
              <a:spcAft>
                <a:spcPts val="0"/>
              </a:spcAft>
              <a:buNone/>
            </a:pP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As the name suggests, these are contracts that are self-executing i.e., “Smart”. They can know when a state or an event occurs and carry out the function predefined by code. Therefore, the programs written to run on the Blockchain are called “Smart Contracts” and are distributed across all peers of a network.</a:t>
            </a:r>
            <a:endPar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spcBef>
                <a:spcPts val="0"/>
              </a:spcBef>
              <a:spcAft>
                <a:spcPts val="0"/>
              </a:spcAft>
              <a:buNone/>
            </a:pP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This enables unknown parties to interact with each other without a trusted middle-man while being sure that an action such as payment, transfer of goods, or anything else will definitely take place.</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202" name="Shape 202"/>
          <p:cNvSpPr txBox="1"/>
          <p:nvPr/>
        </p:nvSpPr>
        <p:spPr>
          <a:xfrm>
            <a:off x="92310" y="4241114"/>
            <a:ext cx="11127623"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These Smart Contracts can be coded using multiple programming languages that can be compiled onto the EVM ( Ethereum Virtual Machine ). Few of which are:</a:t>
            </a:r>
            <a:endPar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Solidity</a:t>
            </a:r>
            <a:endPar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Vyper</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Pyramid Scheme</a:t>
            </a:r>
            <a:endPar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Flint</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06" name="Shape 206"/>
        <p:cNvGrpSpPr/>
        <p:nvPr/>
      </p:nvGrpSpPr>
      <p:grpSpPr>
        <a:xfrm>
          <a:off x="0" y="0"/>
          <a:ext cx="0" cy="0"/>
          <a:chOff x="0" y="0"/>
          <a:chExt cx="0" cy="0"/>
        </a:xfrm>
      </p:grpSpPr>
      <p:sp>
        <p:nvSpPr>
          <p:cNvPr id="207" name="Shape 207"/>
          <p:cNvSpPr txBox="1"/>
          <p:nvPr/>
        </p:nvSpPr>
        <p:spPr>
          <a:xfrm>
            <a:off x="0" y="-4009"/>
            <a:ext cx="11290300" cy="76944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Solidity</a:t>
            </a:r>
            <a:endParaRPr sz="4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208" name="Shape 208"/>
          <p:cNvSpPr txBox="1"/>
          <p:nvPr/>
        </p:nvSpPr>
        <p:spPr>
          <a:xfrm>
            <a:off x="86497" y="790832"/>
            <a:ext cx="11108725"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Compared to other languages, Solidity has a number of advantages:</a:t>
            </a:r>
            <a:endPar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Complex variables and structures like hierarchical mappings are supported.</a:t>
            </a:r>
            <a:endPar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 contracts support inheritance and multiple inheritance.</a:t>
            </a:r>
            <a:endPar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An Application Binary Interface (ABI) facilitating multiple type-safe functions within a single contract is supported. Also, any errors are identified during compile time and can be fixed pre execution/deployment.</a:t>
            </a:r>
            <a:endPar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209" name="Shape 209"/>
          <p:cNvSpPr txBox="1"/>
          <p:nvPr/>
        </p:nvSpPr>
        <p:spPr>
          <a:xfrm>
            <a:off x="86497" y="2793664"/>
            <a:ext cx="11108725"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As a result, Solidity is widely popular among Blockchain developers and has wide support and discussion forums, so our natural choice is to use solidity to code our smart contracts.</a:t>
            </a:r>
            <a:endPar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spcBef>
                <a:spcPts val="0"/>
              </a:spcBef>
              <a:spcAft>
                <a:spcPts val="0"/>
              </a:spcAft>
              <a:buNone/>
            </a:pP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 complete documentation for the Solidity language can be found </a:t>
            </a:r>
            <a:r>
              <a:rPr lang="en-US" sz="1800" u="sng">
                <a:solidFill>
                  <a:schemeClr val="hlink"/>
                </a:solidFill>
                <a:latin typeface="Century Schoolbook" panose="02040604050505020304"/>
                <a:ea typeface="Century Schoolbook" panose="02040604050505020304"/>
                <a:cs typeface="Century Schoolbook" panose="02040604050505020304"/>
                <a:sym typeface="Century Schoolbook" panose="02040604050505020304"/>
                <a:hlinkClick r:id="rId1"/>
              </a:rPr>
              <a:t>here</a:t>
            </a: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 for reference.</a:t>
            </a:r>
            <a:endPar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spcBef>
                <a:spcPts val="0"/>
              </a:spcBef>
              <a:spcAft>
                <a:spcPts val="0"/>
              </a:spcAft>
              <a:buNone/>
            </a:pP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spcBef>
                <a:spcPts val="0"/>
              </a:spcBef>
              <a:spcAft>
                <a:spcPts val="0"/>
              </a:spcAft>
              <a:buNone/>
            </a:pPr>
            <a:r>
              <a:rPr lang="en-US" sz="1800" u="sng">
                <a:solidFill>
                  <a:schemeClr val="hlink"/>
                </a:solidFill>
                <a:latin typeface="Century Schoolbook" panose="02040604050505020304"/>
                <a:ea typeface="Century Schoolbook" panose="02040604050505020304"/>
                <a:cs typeface="Century Schoolbook" panose="02040604050505020304"/>
                <a:sym typeface="Century Schoolbook" panose="02040604050505020304"/>
                <a:hlinkClick r:id="rId2"/>
              </a:rPr>
              <a:t>Remix</a:t>
            </a: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 is an online IDE to write, compile and test solidity code.</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Shape 214"/>
          <p:cNvSpPr txBox="1"/>
          <p:nvPr/>
        </p:nvSpPr>
        <p:spPr>
          <a:xfrm>
            <a:off x="0" y="0"/>
            <a:ext cx="11297478" cy="76944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Sample Solidity program</a:t>
            </a:r>
            <a:endParaRPr sz="4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215" name="Shape 215"/>
          <p:cNvSpPr txBox="1"/>
          <p:nvPr/>
        </p:nvSpPr>
        <p:spPr>
          <a:xfrm>
            <a:off x="367527" y="988542"/>
            <a:ext cx="10370143" cy="4801314"/>
          </a:xfrm>
          <a:prstGeom prst="rect">
            <a:avLst/>
          </a:prstGeom>
          <a:solidFill>
            <a:srgbClr val="D8D8D8"/>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pragma solidity ^0.4.0;</a:t>
            </a:r>
            <a:endParaRPr lang="en-US" sz="1800">
              <a:solidFill>
                <a:schemeClr val="dk1"/>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contract Test {</a:t>
            </a:r>
            <a:endParaRPr lang="en-US" sz="1800">
              <a:solidFill>
                <a:schemeClr val="dk1"/>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    	uint256 counter;</a:t>
            </a:r>
            <a:endParaRPr lang="en-US" sz="1800">
              <a:solidFill>
                <a:schemeClr val="dk1"/>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    	string text = "MaybeSomething";</a:t>
            </a:r>
            <a:endParaRPr lang="en-US" sz="1800">
              <a:solidFill>
                <a:schemeClr val="dk1"/>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    	function incrementCount() public {</a:t>
            </a:r>
            <a:endParaRPr lang="en-US" sz="1800">
              <a:solidFill>
                <a:schemeClr val="dk1"/>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	        counter++;</a:t>
            </a:r>
            <a:endParaRPr lang="en-US" sz="1800">
              <a:solidFill>
                <a:schemeClr val="dk1"/>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    	}</a:t>
            </a:r>
            <a:endParaRPr lang="en-US" sz="1800">
              <a:solidFill>
                <a:schemeClr val="dk1"/>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	function decrementCount() public {</a:t>
            </a:r>
            <a:endParaRPr lang="en-US" sz="1800">
              <a:solidFill>
                <a:schemeClr val="dk1"/>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	        counter--;</a:t>
            </a:r>
            <a:endParaRPr lang="en-US" sz="1800">
              <a:solidFill>
                <a:schemeClr val="dk1"/>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    	}</a:t>
            </a:r>
            <a:endParaRPr lang="en-US" sz="1800">
              <a:solidFill>
                <a:schemeClr val="dk1"/>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	function changeText(string message) public payable {</a:t>
            </a:r>
            <a:endParaRPr lang="en-US" sz="1800">
              <a:solidFill>
                <a:schemeClr val="dk1"/>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		require(msg.value==0.01 ether);</a:t>
            </a:r>
            <a:endParaRPr lang="en-US" sz="1800">
              <a:solidFill>
                <a:schemeClr val="dk1"/>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		text = message;</a:t>
            </a:r>
            <a:endParaRPr lang="en-US" sz="1800">
              <a:solidFill>
                <a:schemeClr val="dk1"/>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    	}</a:t>
            </a:r>
            <a:endParaRPr lang="en-US" sz="1800">
              <a:solidFill>
                <a:schemeClr val="dk1"/>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	function getCount() public view returns(uint256) {return counter;}		function getText() public view returns(string) {return text;	}</a:t>
            </a:r>
            <a:endParaRPr lang="en-US" sz="1800">
              <a:solidFill>
                <a:schemeClr val="dk1"/>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a:t>
            </a:r>
            <a:endParaRPr sz="1800">
              <a:solidFill>
                <a:schemeClr val="dk1"/>
              </a:solidFill>
              <a:latin typeface="PT Mono" panose="02060509020205020204"/>
              <a:ea typeface="PT Mono" panose="02060509020205020204"/>
              <a:cs typeface="PT Mono" panose="02060509020205020204"/>
              <a:sym typeface="PT Mono" panose="02060509020205020204"/>
            </a:endParaRPr>
          </a:p>
        </p:txBody>
      </p:sp>
      <p:sp>
        <p:nvSpPr>
          <p:cNvPr id="216" name="Shape 216"/>
          <p:cNvSpPr txBox="1"/>
          <p:nvPr/>
        </p:nvSpPr>
        <p:spPr>
          <a:xfrm>
            <a:off x="249960" y="6020397"/>
            <a:ext cx="10985157"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Now, we’ll see what it looks like, running this on Remix IDE and compiling and testing out the functions</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Shape 221"/>
          <p:cNvSpPr txBox="1"/>
          <p:nvPr/>
        </p:nvSpPr>
        <p:spPr>
          <a:xfrm>
            <a:off x="111211" y="247135"/>
            <a:ext cx="1104694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When clicked on “Start to compile”, if the green text box with the name of the contract appears, it means the contract compiled successfully.</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222" name="Shape 222"/>
          <p:cNvPicPr preferRelativeResize="0"/>
          <p:nvPr/>
        </p:nvPicPr>
        <p:blipFill rotWithShape="1">
          <a:blip r:embed="rId1"/>
          <a:srcRect/>
          <a:stretch>
            <a:fillRect/>
          </a:stretch>
        </p:blipFill>
        <p:spPr>
          <a:xfrm>
            <a:off x="226658" y="1371596"/>
            <a:ext cx="10794932" cy="494477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26" name="Shape 226"/>
        <p:cNvGrpSpPr/>
        <p:nvPr/>
      </p:nvGrpSpPr>
      <p:grpSpPr>
        <a:xfrm>
          <a:off x="0" y="0"/>
          <a:ext cx="0" cy="0"/>
          <a:chOff x="0" y="0"/>
          <a:chExt cx="0" cy="0"/>
        </a:xfrm>
      </p:grpSpPr>
      <p:sp>
        <p:nvSpPr>
          <p:cNvPr id="227" name="Shape 227"/>
          <p:cNvSpPr txBox="1"/>
          <p:nvPr/>
        </p:nvSpPr>
        <p:spPr>
          <a:xfrm>
            <a:off x="185350" y="197709"/>
            <a:ext cx="10985157"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Navigate to the “Run” tab on the top right and deploy the contract to the private net. Now, you can interact and test the functions with the buttons as shown in the image.</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228" name="Shape 228"/>
          <p:cNvPicPr preferRelativeResize="0"/>
          <p:nvPr/>
        </p:nvPicPr>
        <p:blipFill rotWithShape="1">
          <a:blip r:embed="rId1"/>
          <a:srcRect/>
          <a:stretch>
            <a:fillRect/>
          </a:stretch>
        </p:blipFill>
        <p:spPr>
          <a:xfrm>
            <a:off x="542639" y="1088290"/>
            <a:ext cx="9829272" cy="5402486"/>
          </a:xfrm>
          <a:prstGeom prst="rect">
            <a:avLst/>
          </a:prstGeom>
          <a:noFill/>
          <a:ln w="9525" cap="flat" cmpd="sng">
            <a:solidFill>
              <a:schemeClr val="dk1"/>
            </a:solidFill>
            <a:prstDash val="solid"/>
            <a:round/>
            <a:headEnd type="none" w="sm" len="sm"/>
            <a:tailEnd type="none" w="sm" len="sm"/>
          </a:ln>
        </p:spPr>
      </p:pic>
      <p:sp>
        <p:nvSpPr>
          <p:cNvPr id="229" name="Shape 229"/>
          <p:cNvSpPr/>
          <p:nvPr/>
        </p:nvSpPr>
        <p:spPr>
          <a:xfrm>
            <a:off x="7294018" y="4605538"/>
            <a:ext cx="2738257" cy="1885238"/>
          </a:xfrm>
          <a:prstGeom prst="ellipse">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33" name="Shape 233"/>
        <p:cNvGrpSpPr/>
        <p:nvPr/>
      </p:nvGrpSpPr>
      <p:grpSpPr>
        <a:xfrm>
          <a:off x="0" y="0"/>
          <a:ext cx="0" cy="0"/>
          <a:chOff x="0" y="0"/>
          <a:chExt cx="0" cy="0"/>
        </a:xfrm>
      </p:grpSpPr>
      <p:pic>
        <p:nvPicPr>
          <p:cNvPr id="234" name="Shape 234"/>
          <p:cNvPicPr preferRelativeResize="0"/>
          <p:nvPr/>
        </p:nvPicPr>
        <p:blipFill rotWithShape="1">
          <a:blip r:embed="rId1"/>
          <a:srcRect/>
          <a:stretch>
            <a:fillRect/>
          </a:stretch>
        </p:blipFill>
        <p:spPr>
          <a:xfrm>
            <a:off x="526879" y="1567935"/>
            <a:ext cx="2823570" cy="2855415"/>
          </a:xfrm>
          <a:prstGeom prst="rect">
            <a:avLst/>
          </a:prstGeom>
          <a:noFill/>
          <a:ln w="9525" cap="flat" cmpd="sng">
            <a:solidFill>
              <a:schemeClr val="dk1"/>
            </a:solidFill>
            <a:prstDash val="solid"/>
            <a:round/>
            <a:headEnd type="none" w="sm" len="sm"/>
            <a:tailEnd type="none" w="sm" len="sm"/>
          </a:ln>
        </p:spPr>
      </p:pic>
      <p:pic>
        <p:nvPicPr>
          <p:cNvPr id="235" name="Shape 235"/>
          <p:cNvPicPr preferRelativeResize="0"/>
          <p:nvPr/>
        </p:nvPicPr>
        <p:blipFill rotWithShape="1">
          <a:blip r:embed="rId2"/>
          <a:srcRect/>
          <a:stretch>
            <a:fillRect/>
          </a:stretch>
        </p:blipFill>
        <p:spPr>
          <a:xfrm>
            <a:off x="7599405" y="1578550"/>
            <a:ext cx="2823570" cy="2844800"/>
          </a:xfrm>
          <a:prstGeom prst="rect">
            <a:avLst/>
          </a:prstGeom>
          <a:noFill/>
          <a:ln w="9525" cap="flat" cmpd="sng">
            <a:solidFill>
              <a:schemeClr val="dk1"/>
            </a:solidFill>
            <a:prstDash val="solid"/>
            <a:round/>
            <a:headEnd type="none" w="sm" len="sm"/>
            <a:tailEnd type="none" w="sm" len="sm"/>
          </a:ln>
        </p:spPr>
      </p:pic>
      <p:sp>
        <p:nvSpPr>
          <p:cNvPr id="236" name="Shape 236"/>
          <p:cNvSpPr/>
          <p:nvPr/>
        </p:nvSpPr>
        <p:spPr>
          <a:xfrm>
            <a:off x="3472249" y="2730843"/>
            <a:ext cx="3991232" cy="741406"/>
          </a:xfrm>
          <a:prstGeom prst="rightArrow">
            <a:avLst>
              <a:gd name="adj1" fmla="val 50000"/>
              <a:gd name="adj2" fmla="val 50000"/>
            </a:avLst>
          </a:prstGeom>
          <a:solidFill>
            <a:schemeClr val="accent1"/>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rPr>
              <a:t>After incrementCount()</a:t>
            </a: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237" name="Shape 237"/>
          <p:cNvSpPr txBox="1"/>
          <p:nvPr/>
        </p:nvSpPr>
        <p:spPr>
          <a:xfrm>
            <a:off x="159026" y="4916556"/>
            <a:ext cx="11012557"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These are just auto generated buttons to interact with the contract and test our functions. A real DApp (Decentralized Application) would have it’s own custom front end design, built using existing Web development tools.</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Shape 242"/>
          <p:cNvSpPr txBox="1"/>
          <p:nvPr>
            <p:ph type="title"/>
          </p:nvPr>
        </p:nvSpPr>
        <p:spPr>
          <a:xfrm>
            <a:off x="0" y="349623"/>
            <a:ext cx="11286309" cy="65717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70C0"/>
              </a:buClr>
              <a:buSzPts val="3959"/>
              <a:buFont typeface="Century Schoolbook" panose="02040604050505020304"/>
              <a:buNone/>
            </a:pPr>
            <a:r>
              <a:rPr lang="en-US" sz="396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Front End</a:t>
            </a:r>
            <a:endParaRPr lang="en-US" sz="396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243" name="Shape 243"/>
          <p:cNvSpPr txBox="1"/>
          <p:nvPr>
            <p:ph type="body" idx="1"/>
          </p:nvPr>
        </p:nvSpPr>
        <p:spPr>
          <a:xfrm>
            <a:off x="0" y="1258958"/>
            <a:ext cx="11286309" cy="5247859"/>
          </a:xfrm>
          <a:prstGeom prst="rect">
            <a:avLst/>
          </a:prstGeom>
          <a:noFill/>
          <a:ln>
            <a:noFill/>
          </a:ln>
        </p:spPr>
        <p:txBody>
          <a:bodyPr spcFirstLastPara="1" wrap="square" lIns="91425" tIns="45700" rIns="91425" bIns="45700" anchor="t" anchorCtr="0">
            <a:noAutofit/>
          </a:bodyPr>
          <a:lstStyle/>
          <a:p>
            <a:pPr marL="182880" marR="0" lvl="0" indent="-182880" algn="l" rtl="0">
              <a:lnSpc>
                <a:spcPct val="95000"/>
              </a:lnSpc>
              <a:spcBef>
                <a:spcPts val="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 Front End of the Application is designed using HTML, CSS and Javascript. </a:t>
            </a: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60960" algn="l" rtl="0">
              <a:lnSpc>
                <a:spcPct val="95000"/>
              </a:lnSpc>
              <a:spcBef>
                <a:spcPts val="1600"/>
              </a:spcBef>
              <a:spcAft>
                <a:spcPts val="0"/>
              </a:spcAft>
              <a:buClr>
                <a:schemeClr val="accent1"/>
              </a:buClr>
              <a:buSzPts val="1920"/>
              <a:buFont typeface="Arial" panose="020B0604020202020204"/>
              <a:buNone/>
            </a:pP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This may involve Buttons, Forms, Lists etc. To display the details and handle On Click events</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60960" algn="l" rtl="0">
              <a:lnSpc>
                <a:spcPct val="95000"/>
              </a:lnSpc>
              <a:spcBef>
                <a:spcPts val="1600"/>
              </a:spcBef>
              <a:spcAft>
                <a:spcPts val="0"/>
              </a:spcAft>
              <a:buClr>
                <a:schemeClr val="accent1"/>
              </a:buClr>
              <a:buSzPts val="1920"/>
              <a:buFont typeface="Arial" panose="020B0604020202020204"/>
              <a:buNone/>
            </a:pP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 Front End of the application (in the browser) communicates with the Ethereum backend using the Web3.js framework.</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60960" algn="l" rtl="0">
              <a:lnSpc>
                <a:spcPct val="95000"/>
              </a:lnSpc>
              <a:spcBef>
                <a:spcPts val="1600"/>
              </a:spcBef>
              <a:spcAft>
                <a:spcPts val="0"/>
              </a:spcAft>
              <a:buClr>
                <a:schemeClr val="accent1"/>
              </a:buClr>
              <a:buSzPts val="1920"/>
              <a:buFont typeface="Arial" panose="020B0604020202020204"/>
              <a:buNone/>
            </a:pP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Any Web Development Frameworks/Libraries like Bootstrap, JQuery etc. Can be used to create the Front End of the Application. </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sp>
        <p:nvSpPr>
          <p:cNvPr id="248" name="Shape 248"/>
          <p:cNvSpPr txBox="1"/>
          <p:nvPr>
            <p:ph type="title"/>
          </p:nvPr>
        </p:nvSpPr>
        <p:spPr>
          <a:xfrm>
            <a:off x="0" y="150099"/>
            <a:ext cx="11299371" cy="707336"/>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70C0"/>
              </a:buClr>
              <a:buSzPts val="4400"/>
              <a:buFont typeface="Century Schoolbook" panose="02040604050505020304"/>
              <a:buNone/>
            </a:pPr>
            <a:r>
              <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What is Web3?</a:t>
            </a:r>
            <a:endParaRPr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249" name="Shape 249"/>
          <p:cNvSpPr txBox="1"/>
          <p:nvPr>
            <p:ph type="body" idx="1"/>
          </p:nvPr>
        </p:nvSpPr>
        <p:spPr>
          <a:xfrm>
            <a:off x="1" y="1604137"/>
            <a:ext cx="11299370" cy="3961775"/>
          </a:xfrm>
          <a:prstGeom prst="rect">
            <a:avLst/>
          </a:prstGeom>
          <a:noFill/>
          <a:ln>
            <a:noFill/>
          </a:ln>
        </p:spPr>
        <p:txBody>
          <a:bodyPr spcFirstLastPara="1" wrap="square" lIns="91425" tIns="45700" rIns="91425" bIns="45700" anchor="t" anchorCtr="0">
            <a:noAutofit/>
          </a:bodyPr>
          <a:lstStyle/>
          <a:p>
            <a:pPr marL="182880" marR="0" lvl="0" indent="-182880" algn="l" rtl="0">
              <a:lnSpc>
                <a:spcPct val="95000"/>
              </a:lnSpc>
              <a:spcBef>
                <a:spcPts val="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web3.js is a collection of libraries which allow you to interact with a local or remote Ethereum node, using a HTTP or IPC connection.</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60960" algn="l" rtl="0">
              <a:lnSpc>
                <a:spcPct val="95000"/>
              </a:lnSpc>
              <a:spcBef>
                <a:spcPts val="1600"/>
              </a:spcBef>
              <a:spcAft>
                <a:spcPts val="0"/>
              </a:spcAft>
              <a:buClr>
                <a:schemeClr val="accent1"/>
              </a:buClr>
              <a:buSzPts val="1920"/>
              <a:buFont typeface="Arial" panose="020B0604020202020204"/>
              <a:buNone/>
            </a:pP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Inter-process communication (IPC) is a mechanism that allows the exchange of data between processes.</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60960" algn="l" rtl="0">
              <a:lnSpc>
                <a:spcPct val="95000"/>
              </a:lnSpc>
              <a:spcBef>
                <a:spcPts val="1600"/>
              </a:spcBef>
              <a:spcAft>
                <a:spcPts val="0"/>
              </a:spcAft>
              <a:buClr>
                <a:schemeClr val="accent1"/>
              </a:buClr>
              <a:buSzPts val="1920"/>
              <a:buFont typeface="Arial" panose="020B0604020202020204"/>
              <a:buNone/>
            </a:pP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Typically, applications can use IPC, categorized as clients and Servers, where the client requests data and the server responds to client requests.</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60960" algn="l" rtl="0">
              <a:lnSpc>
                <a:spcPct val="95000"/>
              </a:lnSpc>
              <a:spcBef>
                <a:spcPts val="1600"/>
              </a:spcBef>
              <a:spcAft>
                <a:spcPts val="0"/>
              </a:spcAft>
              <a:buClr>
                <a:schemeClr val="accent1"/>
              </a:buClr>
              <a:buSzPts val="1920"/>
              <a:buFont typeface="Arial" panose="020B0604020202020204"/>
              <a:buNone/>
            </a:pP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Shape 108"/>
          <p:cNvSpPr txBox="1"/>
          <p:nvPr/>
        </p:nvSpPr>
        <p:spPr>
          <a:xfrm>
            <a:off x="0" y="0"/>
            <a:ext cx="11290299" cy="76944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Blockchain?</a:t>
            </a:r>
            <a:endParaRPr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09" name="Shape 109"/>
          <p:cNvSpPr txBox="1"/>
          <p:nvPr/>
        </p:nvSpPr>
        <p:spPr>
          <a:xfrm>
            <a:off x="0" y="856107"/>
            <a:ext cx="11290300"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 Blockchain is a continuously growing list of records, called blocks which are linked and secured using cryptography. </a:t>
            </a:r>
            <a:endParaRPr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10" name="Shape 110"/>
          <p:cNvSpPr txBox="1"/>
          <p:nvPr/>
        </p:nvSpPr>
        <p:spPr>
          <a:xfrm>
            <a:off x="0" y="3349967"/>
            <a:ext cx="11188700"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Each block typically contains the cryptographic hash of the previous block, a timestamp and transaction data.</a:t>
            </a:r>
            <a:endPar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11" name="Shape 111"/>
          <p:cNvSpPr txBox="1"/>
          <p:nvPr/>
        </p:nvSpPr>
        <p:spPr>
          <a:xfrm>
            <a:off x="0" y="5843827"/>
            <a:ext cx="11188700"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 Blockchain works on the P2P(peer to peer) protocol where every node has an equal say in validating the transactions on the network.</a:t>
            </a:r>
            <a:endParaRPr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112" name="Shape 112" descr="mage result for distributed network"/>
          <p:cNvPicPr preferRelativeResize="0"/>
          <p:nvPr/>
        </p:nvPicPr>
        <p:blipFill rotWithShape="1">
          <a:blip r:embed="rId1"/>
          <a:srcRect/>
          <a:stretch>
            <a:fillRect/>
          </a:stretch>
        </p:blipFill>
        <p:spPr>
          <a:xfrm>
            <a:off x="3060700" y="4151737"/>
            <a:ext cx="3683000" cy="1744579"/>
          </a:xfrm>
          <a:prstGeom prst="rect">
            <a:avLst/>
          </a:prstGeom>
          <a:noFill/>
          <a:ln>
            <a:noFill/>
          </a:ln>
        </p:spPr>
      </p:pic>
      <p:pic>
        <p:nvPicPr>
          <p:cNvPr id="113" name="Shape 113"/>
          <p:cNvPicPr preferRelativeResize="0"/>
          <p:nvPr/>
        </p:nvPicPr>
        <p:blipFill rotWithShape="1">
          <a:blip r:embed="rId2"/>
          <a:srcRect l="28851"/>
          <a:stretch>
            <a:fillRect/>
          </a:stretch>
        </p:blipFill>
        <p:spPr>
          <a:xfrm>
            <a:off x="2116971" y="1679284"/>
            <a:ext cx="5299829" cy="169065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53" name="Shape 253"/>
        <p:cNvGrpSpPr/>
        <p:nvPr/>
      </p:nvGrpSpPr>
      <p:grpSpPr>
        <a:xfrm>
          <a:off x="0" y="0"/>
          <a:ext cx="0" cy="0"/>
          <a:chOff x="0" y="0"/>
          <a:chExt cx="0" cy="0"/>
        </a:xfrm>
      </p:grpSpPr>
      <p:sp>
        <p:nvSpPr>
          <p:cNvPr id="254" name="Shape 254"/>
          <p:cNvSpPr txBox="1"/>
          <p:nvPr>
            <p:ph type="title"/>
          </p:nvPr>
        </p:nvSpPr>
        <p:spPr>
          <a:xfrm>
            <a:off x="-1" y="-5549"/>
            <a:ext cx="11286309" cy="707336"/>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70C0"/>
              </a:buClr>
              <a:buSzPts val="4400"/>
              <a:buFont typeface="Century Schoolbook" panose="02040604050505020304"/>
              <a:buNone/>
            </a:pPr>
            <a:r>
              <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Example Web3 code</a:t>
            </a:r>
            <a:endParaRPr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255" name="Shape 255" descr="A screenshot of a cell phone&#10;&#10;Description generated with very high confidence"/>
          <p:cNvPicPr preferRelativeResize="0"/>
          <p:nvPr/>
        </p:nvPicPr>
        <p:blipFill rotWithShape="1">
          <a:blip r:embed="rId1"/>
          <a:srcRect/>
          <a:stretch>
            <a:fillRect/>
          </a:stretch>
        </p:blipFill>
        <p:spPr>
          <a:xfrm>
            <a:off x="736387" y="847610"/>
            <a:ext cx="9813532" cy="56886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59" name="Shape 259"/>
        <p:cNvGrpSpPr/>
        <p:nvPr/>
      </p:nvGrpSpPr>
      <p:grpSpPr>
        <a:xfrm>
          <a:off x="0" y="0"/>
          <a:ext cx="0" cy="0"/>
          <a:chOff x="0" y="0"/>
          <a:chExt cx="0" cy="0"/>
        </a:xfrm>
      </p:grpSpPr>
      <p:sp>
        <p:nvSpPr>
          <p:cNvPr id="260" name="Shape 260"/>
          <p:cNvSpPr txBox="1"/>
          <p:nvPr>
            <p:ph type="title"/>
          </p:nvPr>
        </p:nvSpPr>
        <p:spPr>
          <a:xfrm>
            <a:off x="0" y="0"/>
            <a:ext cx="11277600" cy="707336"/>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70C0"/>
              </a:buClr>
              <a:buSzPts val="4400"/>
              <a:buFont typeface="Century Schoolbook" panose="02040604050505020304"/>
              <a:buNone/>
            </a:pPr>
            <a:r>
              <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Web3 interaction</a:t>
            </a:r>
            <a:endParaRPr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261" name="Shape 261"/>
          <p:cNvSpPr txBox="1"/>
          <p:nvPr>
            <p:ph type="body" idx="1"/>
          </p:nvPr>
        </p:nvSpPr>
        <p:spPr>
          <a:xfrm>
            <a:off x="0" y="888521"/>
            <a:ext cx="11277600" cy="1841428"/>
          </a:xfrm>
          <a:prstGeom prst="rect">
            <a:avLst/>
          </a:prstGeom>
          <a:noFill/>
          <a:ln>
            <a:noFill/>
          </a:ln>
        </p:spPr>
        <p:txBody>
          <a:bodyPr spcFirstLastPara="1" wrap="square" lIns="91425" tIns="45700" rIns="91425" bIns="45700" anchor="t" anchorCtr="0">
            <a:noAutofit/>
          </a:bodyPr>
          <a:lstStyle/>
          <a:p>
            <a:pPr marL="182880" marR="0" lvl="0" indent="-182880" algn="l" rtl="0">
              <a:lnSpc>
                <a:spcPct val="95000"/>
              </a:lnSpc>
              <a:spcBef>
                <a:spcPts val="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 web3 object (instance of web3) is used to interact with the Ethereum smart contract.</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Using the web3 object, we can communicate between our DApp’s front end and our contract</a:t>
            </a: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262" name="Shape 262"/>
          <p:cNvSpPr txBox="1"/>
          <p:nvPr/>
        </p:nvSpPr>
        <p:spPr>
          <a:xfrm>
            <a:off x="0" y="3520734"/>
            <a:ext cx="11277600"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Considering the possibility of payable functions, we need a way to direct transaction fees to the functions we will be calling.</a:t>
            </a:r>
            <a:endPar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spcBef>
                <a:spcPts val="0"/>
              </a:spcBef>
              <a:spcAft>
                <a:spcPts val="0"/>
              </a:spcAft>
              <a:buNone/>
            </a:pPr>
            <a:endParaRPr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spcBef>
                <a:spcPts val="0"/>
              </a:spcBef>
              <a:spcAft>
                <a:spcPts val="0"/>
              </a:spcAft>
              <a:buNone/>
            </a:pP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As the webpage will be seen in a browser, we will need some sort of a “handler” in the browser which manages sending(and receiveing) the transaction fees from our wallet.</a:t>
            </a:r>
            <a:endPar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66" name="Shape 266"/>
        <p:cNvGrpSpPr/>
        <p:nvPr/>
      </p:nvGrpSpPr>
      <p:grpSpPr>
        <a:xfrm>
          <a:off x="0" y="0"/>
          <a:ext cx="0" cy="0"/>
          <a:chOff x="0" y="0"/>
          <a:chExt cx="0" cy="0"/>
        </a:xfrm>
      </p:grpSpPr>
      <p:sp>
        <p:nvSpPr>
          <p:cNvPr id="267" name="Shape 267"/>
          <p:cNvSpPr txBox="1"/>
          <p:nvPr>
            <p:ph type="body" idx="1"/>
          </p:nvPr>
        </p:nvSpPr>
        <p:spPr>
          <a:xfrm>
            <a:off x="499872" y="2929181"/>
            <a:ext cx="10349397" cy="2758698"/>
          </a:xfrm>
          <a:prstGeom prst="rect">
            <a:avLst/>
          </a:prstGeom>
          <a:noFill/>
          <a:ln>
            <a:noFill/>
          </a:ln>
        </p:spPr>
        <p:txBody>
          <a:bodyPr spcFirstLastPara="1" wrap="square" lIns="91425" tIns="45700" rIns="91425" bIns="45700" anchor="t" anchorCtr="0">
            <a:noAutofit/>
          </a:bodyPr>
          <a:lstStyle/>
          <a:p>
            <a:pPr marL="182880" marR="0" lvl="0" indent="-182880" algn="l" rtl="0">
              <a:lnSpc>
                <a:spcPct val="95000"/>
              </a:lnSpc>
              <a:spcBef>
                <a:spcPts val="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MetaMask is a wallet that is a browser plugin that allows users to make Ethereum transactions through the regular browser.</a:t>
            </a: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It allows you to run Ethereum DApps right in your browser without running a full Ethereum node.</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MetaMask provides a user interface to manage your identities on different sites and sign blockchain transactions. </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268" name="Shape 268"/>
          <p:cNvSpPr txBox="1"/>
          <p:nvPr>
            <p:ph type="title"/>
          </p:nvPr>
        </p:nvSpPr>
        <p:spPr>
          <a:xfrm>
            <a:off x="0" y="-1522"/>
            <a:ext cx="11282765" cy="791936"/>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70C0"/>
              </a:buClr>
              <a:buSzPts val="4400"/>
              <a:buFont typeface="Century Schoolbook" panose="02040604050505020304"/>
              <a:buNone/>
            </a:pPr>
            <a:r>
              <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Enter MetaMask!</a:t>
            </a:r>
            <a:endParaRPr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269" name="Shape 269" descr="mage result for metamask logo"/>
          <p:cNvPicPr preferRelativeResize="0"/>
          <p:nvPr/>
        </p:nvPicPr>
        <p:blipFill rotWithShape="1">
          <a:blip r:embed="rId1"/>
          <a:srcRect/>
          <a:stretch>
            <a:fillRect/>
          </a:stretch>
        </p:blipFill>
        <p:spPr>
          <a:xfrm>
            <a:off x="4688882" y="907297"/>
            <a:ext cx="1905000" cy="1905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73" name="Shape 273"/>
        <p:cNvGrpSpPr/>
        <p:nvPr/>
      </p:nvGrpSpPr>
      <p:grpSpPr>
        <a:xfrm>
          <a:off x="0" y="0"/>
          <a:ext cx="0" cy="0"/>
          <a:chOff x="0" y="0"/>
          <a:chExt cx="0" cy="0"/>
        </a:xfrm>
      </p:grpSpPr>
      <p:sp>
        <p:nvSpPr>
          <p:cNvPr id="274" name="Shape 274"/>
          <p:cNvSpPr txBox="1"/>
          <p:nvPr>
            <p:ph type="body" idx="1"/>
          </p:nvPr>
        </p:nvSpPr>
        <p:spPr>
          <a:xfrm>
            <a:off x="0" y="1379350"/>
            <a:ext cx="11298264" cy="3952068"/>
          </a:xfrm>
          <a:prstGeom prst="rect">
            <a:avLst/>
          </a:prstGeom>
          <a:noFill/>
          <a:ln>
            <a:noFill/>
          </a:ln>
        </p:spPr>
        <p:txBody>
          <a:bodyPr spcFirstLastPara="1" wrap="square" lIns="91425" tIns="45700" rIns="91425" bIns="45700" anchor="t" anchorCtr="0">
            <a:noAutofit/>
          </a:bodyPr>
          <a:lstStyle/>
          <a:p>
            <a:pPr marL="182880" marR="0" lvl="0" indent="-182880" algn="l" rtl="0">
              <a:lnSpc>
                <a:spcPct val="95000"/>
              </a:lnSpc>
              <a:spcBef>
                <a:spcPts val="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MetaMask allows the user to run Ethereum DApps in the browser without syncing/downloading the whole blockchain.</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60960" algn="l" rtl="0">
              <a:lnSpc>
                <a:spcPct val="95000"/>
              </a:lnSpc>
              <a:spcBef>
                <a:spcPts val="1600"/>
              </a:spcBef>
              <a:spcAft>
                <a:spcPts val="0"/>
              </a:spcAft>
              <a:buClr>
                <a:schemeClr val="accent1"/>
              </a:buClr>
              <a:buSzPts val="1920"/>
              <a:buFont typeface="Arial" panose="020B0604020202020204"/>
              <a:buNone/>
            </a:pP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 plugin will inject(*) the Web3 Javascript library (developed by the Ethereum core team) into your browser (we will discuss more on that later).</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60960" algn="l" rtl="0">
              <a:lnSpc>
                <a:spcPct val="95000"/>
              </a:lnSpc>
              <a:spcBef>
                <a:spcPts val="1600"/>
              </a:spcBef>
              <a:spcAft>
                <a:spcPts val="0"/>
              </a:spcAft>
              <a:buClr>
                <a:schemeClr val="accent1"/>
              </a:buClr>
              <a:buSzPts val="1920"/>
              <a:buFont typeface="Arial" panose="020B0604020202020204"/>
              <a:buNone/>
            </a:pP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 The plugin provides you with a very intuitive user interface which makes it easy for the user to interact and make transactions.</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275" name="Shape 275"/>
          <p:cNvSpPr txBox="1"/>
          <p:nvPr>
            <p:ph type="title"/>
          </p:nvPr>
        </p:nvSpPr>
        <p:spPr>
          <a:xfrm>
            <a:off x="-4589" y="0"/>
            <a:ext cx="11302853" cy="922996"/>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70C0"/>
              </a:buClr>
              <a:buSzPts val="4400"/>
              <a:buFont typeface="Century Schoolbook" panose="02040604050505020304"/>
              <a:buNone/>
            </a:pPr>
            <a:r>
              <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Why Metamask</a:t>
            </a:r>
            <a:endPar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276" name="Shape 276"/>
          <p:cNvSpPr txBox="1"/>
          <p:nvPr/>
        </p:nvSpPr>
        <p:spPr>
          <a:xfrm>
            <a:off x="1" y="6199321"/>
            <a:ext cx="11298264"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 Due to browser security limitaions, MetaMask doesn’t inject Web3 to webpages running on file://, hence we’ll need a localhost server to test our websites.</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sp>
        <p:nvSpPr>
          <p:cNvPr id="281" name="Shape 281"/>
          <p:cNvSpPr txBox="1"/>
          <p:nvPr>
            <p:ph type="body" idx="1"/>
          </p:nvPr>
        </p:nvSpPr>
        <p:spPr>
          <a:xfrm>
            <a:off x="0" y="1208867"/>
            <a:ext cx="11282766" cy="5083444"/>
          </a:xfrm>
          <a:prstGeom prst="rect">
            <a:avLst/>
          </a:prstGeom>
          <a:noFill/>
          <a:ln>
            <a:noFill/>
          </a:ln>
        </p:spPr>
        <p:txBody>
          <a:bodyPr spcFirstLastPara="1" wrap="square" lIns="91425" tIns="45700" rIns="91425" bIns="45700" anchor="t" anchorCtr="0">
            <a:noAutofit/>
          </a:bodyPr>
          <a:lstStyle/>
          <a:p>
            <a:pPr marL="182880" marR="0" lvl="0" indent="-182880" algn="l" rtl="0">
              <a:lnSpc>
                <a:spcPct val="95000"/>
              </a:lnSpc>
              <a:spcBef>
                <a:spcPts val="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 installation of MetaMask is pretty straightforward. </a:t>
            </a: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60960" algn="l" rtl="0">
              <a:lnSpc>
                <a:spcPct val="95000"/>
              </a:lnSpc>
              <a:spcBef>
                <a:spcPts val="1600"/>
              </a:spcBef>
              <a:spcAft>
                <a:spcPts val="0"/>
              </a:spcAft>
              <a:buClr>
                <a:schemeClr val="accent1"/>
              </a:buClr>
              <a:buSzPts val="1920"/>
              <a:buFont typeface="Arial" panose="020B0604020202020204"/>
              <a:buNone/>
            </a:pP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It has a Chrome and Firefox plugin</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60960" algn="l" rtl="0">
              <a:lnSpc>
                <a:spcPct val="95000"/>
              </a:lnSpc>
              <a:spcBef>
                <a:spcPts val="1600"/>
              </a:spcBef>
              <a:spcAft>
                <a:spcPts val="0"/>
              </a:spcAft>
              <a:buClr>
                <a:schemeClr val="accent1"/>
              </a:buClr>
              <a:buSzPts val="1920"/>
              <a:buFont typeface="Arial" panose="020B0604020202020204"/>
              <a:buNone/>
            </a:pP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Go to the MetaMask </a:t>
            </a:r>
            <a:r>
              <a:rPr lang="en-US" sz="2400" b="0" i="0" u="sng" strike="noStrike" cap="none">
                <a:solidFill>
                  <a:schemeClr val="hlink"/>
                </a:solidFill>
                <a:latin typeface="Century Schoolbook" panose="02040604050505020304"/>
                <a:ea typeface="Century Schoolbook" panose="02040604050505020304"/>
                <a:cs typeface="Century Schoolbook" panose="02040604050505020304"/>
                <a:sym typeface="Century Schoolbook" panose="02040604050505020304"/>
                <a:hlinkClick r:id="rId1"/>
              </a:rPr>
              <a:t>website</a:t>
            </a: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t>
            </a:r>
            <a:endParaRPr sz="2400" b="0" i="0" u="sng" strike="noStrike" cap="none">
              <a:solidFill>
                <a:schemeClr val="hlink"/>
              </a:solidFill>
              <a:latin typeface="Century Schoolbook" panose="02040604050505020304"/>
              <a:ea typeface="Century Schoolbook" panose="02040604050505020304"/>
              <a:cs typeface="Century Schoolbook" panose="02040604050505020304"/>
              <a:sym typeface="Century Schoolbook" panose="02040604050505020304"/>
              <a:hlinkClick r:id="rId1"/>
            </a:endParaRPr>
          </a:p>
          <a:p>
            <a:pPr marL="182880" marR="0" lvl="0" indent="-60960" algn="l" rtl="0">
              <a:lnSpc>
                <a:spcPct val="95000"/>
              </a:lnSpc>
              <a:spcBef>
                <a:spcPts val="1600"/>
              </a:spcBef>
              <a:spcAft>
                <a:spcPts val="0"/>
              </a:spcAft>
              <a:buClr>
                <a:schemeClr val="accent1"/>
              </a:buClr>
              <a:buSzPts val="1920"/>
              <a:buFont typeface="Arial" panose="020B0604020202020204"/>
              <a:buNone/>
            </a:pPr>
            <a:endParaRPr sz="2400" b="0" i="0" u="sng" strike="noStrike" cap="none">
              <a:solidFill>
                <a:schemeClr val="hlink"/>
              </a:solidFill>
              <a:latin typeface="Century Schoolbook" panose="02040604050505020304"/>
              <a:ea typeface="Century Schoolbook" panose="02040604050505020304"/>
              <a:cs typeface="Century Schoolbook" panose="02040604050505020304"/>
              <a:sym typeface="Century Schoolbook" panose="02040604050505020304"/>
              <a:hlinkClick r:id="rId1"/>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Click on "get Firefox addon" if you want to install it on Firefox.</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60960" algn="l" rtl="0">
              <a:lnSpc>
                <a:spcPct val="95000"/>
              </a:lnSpc>
              <a:spcBef>
                <a:spcPts val="1600"/>
              </a:spcBef>
              <a:spcAft>
                <a:spcPts val="0"/>
              </a:spcAft>
              <a:buClr>
                <a:schemeClr val="accent1"/>
              </a:buClr>
              <a:buSzPts val="1920"/>
              <a:buFont typeface="Arial" panose="020B0604020202020204"/>
              <a:buNone/>
            </a:pP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Click on "Get Chrome addon" if you want to install it on Chrome</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282" name="Shape 282"/>
          <p:cNvSpPr txBox="1"/>
          <p:nvPr>
            <p:ph type="title"/>
          </p:nvPr>
        </p:nvSpPr>
        <p:spPr>
          <a:xfrm>
            <a:off x="0" y="0"/>
            <a:ext cx="11282766" cy="922996"/>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70C0"/>
              </a:buClr>
              <a:buSzPts val="4400"/>
              <a:buFont typeface="Century Schoolbook" panose="02040604050505020304"/>
              <a:buNone/>
            </a:pPr>
            <a:r>
              <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MetaMask Installation</a:t>
            </a:r>
            <a:endPar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86" name="Shape 286"/>
        <p:cNvGrpSpPr/>
        <p:nvPr/>
      </p:nvGrpSpPr>
      <p:grpSpPr>
        <a:xfrm>
          <a:off x="0" y="0"/>
          <a:ext cx="0" cy="0"/>
          <a:chOff x="0" y="0"/>
          <a:chExt cx="0" cy="0"/>
        </a:xfrm>
      </p:grpSpPr>
      <p:sp>
        <p:nvSpPr>
          <p:cNvPr id="287" name="Shape 287"/>
          <p:cNvSpPr txBox="1"/>
          <p:nvPr>
            <p:ph type="body" idx="1"/>
          </p:nvPr>
        </p:nvSpPr>
        <p:spPr>
          <a:xfrm>
            <a:off x="77638" y="108488"/>
            <a:ext cx="10004341" cy="814506"/>
          </a:xfrm>
          <a:prstGeom prst="rect">
            <a:avLst/>
          </a:prstGeom>
          <a:noFill/>
          <a:ln>
            <a:noFill/>
          </a:ln>
        </p:spPr>
        <p:txBody>
          <a:bodyPr spcFirstLastPara="1" wrap="square" lIns="91425" tIns="45700" rIns="91425" bIns="45700" anchor="t" anchorCtr="0">
            <a:noAutofit/>
          </a:bodyPr>
          <a:lstStyle/>
          <a:p>
            <a:pPr marL="182880" marR="0" lvl="0" indent="-182880" algn="l" rtl="0">
              <a:lnSpc>
                <a:spcPct val="95000"/>
              </a:lnSpc>
              <a:spcBef>
                <a:spcPts val="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It adds a plugin to the browser.</a:t>
            </a: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288" name="Shape 288" descr="A screenshot of a cell phone&#10;&#10;Description generated with very high confidence"/>
          <p:cNvPicPr preferRelativeResize="0"/>
          <p:nvPr/>
        </p:nvPicPr>
        <p:blipFill rotWithShape="1">
          <a:blip r:embed="rId1"/>
          <a:srcRect/>
          <a:stretch>
            <a:fillRect/>
          </a:stretch>
        </p:blipFill>
        <p:spPr>
          <a:xfrm>
            <a:off x="412607" y="702248"/>
            <a:ext cx="6639464" cy="1706211"/>
          </a:xfrm>
          <a:prstGeom prst="rect">
            <a:avLst/>
          </a:prstGeom>
          <a:noFill/>
          <a:ln>
            <a:noFill/>
          </a:ln>
        </p:spPr>
      </p:pic>
      <p:sp>
        <p:nvSpPr>
          <p:cNvPr id="289" name="Shape 289"/>
          <p:cNvSpPr txBox="1"/>
          <p:nvPr/>
        </p:nvSpPr>
        <p:spPr>
          <a:xfrm>
            <a:off x="77638" y="4212728"/>
            <a:ext cx="6695121" cy="814506"/>
          </a:xfrm>
          <a:prstGeom prst="rect">
            <a:avLst/>
          </a:prstGeom>
          <a:noFill/>
          <a:ln>
            <a:noFill/>
          </a:ln>
        </p:spPr>
        <p:txBody>
          <a:bodyPr spcFirstLastPara="1" wrap="square" lIns="91425" tIns="45700" rIns="91425" bIns="45700" anchor="t" anchorCtr="0">
            <a:noAutofit/>
          </a:bodyPr>
          <a:lstStyle/>
          <a:p>
            <a:pPr marL="182880" marR="0" lvl="0" indent="-182880" algn="l" rtl="0">
              <a:lnSpc>
                <a:spcPct val="95000"/>
              </a:lnSpc>
              <a:spcBef>
                <a:spcPts val="0"/>
              </a:spcBef>
              <a:spcAft>
                <a:spcPts val="0"/>
              </a:spcAft>
              <a:buClr>
                <a:schemeClr val="accent1"/>
              </a:buClr>
              <a:buSzPts val="1920"/>
              <a:buFont typeface="Arial" panose="020B0604020202020204"/>
              <a:buChar char="•"/>
            </a:pP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It provides a GUI (graphical user interface) for the user. </a:t>
            </a:r>
            <a:endPar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290" name="Shape 290"/>
          <p:cNvSpPr/>
          <p:nvPr/>
        </p:nvSpPr>
        <p:spPr>
          <a:xfrm>
            <a:off x="5719217" y="1309168"/>
            <a:ext cx="770627" cy="713117"/>
          </a:xfrm>
          <a:prstGeom prst="ellipse">
            <a:avLst/>
          </a:prstGeom>
          <a:no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291" name="Shape 291"/>
          <p:cNvPicPr preferRelativeResize="0"/>
          <p:nvPr/>
        </p:nvPicPr>
        <p:blipFill rotWithShape="1">
          <a:blip r:embed="rId2"/>
          <a:srcRect/>
          <a:stretch>
            <a:fillRect/>
          </a:stretch>
        </p:blipFill>
        <p:spPr>
          <a:xfrm>
            <a:off x="7319477" y="2541722"/>
            <a:ext cx="3792804" cy="4144385"/>
          </a:xfrm>
          <a:prstGeom prst="rect">
            <a:avLst/>
          </a:prstGeom>
          <a:noFill/>
          <a:ln w="28575" cap="flat" cmpd="sng">
            <a:solidFill>
              <a:schemeClr val="dk1"/>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95" name="Shape 295"/>
        <p:cNvGrpSpPr/>
        <p:nvPr/>
      </p:nvGrpSpPr>
      <p:grpSpPr>
        <a:xfrm>
          <a:off x="0" y="0"/>
          <a:ext cx="0" cy="0"/>
          <a:chOff x="0" y="0"/>
          <a:chExt cx="0" cy="0"/>
        </a:xfrm>
      </p:grpSpPr>
      <p:sp>
        <p:nvSpPr>
          <p:cNvPr id="296" name="Shape 296"/>
          <p:cNvSpPr txBox="1"/>
          <p:nvPr>
            <p:ph type="title"/>
          </p:nvPr>
        </p:nvSpPr>
        <p:spPr>
          <a:xfrm>
            <a:off x="0" y="0"/>
            <a:ext cx="11298264" cy="966129"/>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70C0"/>
              </a:buClr>
              <a:buSzPts val="4400"/>
              <a:buFont typeface="Century Schoolbook" panose="02040604050505020304"/>
              <a:buNone/>
            </a:pPr>
            <a:r>
              <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Apache Server</a:t>
            </a:r>
            <a:endParaRPr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297" name="Shape 297"/>
          <p:cNvSpPr txBox="1"/>
          <p:nvPr>
            <p:ph type="body" idx="1"/>
          </p:nvPr>
        </p:nvSpPr>
        <p:spPr>
          <a:xfrm>
            <a:off x="0" y="1837786"/>
            <a:ext cx="11298263" cy="5020214"/>
          </a:xfrm>
          <a:prstGeom prst="rect">
            <a:avLst/>
          </a:prstGeom>
          <a:noFill/>
          <a:ln>
            <a:noFill/>
          </a:ln>
        </p:spPr>
        <p:txBody>
          <a:bodyPr spcFirstLastPara="1" wrap="square" lIns="91425" tIns="45700" rIns="91425" bIns="45700" anchor="t" anchorCtr="0">
            <a:noAutofit/>
          </a:bodyPr>
          <a:lstStyle/>
          <a:p>
            <a:pPr marL="182880" marR="0" lvl="0" indent="-182880" algn="l" rtl="0">
              <a:lnSpc>
                <a:spcPct val="95000"/>
              </a:lnSpc>
              <a:spcBef>
                <a:spcPts val="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Apache is the most widely used web server software. Developed and maintained by Apache Software Foundation.</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60960" algn="l" rtl="0">
              <a:lnSpc>
                <a:spcPct val="95000"/>
              </a:lnSpc>
              <a:spcBef>
                <a:spcPts val="1600"/>
              </a:spcBef>
              <a:spcAft>
                <a:spcPts val="0"/>
              </a:spcAft>
              <a:buClr>
                <a:schemeClr val="accent1"/>
              </a:buClr>
              <a:buSzPts val="1920"/>
              <a:buFont typeface="Arial" panose="020B0604020202020204"/>
              <a:buNone/>
            </a:pP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Apache is an open source software available for free. </a:t>
            </a: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60960" algn="l" rtl="0">
              <a:lnSpc>
                <a:spcPct val="95000"/>
              </a:lnSpc>
              <a:spcBef>
                <a:spcPts val="1600"/>
              </a:spcBef>
              <a:spcAft>
                <a:spcPts val="0"/>
              </a:spcAft>
              <a:buClr>
                <a:schemeClr val="accent1"/>
              </a:buClr>
              <a:buSzPts val="1920"/>
              <a:buFont typeface="Arial" panose="020B0604020202020204"/>
              <a:buNone/>
            </a:pP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Apache Web Server is designed to create web servers that have the ability to host one or more HTTP-based websites.</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60960" algn="l" rtl="0">
              <a:lnSpc>
                <a:spcPct val="95000"/>
              </a:lnSpc>
              <a:spcBef>
                <a:spcPts val="1600"/>
              </a:spcBef>
              <a:spcAft>
                <a:spcPts val="0"/>
              </a:spcAft>
              <a:buClr>
                <a:schemeClr val="accent1"/>
              </a:buClr>
              <a:buSzPts val="1920"/>
              <a:buFont typeface="Arial" panose="020B0604020202020204"/>
              <a:buNone/>
            </a:pP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It can be used to host a website on your local computer. </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298" name="Shape 298"/>
          <p:cNvPicPr preferRelativeResize="0"/>
          <p:nvPr/>
        </p:nvPicPr>
        <p:blipFill rotWithShape="1">
          <a:blip r:embed="rId1"/>
          <a:srcRect/>
          <a:stretch>
            <a:fillRect/>
          </a:stretch>
        </p:blipFill>
        <p:spPr>
          <a:xfrm>
            <a:off x="127892" y="0"/>
            <a:ext cx="3546176" cy="183778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02" name="Shape 302"/>
        <p:cNvGrpSpPr/>
        <p:nvPr/>
      </p:nvGrpSpPr>
      <p:grpSpPr>
        <a:xfrm>
          <a:off x="0" y="0"/>
          <a:ext cx="0" cy="0"/>
          <a:chOff x="0" y="0"/>
          <a:chExt cx="0" cy="0"/>
        </a:xfrm>
      </p:grpSpPr>
      <p:sp>
        <p:nvSpPr>
          <p:cNvPr id="303" name="Shape 303"/>
          <p:cNvSpPr txBox="1"/>
          <p:nvPr>
            <p:ph type="body" idx="1"/>
          </p:nvPr>
        </p:nvSpPr>
        <p:spPr>
          <a:xfrm>
            <a:off x="0" y="1513219"/>
            <a:ext cx="10234378" cy="1632937"/>
          </a:xfrm>
          <a:prstGeom prst="rect">
            <a:avLst/>
          </a:prstGeom>
          <a:noFill/>
          <a:ln>
            <a:noFill/>
          </a:ln>
        </p:spPr>
        <p:txBody>
          <a:bodyPr spcFirstLastPara="1" wrap="square" lIns="91425" tIns="45700" rIns="91425" bIns="45700" anchor="t" anchorCtr="0">
            <a:noAutofit/>
          </a:bodyPr>
          <a:lstStyle/>
          <a:p>
            <a:pPr marL="182880" marR="0" lvl="0" indent="-182880" algn="l" rtl="0">
              <a:lnSpc>
                <a:spcPct val="95000"/>
              </a:lnSpc>
              <a:spcBef>
                <a:spcPts val="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 Apache is available within Ubuntu's default software repositories, so we will install it using conventional package management tools.</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Open a terminal and type the following commands. </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304" name="Shape 304"/>
          <p:cNvSpPr txBox="1"/>
          <p:nvPr>
            <p:ph type="title"/>
          </p:nvPr>
        </p:nvSpPr>
        <p:spPr>
          <a:xfrm>
            <a:off x="1" y="0"/>
            <a:ext cx="11313762" cy="966129"/>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70C0"/>
              </a:buClr>
              <a:buSzPts val="4800"/>
              <a:buFont typeface="Century Schoolbook" panose="02040604050505020304"/>
              <a:buNone/>
            </a:pPr>
            <a:r>
              <a:rPr lang="en-US" sz="48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Installation</a:t>
            </a:r>
            <a:endParaRPr lang="en-US" sz="48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305" name="Shape 305"/>
          <p:cNvSpPr/>
          <p:nvPr/>
        </p:nvSpPr>
        <p:spPr>
          <a:xfrm>
            <a:off x="701954" y="3535523"/>
            <a:ext cx="5960849" cy="1633267"/>
          </a:xfrm>
          <a:prstGeom prst="rect">
            <a:avLst/>
          </a:prstGeom>
          <a:solidFill>
            <a:srgbClr val="C3BF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rgbClr val="000000"/>
                </a:solidFill>
                <a:latin typeface="Century Schoolbook" panose="02040604050505020304"/>
                <a:ea typeface="Century Schoolbook" panose="02040604050505020304"/>
                <a:cs typeface="Century Schoolbook" panose="02040604050505020304"/>
                <a:sym typeface="Century Schoolbook" panose="02040604050505020304"/>
              </a:rPr>
              <a:t> </a:t>
            </a:r>
            <a:r>
              <a:rPr lang="en-US" sz="1800">
                <a:solidFill>
                  <a:srgbClr val="000000"/>
                </a:solidFill>
                <a:latin typeface="PT Mono" panose="02060509020205020204"/>
                <a:ea typeface="PT Mono" panose="02060509020205020204"/>
                <a:cs typeface="PT Mono" panose="02060509020205020204"/>
                <a:sym typeface="PT Mono" panose="02060509020205020204"/>
              </a:rPr>
              <a:t> $ sudo apt-get update</a:t>
            </a:r>
            <a:endParaRPr lang="en-US" sz="1800">
              <a:solidFill>
                <a:srgbClr val="000000"/>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endParaRPr sz="1800">
              <a:solidFill>
                <a:srgbClr val="000000"/>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r>
              <a:rPr lang="en-US" sz="1800">
                <a:solidFill>
                  <a:srgbClr val="000000"/>
                </a:solidFill>
                <a:latin typeface="PT Mono" panose="02060509020205020204"/>
                <a:ea typeface="PT Mono" panose="02060509020205020204"/>
                <a:cs typeface="PT Mono" panose="02060509020205020204"/>
                <a:sym typeface="PT Mono" panose="02060509020205020204"/>
              </a:rPr>
              <a:t>  $ sudo apt-get install apache2</a:t>
            </a:r>
            <a:endParaRPr lang="en-US" sz="1800">
              <a:solidFill>
                <a:srgbClr val="000000"/>
              </a:solidFill>
              <a:latin typeface="PT Mono" panose="02060509020205020204"/>
              <a:ea typeface="PT Mono" panose="02060509020205020204"/>
              <a:cs typeface="PT Mono" panose="02060509020205020204"/>
              <a:sym typeface="PT Mono" panose="02060509020205020204"/>
            </a:endParaRPr>
          </a:p>
        </p:txBody>
      </p:sp>
      <p:sp>
        <p:nvSpPr>
          <p:cNvPr id="306" name="Shape 306"/>
          <p:cNvSpPr txBox="1"/>
          <p:nvPr/>
        </p:nvSpPr>
        <p:spPr>
          <a:xfrm>
            <a:off x="0" y="5695402"/>
            <a:ext cx="10878926" cy="662819"/>
          </a:xfrm>
          <a:prstGeom prst="rect">
            <a:avLst/>
          </a:prstGeom>
          <a:noFill/>
          <a:ln>
            <a:noFill/>
          </a:ln>
        </p:spPr>
        <p:txBody>
          <a:bodyPr spcFirstLastPara="1" wrap="square" lIns="91425" tIns="45700" rIns="91425" bIns="45700" anchor="t" anchorCtr="0">
            <a:noAutofit/>
          </a:bodyPr>
          <a:lstStyle/>
          <a:p>
            <a:pPr marL="0" marR="0" lvl="0" indent="0" algn="l" rtl="0">
              <a:lnSpc>
                <a:spcPct val="75000"/>
              </a:lnSpc>
              <a:spcBef>
                <a:spcPts val="0"/>
              </a:spcBef>
              <a:spcAft>
                <a:spcPts val="0"/>
              </a:spcAft>
              <a:buClr>
                <a:schemeClr val="accent1"/>
              </a:buClr>
              <a:buSzPts val="480"/>
              <a:buFont typeface="Arial" panose="020B0604020202020204"/>
              <a:buNone/>
            </a:pPr>
            <a:endParaRPr sz="6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75000"/>
              </a:lnSpc>
              <a:spcBef>
                <a:spcPts val="1600"/>
              </a:spcBef>
              <a:spcAft>
                <a:spcPts val="0"/>
              </a:spcAft>
              <a:buClr>
                <a:schemeClr val="accent1"/>
              </a:buClr>
              <a:buSzPts val="1920"/>
              <a:buFont typeface="Arial" panose="020B0604020202020204"/>
              <a:buChar char="•"/>
            </a:pP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This installs apache2 web server on your ubuntu computer. </a:t>
            </a:r>
            <a:endPar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75000"/>
              </a:lnSpc>
              <a:spcBef>
                <a:spcPts val="1600"/>
              </a:spcBef>
              <a:spcAft>
                <a:spcPts val="0"/>
              </a:spcAft>
              <a:buClr>
                <a:schemeClr val="accent1"/>
              </a:buClr>
              <a:buSzPts val="480"/>
              <a:buFont typeface="Arial" panose="020B0604020202020204"/>
              <a:buNone/>
            </a:pPr>
            <a:endParaRPr sz="6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10" name="Shape 310"/>
        <p:cNvGrpSpPr/>
        <p:nvPr/>
      </p:nvGrpSpPr>
      <p:grpSpPr>
        <a:xfrm>
          <a:off x="0" y="0"/>
          <a:ext cx="0" cy="0"/>
          <a:chOff x="0" y="0"/>
          <a:chExt cx="0" cy="0"/>
        </a:xfrm>
      </p:grpSpPr>
      <p:pic>
        <p:nvPicPr>
          <p:cNvPr id="311" name="Shape 311"/>
          <p:cNvPicPr preferRelativeResize="0"/>
          <p:nvPr/>
        </p:nvPicPr>
        <p:blipFill rotWithShape="1">
          <a:blip r:embed="rId1"/>
          <a:srcRect/>
          <a:stretch>
            <a:fillRect/>
          </a:stretch>
        </p:blipFill>
        <p:spPr>
          <a:xfrm>
            <a:off x="4156363" y="1344189"/>
            <a:ext cx="6719455" cy="5513811"/>
          </a:xfrm>
          <a:prstGeom prst="rect">
            <a:avLst/>
          </a:prstGeom>
          <a:noFill/>
          <a:ln>
            <a:noFill/>
          </a:ln>
        </p:spPr>
      </p:pic>
      <p:sp>
        <p:nvSpPr>
          <p:cNvPr id="312" name="Shape 312"/>
          <p:cNvSpPr txBox="1"/>
          <p:nvPr/>
        </p:nvSpPr>
        <p:spPr>
          <a:xfrm>
            <a:off x="0" y="4087092"/>
            <a:ext cx="3366655" cy="258532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This diagram illustrates all the components that are essential for our DApp to properly function, the nodes will be colored green as we progress through. We already have a Private test network up and running, and we have already installed Metamask</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313" name="Shape 313"/>
          <p:cNvSpPr txBox="1"/>
          <p:nvPr/>
        </p:nvSpPr>
        <p:spPr>
          <a:xfrm>
            <a:off x="-1" y="0"/>
            <a:ext cx="11263745" cy="76944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The Bigger Picture</a:t>
            </a:r>
            <a:endParaRPr sz="4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Shape 318"/>
          <p:cNvSpPr txBox="1"/>
          <p:nvPr>
            <p:ph type="title"/>
          </p:nvPr>
        </p:nvSpPr>
        <p:spPr>
          <a:xfrm>
            <a:off x="0" y="8802"/>
            <a:ext cx="11282766" cy="85111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70C0"/>
              </a:buClr>
              <a:buSzPts val="4400"/>
              <a:buFont typeface="Century Schoolbook" panose="02040604050505020304"/>
              <a:buNone/>
            </a:pPr>
            <a:r>
              <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An End-to-end example </a:t>
            </a:r>
            <a:endPar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319" name="Shape 319"/>
          <p:cNvSpPr txBox="1"/>
          <p:nvPr>
            <p:ph type="body" idx="1"/>
          </p:nvPr>
        </p:nvSpPr>
        <p:spPr>
          <a:xfrm>
            <a:off x="0" y="2107766"/>
            <a:ext cx="11282766" cy="4695987"/>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Consider a school owned by "Owner". Owner wants a system, preferably an application that stores and displays the list of students with their details, and a list of employers who may potentially employ these students, directly through this application. The app should also have the status of the homework given to students. A centralized application could be used to maintain these records. However, the school has a history of unauthorized altering and loss of data, which leads to students without proper credentials being recruited and employers being left unsatisfied. In order to put a stop to this, they need an application that doesn’t have a centralized database and properly regulates permissions. It was decided that a Decentralized Application (or DApp) was to be used.</a:t>
            </a: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320" name="Shape 320"/>
          <p:cNvSpPr txBox="1"/>
          <p:nvPr/>
        </p:nvSpPr>
        <p:spPr>
          <a:xfrm>
            <a:off x="0" y="967603"/>
            <a:ext cx="11282766"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To better understand the whole process of building a DApp and deploying it, lets consider an example problem and try to build a solution:</a:t>
            </a:r>
            <a:endParaRPr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pic>
        <p:nvPicPr>
          <p:cNvPr id="118" name="Shape 118"/>
          <p:cNvPicPr preferRelativeResize="0"/>
          <p:nvPr>
            <p:ph type="body" idx="1"/>
          </p:nvPr>
        </p:nvPicPr>
        <p:blipFill rotWithShape="1">
          <a:blip r:embed="rId1"/>
          <a:srcRect/>
          <a:stretch>
            <a:fillRect/>
          </a:stretch>
        </p:blipFill>
        <p:spPr>
          <a:xfrm>
            <a:off x="0" y="0"/>
            <a:ext cx="12192276" cy="6858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24" name="Shape 324"/>
        <p:cNvGrpSpPr/>
        <p:nvPr/>
      </p:nvGrpSpPr>
      <p:grpSpPr>
        <a:xfrm>
          <a:off x="0" y="0"/>
          <a:ext cx="0" cy="0"/>
          <a:chOff x="0" y="0"/>
          <a:chExt cx="0" cy="0"/>
        </a:xfrm>
      </p:grpSpPr>
      <p:sp>
        <p:nvSpPr>
          <p:cNvPr id="325" name="Shape 325"/>
          <p:cNvSpPr txBox="1"/>
          <p:nvPr>
            <p:ph type="body" idx="1"/>
          </p:nvPr>
        </p:nvSpPr>
        <p:spPr>
          <a:xfrm>
            <a:off x="0" y="433952"/>
            <a:ext cx="11282766" cy="5982346"/>
          </a:xfrm>
          <a:prstGeom prst="rect">
            <a:avLst/>
          </a:prstGeom>
          <a:noFill/>
          <a:ln>
            <a:noFill/>
          </a:ln>
        </p:spPr>
        <p:txBody>
          <a:bodyPr spcFirstLastPara="1" wrap="square" lIns="91425" tIns="45700" rIns="91425" bIns="45700" anchor="t" anchorCtr="0">
            <a:noAutofit/>
          </a:bodyPr>
          <a:lstStyle/>
          <a:p>
            <a:pPr marL="182880" marR="0" lvl="0" indent="-182880" algn="l" rtl="0">
              <a:lnSpc>
                <a:spcPct val="95000"/>
              </a:lnSpc>
              <a:spcBef>
                <a:spcPts val="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Once the DApp is created, the Owner cannot personally add all the students and employers. The teachers of this school are expected to carry out this task. Hence, the Owner adds the list of teachers, who can then add the students and employers. Only the Owner has the privilege to add teachers.</a:t>
            </a:r>
            <a:endPara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 teachers have the privileges to :</a:t>
            </a:r>
            <a:endPara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Add students and their details</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Give homework to students</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Add employers</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 employers have the privilege to employ the students.</a:t>
            </a:r>
            <a:endPara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 students have the privilege to submit homework.</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 parents can only view the details of students.</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It is now upon us to build this DApp for this school.</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29" name="Shape 329"/>
        <p:cNvGrpSpPr/>
        <p:nvPr/>
      </p:nvGrpSpPr>
      <p:grpSpPr>
        <a:xfrm>
          <a:off x="0" y="0"/>
          <a:ext cx="0" cy="0"/>
          <a:chOff x="0" y="0"/>
          <a:chExt cx="0" cy="0"/>
        </a:xfrm>
      </p:grpSpPr>
      <p:pic>
        <p:nvPicPr>
          <p:cNvPr id="330" name="Shape 330"/>
          <p:cNvPicPr preferRelativeResize="0"/>
          <p:nvPr/>
        </p:nvPicPr>
        <p:blipFill rotWithShape="1">
          <a:blip r:embed="rId1"/>
          <a:srcRect/>
          <a:stretch>
            <a:fillRect/>
          </a:stretch>
        </p:blipFill>
        <p:spPr>
          <a:xfrm>
            <a:off x="5765805" y="0"/>
            <a:ext cx="5225498" cy="6858000"/>
          </a:xfrm>
          <a:prstGeom prst="rect">
            <a:avLst/>
          </a:prstGeom>
          <a:noFill/>
          <a:ln>
            <a:noFill/>
          </a:ln>
        </p:spPr>
      </p:pic>
      <p:sp>
        <p:nvSpPr>
          <p:cNvPr id="331" name="Shape 331"/>
          <p:cNvSpPr txBox="1"/>
          <p:nvPr/>
        </p:nvSpPr>
        <p:spPr>
          <a:xfrm>
            <a:off x="-1" y="2967335"/>
            <a:ext cx="5765805"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This diagram represents all the requirements for the DApp that will be coded in solidity.</a:t>
            </a:r>
            <a:endParaRPr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35" name="Shape 335"/>
        <p:cNvGrpSpPr/>
        <p:nvPr/>
      </p:nvGrpSpPr>
      <p:grpSpPr>
        <a:xfrm>
          <a:off x="0" y="0"/>
          <a:ext cx="0" cy="0"/>
          <a:chOff x="0" y="0"/>
          <a:chExt cx="0" cy="0"/>
        </a:xfrm>
      </p:grpSpPr>
      <p:sp>
        <p:nvSpPr>
          <p:cNvPr id="336" name="Shape 336"/>
          <p:cNvSpPr txBox="1"/>
          <p:nvPr>
            <p:ph type="title"/>
          </p:nvPr>
        </p:nvSpPr>
        <p:spPr>
          <a:xfrm>
            <a:off x="0" y="0"/>
            <a:ext cx="11282766" cy="85114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70C0"/>
              </a:buClr>
              <a:buSzPts val="4400"/>
              <a:buFont typeface="Century Schoolbook" panose="02040604050505020304"/>
              <a:buNone/>
            </a:pPr>
            <a:r>
              <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Writing the Smart Contract</a:t>
            </a:r>
            <a:endPar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337" name="Shape 337"/>
          <p:cNvSpPr txBox="1"/>
          <p:nvPr>
            <p:ph type="body" idx="1"/>
          </p:nvPr>
        </p:nvSpPr>
        <p:spPr>
          <a:xfrm>
            <a:off x="0" y="990622"/>
            <a:ext cx="11282766" cy="5859626"/>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We write our smart contract using the programming language – Solidity.</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We construct functions based on the requirements and with proper permissions. Therefore we write functions to-</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Create Student, with details. Any teacher can do this.</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Create Employer. Any teacher can do this.</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Create Teacher. Only Owner can do this.</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Update details of student. Only teacher who created this student can do this.</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Give homework. Any teacher can do this.</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Submit homework. Only student to whom this was assigned can do this.</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Employ student. Any Employer can do this. </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Get details of student, to display on the front end.</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60960" algn="l" rtl="0">
              <a:lnSpc>
                <a:spcPct val="95000"/>
              </a:lnSpc>
              <a:spcBef>
                <a:spcPts val="1600"/>
              </a:spcBef>
              <a:spcAft>
                <a:spcPts val="0"/>
              </a:spcAft>
              <a:buClr>
                <a:schemeClr val="accent1"/>
              </a:buClr>
              <a:buSzPts val="1920"/>
              <a:buFont typeface="Arial" panose="020B0604020202020204"/>
              <a:buNone/>
            </a:pP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41" name="Shape 341"/>
        <p:cNvGrpSpPr/>
        <p:nvPr/>
      </p:nvGrpSpPr>
      <p:grpSpPr>
        <a:xfrm>
          <a:off x="0" y="0"/>
          <a:ext cx="0" cy="0"/>
          <a:chOff x="0" y="0"/>
          <a:chExt cx="0" cy="0"/>
        </a:xfrm>
      </p:grpSpPr>
      <p:sp>
        <p:nvSpPr>
          <p:cNvPr id="342" name="Shape 342"/>
          <p:cNvSpPr txBox="1"/>
          <p:nvPr>
            <p:ph type="body" idx="1"/>
          </p:nvPr>
        </p:nvSpPr>
        <p:spPr>
          <a:xfrm>
            <a:off x="328274" y="603003"/>
            <a:ext cx="6582530" cy="5975978"/>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 constructor is created in such a way that the person deploying the contract is considered as the owner. Hence, the owner should deploy the contract. (Deploying is covered in the next section).</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Then the modifiers are defined so that permissions can be regulated for owner-only, teacher-only ,etc. functions.</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So when these modifiers are added to the respective function definitions, the permissions are set.</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343" name="Shape 343" descr="A screen shot of a computer&#10;&#10;Description generated with high confidence"/>
          <p:cNvPicPr preferRelativeResize="0"/>
          <p:nvPr/>
        </p:nvPicPr>
        <p:blipFill rotWithShape="1">
          <a:blip r:embed="rId1"/>
          <a:srcRect/>
          <a:stretch>
            <a:fillRect/>
          </a:stretch>
        </p:blipFill>
        <p:spPr>
          <a:xfrm>
            <a:off x="6924137" y="812059"/>
            <a:ext cx="4252821" cy="1150710"/>
          </a:xfrm>
          <a:prstGeom prst="rect">
            <a:avLst/>
          </a:prstGeom>
          <a:noFill/>
          <a:ln>
            <a:noFill/>
          </a:ln>
        </p:spPr>
      </p:pic>
      <p:pic>
        <p:nvPicPr>
          <p:cNvPr id="344" name="Shape 344" descr="A screenshot of a cell phone&#10;&#10;Description generated with very high confidence"/>
          <p:cNvPicPr preferRelativeResize="0"/>
          <p:nvPr/>
        </p:nvPicPr>
        <p:blipFill rotWithShape="1">
          <a:blip r:embed="rId2"/>
          <a:srcRect/>
          <a:stretch>
            <a:fillRect/>
          </a:stretch>
        </p:blipFill>
        <p:spPr>
          <a:xfrm>
            <a:off x="6952888" y="2418566"/>
            <a:ext cx="4224068" cy="368864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48" name="Shape 348"/>
        <p:cNvGrpSpPr/>
        <p:nvPr/>
      </p:nvGrpSpPr>
      <p:grpSpPr>
        <a:xfrm>
          <a:off x="0" y="0"/>
          <a:ext cx="0" cy="0"/>
          <a:chOff x="0" y="0"/>
          <a:chExt cx="0" cy="0"/>
        </a:xfrm>
      </p:grpSpPr>
      <p:sp>
        <p:nvSpPr>
          <p:cNvPr id="349" name="Shape 349"/>
          <p:cNvSpPr txBox="1"/>
          <p:nvPr/>
        </p:nvSpPr>
        <p:spPr>
          <a:xfrm>
            <a:off x="7726477" y="2629793"/>
            <a:ext cx="2743200"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Code snippet of the createStudent() function</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350" name="Shape 350" descr="A screenshot of a cell phone&#10;&#10;Description generated with very high confidence"/>
          <p:cNvPicPr preferRelativeResize="0"/>
          <p:nvPr/>
        </p:nvPicPr>
        <p:blipFill rotWithShape="1">
          <a:blip r:embed="rId1"/>
          <a:srcRect/>
          <a:stretch>
            <a:fillRect/>
          </a:stretch>
        </p:blipFill>
        <p:spPr>
          <a:xfrm>
            <a:off x="425571" y="596598"/>
            <a:ext cx="6682595" cy="5636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54" name="Shape 354"/>
        <p:cNvGrpSpPr/>
        <p:nvPr/>
      </p:nvGrpSpPr>
      <p:grpSpPr>
        <a:xfrm>
          <a:off x="0" y="0"/>
          <a:ext cx="0" cy="0"/>
          <a:chOff x="0" y="0"/>
          <a:chExt cx="0" cy="0"/>
        </a:xfrm>
      </p:grpSpPr>
      <p:pic>
        <p:nvPicPr>
          <p:cNvPr id="355" name="Shape 355" descr="A screenshot of a cell phone&#10;&#10;Description generated with very high confidence"/>
          <p:cNvPicPr preferRelativeResize="0"/>
          <p:nvPr/>
        </p:nvPicPr>
        <p:blipFill rotWithShape="1">
          <a:blip r:embed="rId1"/>
          <a:srcRect/>
          <a:stretch>
            <a:fillRect/>
          </a:stretch>
        </p:blipFill>
        <p:spPr>
          <a:xfrm>
            <a:off x="329679" y="292293"/>
            <a:ext cx="8350369" cy="3380439"/>
          </a:xfrm>
          <a:prstGeom prst="rect">
            <a:avLst/>
          </a:prstGeom>
          <a:noFill/>
          <a:ln>
            <a:noFill/>
          </a:ln>
        </p:spPr>
      </p:pic>
      <p:sp>
        <p:nvSpPr>
          <p:cNvPr id="356" name="Shape 356"/>
          <p:cNvSpPr txBox="1"/>
          <p:nvPr/>
        </p:nvSpPr>
        <p:spPr>
          <a:xfrm>
            <a:off x="8823851" y="1382347"/>
            <a:ext cx="2455652"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Code Snippet of updateDetails() function</a:t>
            </a:r>
            <a:endPar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357" name="Shape 357"/>
          <p:cNvSpPr txBox="1"/>
          <p:nvPr/>
        </p:nvSpPr>
        <p:spPr>
          <a:xfrm>
            <a:off x="396814" y="4386532"/>
            <a:ext cx="9299275"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 complete solidity code of our project can be found </a:t>
            </a:r>
            <a:r>
              <a:rPr lang="en-US" sz="2400" u="sng">
                <a:solidFill>
                  <a:schemeClr val="hlink"/>
                </a:solidFill>
                <a:latin typeface="Century Schoolbook" panose="02040604050505020304"/>
                <a:ea typeface="Century Schoolbook" panose="02040604050505020304"/>
                <a:cs typeface="Century Schoolbook" panose="02040604050505020304"/>
                <a:sym typeface="Century Schoolbook" panose="02040604050505020304"/>
                <a:hlinkClick r:id="rId2"/>
              </a:rPr>
              <a:t>here</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61" name="Shape 361"/>
        <p:cNvGrpSpPr/>
        <p:nvPr/>
      </p:nvGrpSpPr>
      <p:grpSpPr>
        <a:xfrm>
          <a:off x="0" y="0"/>
          <a:ext cx="0" cy="0"/>
          <a:chOff x="0" y="0"/>
          <a:chExt cx="0" cy="0"/>
        </a:xfrm>
      </p:grpSpPr>
      <p:pic>
        <p:nvPicPr>
          <p:cNvPr id="362" name="Shape 362"/>
          <p:cNvPicPr preferRelativeResize="0"/>
          <p:nvPr/>
        </p:nvPicPr>
        <p:blipFill rotWithShape="1">
          <a:blip r:embed="rId1"/>
          <a:srcRect/>
          <a:stretch>
            <a:fillRect/>
          </a:stretch>
        </p:blipFill>
        <p:spPr>
          <a:xfrm>
            <a:off x="1496291" y="0"/>
            <a:ext cx="8357563" cy="6858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66" name="Shape 366"/>
        <p:cNvGrpSpPr/>
        <p:nvPr/>
      </p:nvGrpSpPr>
      <p:grpSpPr>
        <a:xfrm>
          <a:off x="0" y="0"/>
          <a:ext cx="0" cy="0"/>
          <a:chOff x="0" y="0"/>
          <a:chExt cx="0" cy="0"/>
        </a:xfrm>
      </p:grpSpPr>
      <p:sp>
        <p:nvSpPr>
          <p:cNvPr id="367" name="Shape 367"/>
          <p:cNvSpPr txBox="1"/>
          <p:nvPr/>
        </p:nvSpPr>
        <p:spPr>
          <a:xfrm>
            <a:off x="0" y="0"/>
            <a:ext cx="11298264" cy="76944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Deploying the Smart Contract</a:t>
            </a:r>
            <a:endParaRPr lang="en-US" sz="4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368" name="Shape 368"/>
          <p:cNvSpPr txBox="1"/>
          <p:nvPr/>
        </p:nvSpPr>
        <p:spPr>
          <a:xfrm>
            <a:off x="396814" y="950343"/>
            <a:ext cx="6337540" cy="5539978"/>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dk1"/>
              </a:buClr>
              <a:buSzPts val="2400"/>
              <a:buFont typeface="Century Schoolbook" panose="02040604050505020304"/>
              <a:buAutoNum type="arabicPeriod"/>
            </a:pP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Open Ganache </a:t>
            </a:r>
            <a:r>
              <a:rPr lang="en-US" sz="2400">
                <a:solidFill>
                  <a:schemeClr val="dk1"/>
                </a:solidFill>
                <a:latin typeface="Arial" panose="020B0604020202020204"/>
                <a:ea typeface="Arial" panose="020B0604020202020204"/>
                <a:cs typeface="Arial" panose="020B0604020202020204"/>
                <a:sym typeface="Arial" panose="020B0604020202020204"/>
              </a:rPr>
              <a:t>→ </a:t>
            </a: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Settings → Server, set the port to 8545. </a:t>
            </a:r>
            <a:endPar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457200" marR="0" lvl="0" indent="-342900" algn="l" rtl="0">
              <a:spcBef>
                <a:spcPts val="0"/>
              </a:spcBef>
              <a:spcAft>
                <a:spcPts val="0"/>
              </a:spcAft>
              <a:buClr>
                <a:schemeClr val="dk1"/>
              </a:buClr>
              <a:buSzPts val="1800"/>
              <a:buFont typeface="Century Schoolbook" panose="02040604050505020304"/>
              <a:buNone/>
            </a:pP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457200" marR="0" lvl="0" indent="-457200" algn="l" rtl="0">
              <a:spcBef>
                <a:spcPts val="0"/>
              </a:spcBef>
              <a:spcAft>
                <a:spcPts val="0"/>
              </a:spcAft>
              <a:buClr>
                <a:schemeClr val="dk1"/>
              </a:buClr>
              <a:buSzPts val="2400"/>
              <a:buFont typeface="Century Schoolbook" panose="02040604050505020304"/>
              <a:buAutoNum type="arabicPeriod"/>
            </a:pP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Open Browser and login to MetaMask with an account with some Ether. (Copy the private key from one of the Ganache test accounts if necessary). Notice how there was only one block in Ganache </a:t>
            </a:r>
            <a:r>
              <a:rPr lang="en-US" sz="2400">
                <a:solidFill>
                  <a:schemeClr val="dk1"/>
                </a:solidFill>
                <a:latin typeface="Arial" panose="020B0604020202020204"/>
                <a:ea typeface="Arial" panose="020B0604020202020204"/>
                <a:cs typeface="Arial" panose="020B0604020202020204"/>
                <a:sym typeface="Arial" panose="020B0604020202020204"/>
              </a:rPr>
              <a:t>→ </a:t>
            </a: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Blocks, ie the 0th block (Genesis state), and there are no transactions yet.</a:t>
            </a:r>
            <a:endParaRPr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457200" marR="0" lvl="0" indent="-304800" algn="l" rtl="0">
              <a:spcBef>
                <a:spcPts val="0"/>
              </a:spcBef>
              <a:spcAft>
                <a:spcPts val="0"/>
              </a:spcAft>
              <a:buClr>
                <a:schemeClr val="dk1"/>
              </a:buClr>
              <a:buSzPts val="2400"/>
              <a:buFont typeface="Century Schoolbook" panose="02040604050505020304"/>
              <a:buNone/>
            </a:pPr>
            <a:endParaRPr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457200" marR="0" lvl="0" indent="-457200" algn="l" rtl="0">
              <a:spcBef>
                <a:spcPts val="0"/>
              </a:spcBef>
              <a:spcAft>
                <a:spcPts val="0"/>
              </a:spcAft>
              <a:buClr>
                <a:schemeClr val="dk1"/>
              </a:buClr>
              <a:buSzPts val="2400"/>
              <a:buFont typeface="Century Schoolbook" panose="02040604050505020304"/>
              <a:buAutoNum type="arabicPeriod"/>
            </a:pP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Paste the Smart Contract code in the online Solidity IDE </a:t>
            </a:r>
            <a:r>
              <a:rPr lang="en-US" sz="2400" u="sng">
                <a:solidFill>
                  <a:schemeClr val="hlink"/>
                </a:solidFill>
                <a:latin typeface="Century Schoolbook" panose="02040604050505020304"/>
                <a:ea typeface="Century Schoolbook" panose="02040604050505020304"/>
                <a:cs typeface="Century Schoolbook" panose="02040604050505020304"/>
                <a:sym typeface="Century Schoolbook" panose="02040604050505020304"/>
                <a:hlinkClick r:id="rId1"/>
              </a:rPr>
              <a:t>Remix</a:t>
            </a: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457200" marR="0" lvl="0" indent="-304800" algn="l" rtl="0">
              <a:spcBef>
                <a:spcPts val="0"/>
              </a:spcBef>
              <a:spcAft>
                <a:spcPts val="0"/>
              </a:spcAft>
              <a:buClr>
                <a:schemeClr val="dk1"/>
              </a:buClr>
              <a:buSzPts val="2400"/>
              <a:buFont typeface="Century Schoolbook" panose="02040604050505020304"/>
              <a:buNone/>
            </a:pPr>
            <a:endParaRPr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457200" marR="0" lvl="0" indent="-457200" algn="l" rtl="0">
              <a:spcBef>
                <a:spcPts val="0"/>
              </a:spcBef>
              <a:spcAft>
                <a:spcPts val="0"/>
              </a:spcAft>
              <a:buClr>
                <a:schemeClr val="dk1"/>
              </a:buClr>
              <a:buSzPts val="2400"/>
              <a:buFont typeface="Century Schoolbook" panose="02040604050505020304"/>
              <a:buAutoNum type="arabicPeriod"/>
            </a:pP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Compile the code on Remix. </a:t>
            </a:r>
            <a:endPar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369" name="Shape 369" descr="A screenshot of a cell phone&#10;&#10;Description generated with very high confidence"/>
          <p:cNvPicPr preferRelativeResize="0"/>
          <p:nvPr/>
        </p:nvPicPr>
        <p:blipFill rotWithShape="1">
          <a:blip r:embed="rId2"/>
          <a:srcRect/>
          <a:stretch>
            <a:fillRect/>
          </a:stretch>
        </p:blipFill>
        <p:spPr>
          <a:xfrm>
            <a:off x="7172583" y="1436145"/>
            <a:ext cx="3426897" cy="3976116"/>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73" name="Shape 373"/>
        <p:cNvGrpSpPr/>
        <p:nvPr/>
      </p:nvGrpSpPr>
      <p:grpSpPr>
        <a:xfrm>
          <a:off x="0" y="0"/>
          <a:ext cx="0" cy="0"/>
          <a:chOff x="0" y="0"/>
          <a:chExt cx="0" cy="0"/>
        </a:xfrm>
      </p:grpSpPr>
      <p:pic>
        <p:nvPicPr>
          <p:cNvPr id="374" name="Shape 374"/>
          <p:cNvPicPr preferRelativeResize="0"/>
          <p:nvPr/>
        </p:nvPicPr>
        <p:blipFill rotWithShape="1">
          <a:blip r:embed="rId1"/>
          <a:srcRect/>
          <a:stretch>
            <a:fillRect/>
          </a:stretch>
        </p:blipFill>
        <p:spPr>
          <a:xfrm>
            <a:off x="1460018" y="0"/>
            <a:ext cx="8357563" cy="6858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78" name="Shape 378"/>
        <p:cNvGrpSpPr/>
        <p:nvPr/>
      </p:nvGrpSpPr>
      <p:grpSpPr>
        <a:xfrm>
          <a:off x="0" y="0"/>
          <a:ext cx="0" cy="0"/>
          <a:chOff x="0" y="0"/>
          <a:chExt cx="0" cy="0"/>
        </a:xfrm>
      </p:grpSpPr>
      <p:sp>
        <p:nvSpPr>
          <p:cNvPr id="379" name="Shape 379"/>
          <p:cNvSpPr txBox="1"/>
          <p:nvPr>
            <p:ph type="body" idx="1"/>
          </p:nvPr>
        </p:nvSpPr>
        <p:spPr>
          <a:xfrm>
            <a:off x="471118" y="1469571"/>
            <a:ext cx="6740681" cy="97971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5. Go to the "Run" tab and click on "Deploy" to deploy your Smart Contract.</a:t>
            </a: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380" name="Shape 380"/>
          <p:cNvPicPr preferRelativeResize="0"/>
          <p:nvPr/>
        </p:nvPicPr>
        <p:blipFill rotWithShape="1">
          <a:blip r:embed="rId1"/>
          <a:srcRect/>
          <a:stretch>
            <a:fillRect/>
          </a:stretch>
        </p:blipFill>
        <p:spPr>
          <a:xfrm>
            <a:off x="7433692" y="189412"/>
            <a:ext cx="3654127" cy="3053057"/>
          </a:xfrm>
          <a:prstGeom prst="rect">
            <a:avLst/>
          </a:prstGeom>
          <a:noFill/>
          <a:ln w="9525" cap="flat" cmpd="sng">
            <a:solidFill>
              <a:schemeClr val="dk1"/>
            </a:solidFill>
            <a:prstDash val="solid"/>
            <a:round/>
            <a:headEnd type="none" w="sm" len="sm"/>
            <a:tailEnd type="none" w="sm" len="sm"/>
          </a:ln>
        </p:spPr>
      </p:pic>
      <p:sp>
        <p:nvSpPr>
          <p:cNvPr id="381" name="Shape 381"/>
          <p:cNvSpPr/>
          <p:nvPr/>
        </p:nvSpPr>
        <p:spPr>
          <a:xfrm>
            <a:off x="7694762" y="2297502"/>
            <a:ext cx="819569" cy="411191"/>
          </a:xfrm>
          <a:prstGeom prst="ellipse">
            <a:avLst/>
          </a:prstGeom>
          <a:noFill/>
          <a:ln w="139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382" name="Shape 382"/>
          <p:cNvPicPr preferRelativeResize="0"/>
          <p:nvPr/>
        </p:nvPicPr>
        <p:blipFill rotWithShape="1">
          <a:blip r:embed="rId2"/>
          <a:srcRect t="5785" b="9355"/>
          <a:stretch>
            <a:fillRect/>
          </a:stretch>
        </p:blipFill>
        <p:spPr>
          <a:xfrm>
            <a:off x="7752557" y="3333276"/>
            <a:ext cx="3016396" cy="3342808"/>
          </a:xfrm>
          <a:prstGeom prst="rect">
            <a:avLst/>
          </a:prstGeom>
          <a:noFill/>
          <a:ln w="19050" cap="flat" cmpd="sng">
            <a:solidFill>
              <a:schemeClr val="dk1"/>
            </a:solidFill>
            <a:prstDash val="solid"/>
            <a:round/>
            <a:headEnd type="none" w="sm" len="sm"/>
            <a:tailEnd type="none" w="sm" len="sm"/>
          </a:ln>
        </p:spPr>
      </p:pic>
      <p:sp>
        <p:nvSpPr>
          <p:cNvPr id="383" name="Shape 383"/>
          <p:cNvSpPr/>
          <p:nvPr/>
        </p:nvSpPr>
        <p:spPr>
          <a:xfrm>
            <a:off x="9111341" y="6196465"/>
            <a:ext cx="821257" cy="495947"/>
          </a:xfrm>
          <a:prstGeom prst="ellipse">
            <a:avLst/>
          </a:prstGeom>
          <a:noFill/>
          <a:ln w="139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384" name="Shape 384"/>
          <p:cNvSpPr txBox="1"/>
          <p:nvPr/>
        </p:nvSpPr>
        <p:spPr>
          <a:xfrm>
            <a:off x="471118" y="3984171"/>
            <a:ext cx="6740682"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6. Submit the transation when the MetaMask Notification window pops up.</a:t>
            </a:r>
            <a:endPar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spcBef>
                <a:spcPts val="0"/>
              </a:spcBef>
              <a:spcAft>
                <a:spcPts val="0"/>
              </a:spcAft>
              <a:buNone/>
            </a:pP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 very small amount of Ether is charged for deploying a contract, which will be transacted from your account.</a:t>
            </a:r>
            <a:endPar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spcBef>
                <a:spcPts val="0"/>
              </a:spcBef>
              <a:spcAft>
                <a:spcPts val="0"/>
              </a:spcAft>
              <a:buNone/>
            </a:pPr>
            <a:endParaRPr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Shape 123"/>
          <p:cNvSpPr txBox="1"/>
          <p:nvPr/>
        </p:nvSpPr>
        <p:spPr>
          <a:xfrm>
            <a:off x="29114" y="166840"/>
            <a:ext cx="11184986"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Ethereum</a:t>
            </a:r>
            <a:endParaRPr sz="40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24" name="Shape 124"/>
          <p:cNvSpPr txBox="1"/>
          <p:nvPr/>
        </p:nvSpPr>
        <p:spPr>
          <a:xfrm>
            <a:off x="29114" y="990600"/>
            <a:ext cx="11184986"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Ethereum is an open-source software platform based on the Blockchain that enables developers to build and deploy decentralized applications without censorship, fraud or third party interference.</a:t>
            </a:r>
            <a:endPar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spcBef>
                <a:spcPts val="0"/>
              </a:spcBef>
              <a:spcAft>
                <a:spcPts val="0"/>
              </a:spcAft>
              <a:buNone/>
            </a:pP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125" name="Shape 125" descr="hat is Ethereum? A Step-by-Step Beginners Guide"/>
          <p:cNvPicPr preferRelativeResize="0"/>
          <p:nvPr/>
        </p:nvPicPr>
        <p:blipFill rotWithShape="1">
          <a:blip r:embed="rId1"/>
          <a:srcRect l="3887" t="10590" r="3340" b="6834"/>
          <a:stretch>
            <a:fillRect/>
          </a:stretch>
        </p:blipFill>
        <p:spPr>
          <a:xfrm>
            <a:off x="671007" y="1974658"/>
            <a:ext cx="9901199" cy="42037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88" name="Shape 388"/>
        <p:cNvGrpSpPr/>
        <p:nvPr/>
      </p:nvGrpSpPr>
      <p:grpSpPr>
        <a:xfrm>
          <a:off x="0" y="0"/>
          <a:ext cx="0" cy="0"/>
          <a:chOff x="0" y="0"/>
          <a:chExt cx="0" cy="0"/>
        </a:xfrm>
      </p:grpSpPr>
      <p:sp>
        <p:nvSpPr>
          <p:cNvPr id="389" name="Shape 389"/>
          <p:cNvSpPr txBox="1"/>
          <p:nvPr/>
        </p:nvSpPr>
        <p:spPr>
          <a:xfrm>
            <a:off x="417765" y="495712"/>
            <a:ext cx="10058400" cy="2308324"/>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7. You have successfully deployed your contract!</a:t>
            </a:r>
            <a:endPar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just" rtl="0">
              <a:spcBef>
                <a:spcPts val="0"/>
              </a:spcBef>
              <a:spcAft>
                <a:spcPts val="0"/>
              </a:spcAft>
              <a:buNone/>
            </a:pP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When you check your Ganache </a:t>
            </a:r>
            <a:r>
              <a:rPr lang="en-US" sz="2400">
                <a:solidFill>
                  <a:schemeClr val="dk1"/>
                </a:solidFill>
                <a:latin typeface="Arial" panose="020B0604020202020204"/>
                <a:ea typeface="Arial" panose="020B0604020202020204"/>
                <a:cs typeface="Arial" panose="020B0604020202020204"/>
                <a:sym typeface="Arial" panose="020B0604020202020204"/>
              </a:rPr>
              <a:t>-&gt;</a:t>
            </a: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 Blocks , you'll notice that there is a new Block that has been mined. And when you check Transactions, you'll notice a new transaction ie, Contract Created, along with its details.</a:t>
            </a:r>
            <a:endPar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spcBef>
                <a:spcPts val="0"/>
              </a:spcBef>
              <a:spcAft>
                <a:spcPts val="0"/>
              </a:spcAft>
              <a:buNone/>
            </a:pPr>
            <a:endParaRPr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390" name="Shape 390"/>
          <p:cNvPicPr preferRelativeResize="0"/>
          <p:nvPr/>
        </p:nvPicPr>
        <p:blipFill rotWithShape="1">
          <a:blip r:embed="rId1"/>
          <a:srcRect/>
          <a:stretch>
            <a:fillRect/>
          </a:stretch>
        </p:blipFill>
        <p:spPr>
          <a:xfrm>
            <a:off x="417765" y="3340532"/>
            <a:ext cx="10058400" cy="222210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94" name="Shape 394"/>
        <p:cNvGrpSpPr/>
        <p:nvPr/>
      </p:nvGrpSpPr>
      <p:grpSpPr>
        <a:xfrm>
          <a:off x="0" y="0"/>
          <a:ext cx="0" cy="0"/>
          <a:chOff x="0" y="0"/>
          <a:chExt cx="0" cy="0"/>
        </a:xfrm>
      </p:grpSpPr>
      <p:pic>
        <p:nvPicPr>
          <p:cNvPr id="395" name="Shape 395"/>
          <p:cNvPicPr preferRelativeResize="0"/>
          <p:nvPr/>
        </p:nvPicPr>
        <p:blipFill rotWithShape="1">
          <a:blip r:embed="rId1"/>
          <a:srcRect/>
          <a:stretch>
            <a:fillRect/>
          </a:stretch>
        </p:blipFill>
        <p:spPr>
          <a:xfrm>
            <a:off x="1586346" y="0"/>
            <a:ext cx="8357563" cy="6858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99" name="Shape 399"/>
        <p:cNvGrpSpPr/>
        <p:nvPr/>
      </p:nvGrpSpPr>
      <p:grpSpPr>
        <a:xfrm>
          <a:off x="0" y="0"/>
          <a:ext cx="0" cy="0"/>
          <a:chOff x="0" y="0"/>
          <a:chExt cx="0" cy="0"/>
        </a:xfrm>
      </p:grpSpPr>
      <p:sp>
        <p:nvSpPr>
          <p:cNvPr id="400" name="Shape 400"/>
          <p:cNvSpPr txBox="1"/>
          <p:nvPr>
            <p:ph type="body" idx="1"/>
          </p:nvPr>
        </p:nvSpPr>
        <p:spPr>
          <a:xfrm>
            <a:off x="-2" y="771521"/>
            <a:ext cx="11333019" cy="6086480"/>
          </a:xfrm>
          <a:prstGeom prst="rect">
            <a:avLst/>
          </a:prstGeom>
          <a:noFill/>
          <a:ln>
            <a:noFill/>
          </a:ln>
        </p:spPr>
        <p:txBody>
          <a:bodyPr spcFirstLastPara="1" wrap="square" lIns="91425" tIns="45700" rIns="91425" bIns="45700" anchor="t" anchorCtr="0">
            <a:noAutofit/>
          </a:bodyPr>
          <a:lstStyle/>
          <a:p>
            <a:pPr marL="182880" marR="0" lvl="0" indent="-182880" algn="l" rtl="0">
              <a:lnSpc>
                <a:spcPct val="95000"/>
              </a:lnSpc>
              <a:spcBef>
                <a:spcPts val="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We Code the Front End using HTML, CSS, Javascript and other Front End frameworks like Bootstrap to make it responsive and look better.</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We create a Form using Bootstrap to get the details of the students.</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We use this data to create a new student in the Back End using the Smart Contract.</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We display a list of students that have been created dynamically. When the user clicks on the name of the student, his/her details are displayed dynamically in a panel (created using Bootstrap.)</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We add Buttons to :</a:t>
            </a:r>
            <a:endParaRPr sz="2400" b="0" i="0" u="none" strike="noStrike" cap="none">
              <a:solidFill>
                <a:srgbClr val="000000"/>
              </a:solidFill>
              <a:latin typeface="Century Schoolbook" panose="02040604050505020304"/>
              <a:ea typeface="Century Schoolbook" panose="02040604050505020304"/>
              <a:cs typeface="Century Schoolbook" panose="02040604050505020304"/>
              <a:sym typeface="Century Schoolbook" panose="02040604050505020304"/>
            </a:endParaRPr>
          </a:p>
          <a:p>
            <a:pPr marL="731520" marR="0" lvl="2" indent="-182880" algn="l" rtl="0">
              <a:lnSpc>
                <a:spcPct val="90000"/>
              </a:lnSpc>
              <a:spcBef>
                <a:spcPts val="500"/>
              </a:spcBef>
              <a:spcAft>
                <a:spcPts val="0"/>
              </a:spcAft>
              <a:buClr>
                <a:schemeClr val="accent1"/>
              </a:buClr>
              <a:buSzPts val="2400"/>
              <a:buFont typeface="Courier New" panose="02070309020205020404"/>
              <a:buChar char="o"/>
            </a:pPr>
            <a:r>
              <a:rPr lang="en-US" sz="2400" b="0" i="0" u="none" strike="noStrike" cap="none">
                <a:solidFill>
                  <a:srgbClr val="000000"/>
                </a:solidFill>
                <a:latin typeface="Century Schoolbook" panose="02040604050505020304"/>
                <a:ea typeface="Century Schoolbook" panose="02040604050505020304"/>
                <a:cs typeface="Century Schoolbook" panose="02040604050505020304"/>
                <a:sym typeface="Century Schoolbook" panose="02040604050505020304"/>
              </a:rPr>
              <a:t>Submit the details of the students</a:t>
            </a:r>
            <a:endParaRPr lang="en-US" sz="2400" b="0" i="0" u="none" strike="noStrike" cap="none">
              <a:solidFill>
                <a:srgbClr val="000000"/>
              </a:solidFill>
              <a:latin typeface="Century Schoolbook" panose="02040604050505020304"/>
              <a:ea typeface="Century Schoolbook" panose="02040604050505020304"/>
              <a:cs typeface="Century Schoolbook" panose="02040604050505020304"/>
              <a:sym typeface="Century Schoolbook" panose="02040604050505020304"/>
            </a:endParaRPr>
          </a:p>
          <a:p>
            <a:pPr marL="731520" marR="0" lvl="2" indent="-182880" algn="l" rtl="0">
              <a:lnSpc>
                <a:spcPct val="90000"/>
              </a:lnSpc>
              <a:spcBef>
                <a:spcPts val="600"/>
              </a:spcBef>
              <a:spcAft>
                <a:spcPts val="0"/>
              </a:spcAft>
              <a:buClr>
                <a:schemeClr val="accent1"/>
              </a:buClr>
              <a:buSzPts val="2400"/>
              <a:buFont typeface="Courier New" panose="02070309020205020404"/>
              <a:buChar char="o"/>
            </a:pPr>
            <a:r>
              <a:rPr lang="en-US" sz="2400" b="0" i="0" u="none" strike="noStrike" cap="none">
                <a:solidFill>
                  <a:srgbClr val="000000"/>
                </a:solidFill>
                <a:latin typeface="Century Schoolbook" panose="02040604050505020304"/>
                <a:ea typeface="Century Schoolbook" panose="02040604050505020304"/>
                <a:cs typeface="Century Schoolbook" panose="02040604050505020304"/>
                <a:sym typeface="Century Schoolbook" panose="02040604050505020304"/>
              </a:rPr>
              <a:t>Add teachers. (owner)</a:t>
            </a:r>
            <a:endParaRPr lang="en-US" sz="2400" b="0" i="0" u="none" strike="noStrike" cap="none">
              <a:solidFill>
                <a:srgbClr val="000000"/>
              </a:solidFill>
              <a:latin typeface="Century Schoolbook" panose="02040604050505020304"/>
              <a:ea typeface="Century Schoolbook" panose="02040604050505020304"/>
              <a:cs typeface="Century Schoolbook" panose="02040604050505020304"/>
              <a:sym typeface="Century Schoolbook" panose="02040604050505020304"/>
            </a:endParaRPr>
          </a:p>
          <a:p>
            <a:pPr marL="731520" marR="0" lvl="2" indent="-182880" algn="l" rtl="0">
              <a:lnSpc>
                <a:spcPct val="90000"/>
              </a:lnSpc>
              <a:spcBef>
                <a:spcPts val="600"/>
              </a:spcBef>
              <a:spcAft>
                <a:spcPts val="0"/>
              </a:spcAft>
              <a:buClr>
                <a:schemeClr val="accent1"/>
              </a:buClr>
              <a:buSzPts val="2400"/>
              <a:buFont typeface="Courier New" panose="02070309020205020404"/>
              <a:buChar char="o"/>
            </a:pPr>
            <a:r>
              <a:rPr lang="en-US" sz="2400" b="0" i="0" u="none" strike="noStrike" cap="none">
                <a:solidFill>
                  <a:srgbClr val="000000"/>
                </a:solidFill>
                <a:latin typeface="Century Schoolbook" panose="02040604050505020304"/>
                <a:ea typeface="Century Schoolbook" panose="02040604050505020304"/>
                <a:cs typeface="Century Schoolbook" panose="02040604050505020304"/>
                <a:sym typeface="Century Schoolbook" panose="02040604050505020304"/>
              </a:rPr>
              <a:t>Add employers. (teacher)</a:t>
            </a:r>
            <a:endParaRPr lang="en-US" sz="2400" b="0" i="0" u="none" strike="noStrike" cap="none">
              <a:solidFill>
                <a:srgbClr val="000000"/>
              </a:solidFill>
              <a:latin typeface="Century Schoolbook" panose="02040604050505020304"/>
              <a:ea typeface="Century Schoolbook" panose="02040604050505020304"/>
              <a:cs typeface="Century Schoolbook" panose="02040604050505020304"/>
              <a:sym typeface="Century Schoolbook" panose="02040604050505020304"/>
            </a:endParaRPr>
          </a:p>
          <a:p>
            <a:pPr marL="731520" marR="0" lvl="2" indent="-182880" algn="l" rtl="0">
              <a:lnSpc>
                <a:spcPct val="90000"/>
              </a:lnSpc>
              <a:spcBef>
                <a:spcPts val="600"/>
              </a:spcBef>
              <a:spcAft>
                <a:spcPts val="0"/>
              </a:spcAft>
              <a:buClr>
                <a:schemeClr val="accent1"/>
              </a:buClr>
              <a:buSzPts val="2400"/>
              <a:buFont typeface="Courier New" panose="02070309020205020404"/>
              <a:buChar char="o"/>
            </a:pPr>
            <a:r>
              <a:rPr lang="en-US" sz="2400" b="0" i="0" u="none" strike="noStrike" cap="none">
                <a:solidFill>
                  <a:srgbClr val="000000"/>
                </a:solidFill>
                <a:latin typeface="Century Schoolbook" panose="02040604050505020304"/>
                <a:ea typeface="Century Schoolbook" panose="02040604050505020304"/>
                <a:cs typeface="Century Schoolbook" panose="02040604050505020304"/>
                <a:sym typeface="Century Schoolbook" panose="02040604050505020304"/>
              </a:rPr>
              <a:t>Give homework (teacher)</a:t>
            </a:r>
            <a:endParaRPr lang="en-US" sz="2400" b="0" i="0" u="none" strike="noStrike" cap="none">
              <a:solidFill>
                <a:srgbClr val="000000"/>
              </a:solidFill>
              <a:latin typeface="Century Schoolbook" panose="02040604050505020304"/>
              <a:ea typeface="Century Schoolbook" panose="02040604050505020304"/>
              <a:cs typeface="Century Schoolbook" panose="02040604050505020304"/>
              <a:sym typeface="Century Schoolbook" panose="02040604050505020304"/>
            </a:endParaRPr>
          </a:p>
          <a:p>
            <a:pPr marL="731520" marR="0" lvl="2" indent="-182880" algn="l" rtl="0">
              <a:lnSpc>
                <a:spcPct val="90000"/>
              </a:lnSpc>
              <a:spcBef>
                <a:spcPts val="600"/>
              </a:spcBef>
              <a:spcAft>
                <a:spcPts val="0"/>
              </a:spcAft>
              <a:buClr>
                <a:schemeClr val="accent1"/>
              </a:buClr>
              <a:buSzPts val="2400"/>
              <a:buFont typeface="Courier New" panose="02070309020205020404"/>
              <a:buChar char="o"/>
            </a:pPr>
            <a:r>
              <a:rPr lang="en-US" sz="2400" b="0" i="0" u="none" strike="noStrike" cap="none">
                <a:solidFill>
                  <a:srgbClr val="000000"/>
                </a:solidFill>
                <a:latin typeface="Century Schoolbook" panose="02040604050505020304"/>
                <a:ea typeface="Century Schoolbook" panose="02040604050505020304"/>
                <a:cs typeface="Century Schoolbook" panose="02040604050505020304"/>
                <a:sym typeface="Century Schoolbook" panose="02040604050505020304"/>
              </a:rPr>
              <a:t>Submit homework (student)</a:t>
            </a:r>
            <a:endParaRPr sz="2400" b="0" i="0" u="none" strike="noStrike" cap="none">
              <a:solidFill>
                <a:srgbClr val="000000"/>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401" name="Shape 401"/>
          <p:cNvSpPr txBox="1"/>
          <p:nvPr>
            <p:ph type="title"/>
          </p:nvPr>
        </p:nvSpPr>
        <p:spPr>
          <a:xfrm>
            <a:off x="-2" y="0"/>
            <a:ext cx="11333019" cy="72206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70C0"/>
              </a:buClr>
              <a:buSzPts val="4400"/>
              <a:buFont typeface="Century Schoolbook" panose="02040604050505020304"/>
              <a:buNone/>
            </a:pPr>
            <a:r>
              <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Coding The Front End</a:t>
            </a:r>
            <a:endParaRPr sz="4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405" name="Shape 405"/>
        <p:cNvGrpSpPr/>
        <p:nvPr/>
      </p:nvGrpSpPr>
      <p:grpSpPr>
        <a:xfrm>
          <a:off x="0" y="0"/>
          <a:ext cx="0" cy="0"/>
          <a:chOff x="0" y="0"/>
          <a:chExt cx="0" cy="0"/>
        </a:xfrm>
      </p:grpSpPr>
      <p:sp>
        <p:nvSpPr>
          <p:cNvPr id="406" name="Shape 406"/>
          <p:cNvSpPr txBox="1"/>
          <p:nvPr>
            <p:ph type="title"/>
          </p:nvPr>
        </p:nvSpPr>
        <p:spPr>
          <a:xfrm>
            <a:off x="0" y="0"/>
            <a:ext cx="11277600" cy="85111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70C0"/>
              </a:buClr>
              <a:buSzPts val="4400"/>
              <a:buFont typeface="Century Schoolbook" panose="02040604050505020304"/>
              <a:buNone/>
            </a:pPr>
            <a:r>
              <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Example - HTML</a:t>
            </a:r>
            <a:endPar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407" name="Shape 407" descr="A screenshot of a cell phone&#10;&#10;Description generated with very high confidence"/>
          <p:cNvPicPr preferRelativeResize="0"/>
          <p:nvPr/>
        </p:nvPicPr>
        <p:blipFill rotWithShape="1">
          <a:blip r:embed="rId1"/>
          <a:srcRect/>
          <a:stretch>
            <a:fillRect/>
          </a:stretch>
        </p:blipFill>
        <p:spPr>
          <a:xfrm>
            <a:off x="641140" y="991430"/>
            <a:ext cx="9946255" cy="563838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411" name="Shape 411"/>
        <p:cNvGrpSpPr/>
        <p:nvPr/>
      </p:nvGrpSpPr>
      <p:grpSpPr>
        <a:xfrm>
          <a:off x="0" y="0"/>
          <a:ext cx="0" cy="0"/>
          <a:chOff x="0" y="0"/>
          <a:chExt cx="0" cy="0"/>
        </a:xfrm>
      </p:grpSpPr>
      <p:sp>
        <p:nvSpPr>
          <p:cNvPr id="412" name="Shape 412"/>
          <p:cNvSpPr txBox="1"/>
          <p:nvPr>
            <p:ph type="title"/>
          </p:nvPr>
        </p:nvSpPr>
        <p:spPr>
          <a:xfrm>
            <a:off x="0" y="0"/>
            <a:ext cx="11277600" cy="879865"/>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70C0"/>
              </a:buClr>
              <a:buSzPts val="4400"/>
              <a:buFont typeface="Century Schoolbook" panose="02040604050505020304"/>
              <a:buNone/>
            </a:pPr>
            <a:r>
              <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JavaScript</a:t>
            </a:r>
            <a:endParaRPr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413" name="Shape 413"/>
          <p:cNvSpPr txBox="1"/>
          <p:nvPr>
            <p:ph type="body" idx="1"/>
          </p:nvPr>
        </p:nvSpPr>
        <p:spPr>
          <a:xfrm>
            <a:off x="0" y="1483744"/>
            <a:ext cx="11277600" cy="4983940"/>
          </a:xfrm>
          <a:prstGeom prst="rect">
            <a:avLst/>
          </a:prstGeom>
          <a:noFill/>
          <a:ln>
            <a:noFill/>
          </a:ln>
        </p:spPr>
        <p:txBody>
          <a:bodyPr spcFirstLastPara="1" wrap="square" lIns="91425" tIns="45700" rIns="91425" bIns="45700" anchor="t" anchorCtr="0">
            <a:noAutofit/>
          </a:bodyPr>
          <a:lstStyle/>
          <a:p>
            <a:pPr marL="285750" marR="0" lvl="0" indent="-285750" algn="l" rtl="0">
              <a:lnSpc>
                <a:spcPct val="95000"/>
              </a:lnSpc>
              <a:spcBef>
                <a:spcPts val="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We use JavaScript to:</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731520" marR="0" lvl="2" indent="-30480" algn="l" rtl="0">
              <a:lnSpc>
                <a:spcPct val="90000"/>
              </a:lnSpc>
              <a:spcBef>
                <a:spcPts val="500"/>
              </a:spcBef>
              <a:spcAft>
                <a:spcPts val="0"/>
              </a:spcAft>
              <a:buClr>
                <a:schemeClr val="accent1"/>
              </a:buClr>
              <a:buSzPts val="2400"/>
              <a:buFont typeface="Noto Sans Symbols"/>
              <a:buNone/>
            </a:pPr>
            <a:endParaRPr sz="2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endParaRPr>
          </a:p>
          <a:p>
            <a:pPr marL="891540" marR="0" lvl="2" indent="-342900" algn="l" rtl="0">
              <a:lnSpc>
                <a:spcPct val="90000"/>
              </a:lnSpc>
              <a:spcBef>
                <a:spcPts val="600"/>
              </a:spcBef>
              <a:spcAft>
                <a:spcPts val="0"/>
              </a:spcAft>
              <a:buClr>
                <a:schemeClr val="accent1"/>
              </a:buClr>
              <a:buSzPts val="2400"/>
              <a:buFont typeface="Noto Sans Symbols"/>
              <a:buAutoNum type="arabicPeriod"/>
            </a:pPr>
            <a:r>
              <a:rPr lang="en-US" sz="2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rPr>
              <a:t>Send the details of the student to Ethereum when the submit button is clicked.</a:t>
            </a:r>
            <a:endParaRPr sz="2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endParaRPr>
          </a:p>
          <a:p>
            <a:pPr marL="891540" marR="0" lvl="2" indent="-342900" algn="l" rtl="0">
              <a:lnSpc>
                <a:spcPct val="90000"/>
              </a:lnSpc>
              <a:spcBef>
                <a:spcPts val="600"/>
              </a:spcBef>
              <a:spcAft>
                <a:spcPts val="0"/>
              </a:spcAft>
              <a:buClr>
                <a:schemeClr val="accent1"/>
              </a:buClr>
              <a:buSzPts val="2400"/>
              <a:buFont typeface="Noto Sans Symbols"/>
              <a:buAutoNum type="arabicPeriod"/>
            </a:pPr>
            <a:r>
              <a:rPr lang="en-US" sz="2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rPr>
              <a:t>Display the names of the student dynamically. </a:t>
            </a:r>
            <a:endParaRPr sz="2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endParaRPr>
          </a:p>
          <a:p>
            <a:pPr marL="891540" marR="0" lvl="2" indent="-342900" algn="l" rtl="0">
              <a:lnSpc>
                <a:spcPct val="90000"/>
              </a:lnSpc>
              <a:spcBef>
                <a:spcPts val="600"/>
              </a:spcBef>
              <a:spcAft>
                <a:spcPts val="0"/>
              </a:spcAft>
              <a:buClr>
                <a:schemeClr val="accent1"/>
              </a:buClr>
              <a:buSzPts val="2400"/>
              <a:buFont typeface="Noto Sans Symbols"/>
              <a:buAutoNum type="arabicPeriod"/>
            </a:pPr>
            <a:r>
              <a:rPr lang="en-US" sz="2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rPr>
              <a:t>Display the details of the student when we click on their name.</a:t>
            </a:r>
            <a:endParaRPr sz="2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endParaRPr>
          </a:p>
          <a:p>
            <a:pPr marL="891540" marR="0" lvl="2" indent="-342900" algn="l" rtl="0">
              <a:lnSpc>
                <a:spcPct val="90000"/>
              </a:lnSpc>
              <a:spcBef>
                <a:spcPts val="600"/>
              </a:spcBef>
              <a:spcAft>
                <a:spcPts val="0"/>
              </a:spcAft>
              <a:buClr>
                <a:schemeClr val="accent1"/>
              </a:buClr>
              <a:buSzPts val="2400"/>
              <a:buFont typeface="Noto Sans Symbols"/>
              <a:buAutoNum type="arabicPeriod"/>
            </a:pPr>
            <a:r>
              <a:rPr lang="en-US" sz="2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rPr>
              <a:t>Display the appropriate messages when events occur</a:t>
            </a:r>
            <a:endParaRPr sz="2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endParaRPr>
          </a:p>
          <a:p>
            <a:pPr marL="891540" marR="0" lvl="2" indent="-342900" algn="l" rtl="0">
              <a:lnSpc>
                <a:spcPct val="90000"/>
              </a:lnSpc>
              <a:spcBef>
                <a:spcPts val="600"/>
              </a:spcBef>
              <a:spcAft>
                <a:spcPts val="0"/>
              </a:spcAft>
              <a:buClr>
                <a:schemeClr val="accent1"/>
              </a:buClr>
              <a:buSzPts val="2400"/>
              <a:buFont typeface="Noto Sans Symbols"/>
              <a:buAutoNum type="arabicPeriod"/>
            </a:pPr>
            <a:r>
              <a:rPr lang="en-US" sz="2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rPr>
              <a:t>To make the website Interactive</a:t>
            </a:r>
            <a:br>
              <a:rPr lang="en-US" sz="2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rPr>
            </a:br>
            <a:endParaRPr sz="2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endParaRPr>
          </a:p>
          <a:p>
            <a:pPr marL="285750" marR="0" lvl="0" indent="-285750" algn="l" rtl="0">
              <a:lnSpc>
                <a:spcPct val="95000"/>
              </a:lnSpc>
              <a:spcBef>
                <a:spcPts val="1700"/>
              </a:spcBef>
              <a:spcAft>
                <a:spcPts val="0"/>
              </a:spcAft>
              <a:buClr>
                <a:schemeClr val="accent1"/>
              </a:buClr>
              <a:buSzPts val="1920"/>
              <a:buFont typeface="Arial" panose="020B0604020202020204"/>
              <a:buChar char="•"/>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We also use Web3.js which is a JavaScript  Framework. We will discuss more on this later.</a:t>
            </a:r>
            <a:endParaRPr sz="1800" b="0" i="0" u="none" strike="noStrike" cap="none">
              <a:solidFill>
                <a:schemeClr val="dk1"/>
              </a:solidFill>
              <a:latin typeface="PT Mono" panose="02060509020205020204"/>
              <a:ea typeface="PT Mono" panose="02060509020205020204"/>
              <a:cs typeface="PT Mono" panose="02060509020205020204"/>
              <a:sym typeface="PT Mono" panose="02060509020205020204"/>
            </a:endParaRPr>
          </a:p>
          <a:p>
            <a:pPr marL="891540" marR="0" lvl="2" indent="-254000" algn="l" rtl="0">
              <a:lnSpc>
                <a:spcPct val="90000"/>
              </a:lnSpc>
              <a:spcBef>
                <a:spcPts val="500"/>
              </a:spcBef>
              <a:spcAft>
                <a:spcPts val="0"/>
              </a:spcAft>
              <a:buClr>
                <a:schemeClr val="accent1"/>
              </a:buClr>
              <a:buSzPts val="1400"/>
              <a:buFont typeface="Noto Sans Symbols"/>
              <a:buNone/>
            </a:pPr>
            <a:endParaRPr sz="1400" b="0" i="0" u="none" strike="noStrike" cap="none">
              <a:solidFill>
                <a:srgbClr val="262626"/>
              </a:solidFill>
              <a:latin typeface="PT Mono" panose="02060509020205020204"/>
              <a:ea typeface="PT Mono" panose="02060509020205020204"/>
              <a:cs typeface="PT Mono" panose="02060509020205020204"/>
              <a:sym typeface="PT Mono" panose="02060509020205020204"/>
            </a:endParaRPr>
          </a:p>
          <a:p>
            <a:pPr marL="891540" marR="0" lvl="2" indent="-254000" algn="l" rtl="0">
              <a:lnSpc>
                <a:spcPct val="90000"/>
              </a:lnSpc>
              <a:spcBef>
                <a:spcPts val="600"/>
              </a:spcBef>
              <a:spcAft>
                <a:spcPts val="0"/>
              </a:spcAft>
              <a:buClr>
                <a:schemeClr val="accent1"/>
              </a:buClr>
              <a:buSzPts val="1400"/>
              <a:buFont typeface="Noto Sans Symbols"/>
              <a:buNone/>
            </a:pPr>
            <a:endParaRPr sz="1400" b="0" i="0" u="none" strike="noStrike" cap="none">
              <a:solidFill>
                <a:srgbClr val="262626"/>
              </a:solidFill>
              <a:latin typeface="PT Mono" panose="02060509020205020204"/>
              <a:ea typeface="PT Mono" panose="02060509020205020204"/>
              <a:cs typeface="PT Mono" panose="02060509020205020204"/>
              <a:sym typeface="PT Mono" panose="02060509020205020204"/>
            </a:endParaRPr>
          </a:p>
          <a:p>
            <a:pPr marL="891540" marR="0" lvl="2" indent="-254000" algn="l" rtl="0">
              <a:lnSpc>
                <a:spcPct val="90000"/>
              </a:lnSpc>
              <a:spcBef>
                <a:spcPts val="600"/>
              </a:spcBef>
              <a:spcAft>
                <a:spcPts val="0"/>
              </a:spcAft>
              <a:buClr>
                <a:schemeClr val="accent1"/>
              </a:buClr>
              <a:buSzPts val="1400"/>
              <a:buFont typeface="Noto Sans Symbols"/>
              <a:buNone/>
            </a:pPr>
            <a:endParaRPr sz="1400" b="0" i="0" u="none" strike="noStrike" cap="none">
              <a:solidFill>
                <a:srgbClr val="262626"/>
              </a:solidFill>
              <a:latin typeface="PT Mono" panose="02060509020205020204"/>
              <a:ea typeface="PT Mono" panose="02060509020205020204"/>
              <a:cs typeface="PT Mono" panose="02060509020205020204"/>
              <a:sym typeface="PT Mono" panose="020605090202050202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417" name="Shape 417"/>
        <p:cNvGrpSpPr/>
        <p:nvPr/>
      </p:nvGrpSpPr>
      <p:grpSpPr>
        <a:xfrm>
          <a:off x="0" y="0"/>
          <a:ext cx="0" cy="0"/>
          <a:chOff x="0" y="0"/>
          <a:chExt cx="0" cy="0"/>
        </a:xfrm>
      </p:grpSpPr>
      <p:sp>
        <p:nvSpPr>
          <p:cNvPr id="418" name="Shape 418"/>
          <p:cNvSpPr txBox="1"/>
          <p:nvPr>
            <p:ph type="title"/>
          </p:nvPr>
        </p:nvSpPr>
        <p:spPr>
          <a:xfrm>
            <a:off x="0" y="-13855"/>
            <a:ext cx="11277600" cy="85111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70C0"/>
              </a:buClr>
              <a:buSzPts val="4400"/>
              <a:buFont typeface="Century Schoolbook" panose="02040604050505020304"/>
              <a:buNone/>
            </a:pPr>
            <a:r>
              <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Example - JavaScript</a:t>
            </a:r>
            <a:endPar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419" name="Shape 419" descr="A screenshot of a cell phone&#10;&#10;Description generated with very high confidence"/>
          <p:cNvPicPr preferRelativeResize="0"/>
          <p:nvPr/>
        </p:nvPicPr>
        <p:blipFill rotWithShape="1">
          <a:blip r:embed="rId1"/>
          <a:srcRect/>
          <a:stretch>
            <a:fillRect/>
          </a:stretch>
        </p:blipFill>
        <p:spPr>
          <a:xfrm>
            <a:off x="715993" y="892675"/>
            <a:ext cx="9845614" cy="5506867"/>
          </a:xfrm>
          <a:prstGeom prst="rect">
            <a:avLst/>
          </a:prstGeom>
          <a:noFill/>
          <a:ln>
            <a:noFill/>
          </a:ln>
        </p:spPr>
      </p:pic>
      <p:sp>
        <p:nvSpPr>
          <p:cNvPr id="420" name="Shape 420"/>
          <p:cNvSpPr txBox="1"/>
          <p:nvPr/>
        </p:nvSpPr>
        <p:spPr>
          <a:xfrm>
            <a:off x="2050317" y="6416325"/>
            <a:ext cx="7176965"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 entire front end code to our project can be found </a:t>
            </a:r>
            <a:r>
              <a:rPr lang="en-US" sz="2000" u="sng">
                <a:solidFill>
                  <a:schemeClr val="hlink"/>
                </a:solidFill>
                <a:latin typeface="Century Schoolbook" panose="02040604050505020304"/>
                <a:ea typeface="Century Schoolbook" panose="02040604050505020304"/>
                <a:cs typeface="Century Schoolbook" panose="02040604050505020304"/>
                <a:sym typeface="Century Schoolbook" panose="02040604050505020304"/>
                <a:hlinkClick r:id="rId2"/>
              </a:rPr>
              <a:t>here</a:t>
            </a:r>
            <a:r>
              <a:rPr lang="en-US" sz="20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t>
            </a:r>
            <a:endParaRPr sz="20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424" name="Shape 424"/>
        <p:cNvGrpSpPr/>
        <p:nvPr/>
      </p:nvGrpSpPr>
      <p:grpSpPr>
        <a:xfrm>
          <a:off x="0" y="0"/>
          <a:ext cx="0" cy="0"/>
          <a:chOff x="0" y="0"/>
          <a:chExt cx="0" cy="0"/>
        </a:xfrm>
      </p:grpSpPr>
      <p:pic>
        <p:nvPicPr>
          <p:cNvPr id="425" name="Shape 425"/>
          <p:cNvPicPr preferRelativeResize="0"/>
          <p:nvPr/>
        </p:nvPicPr>
        <p:blipFill rotWithShape="1">
          <a:blip r:embed="rId1"/>
          <a:srcRect/>
          <a:stretch>
            <a:fillRect/>
          </a:stretch>
        </p:blipFill>
        <p:spPr>
          <a:xfrm>
            <a:off x="1641763" y="0"/>
            <a:ext cx="8357563" cy="6858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429" name="Shape 429"/>
        <p:cNvGrpSpPr/>
        <p:nvPr/>
      </p:nvGrpSpPr>
      <p:grpSpPr>
        <a:xfrm>
          <a:off x="0" y="0"/>
          <a:ext cx="0" cy="0"/>
          <a:chOff x="0" y="0"/>
          <a:chExt cx="0" cy="0"/>
        </a:xfrm>
      </p:grpSpPr>
      <p:sp>
        <p:nvSpPr>
          <p:cNvPr id="430" name="Shape 430"/>
          <p:cNvSpPr txBox="1"/>
          <p:nvPr>
            <p:ph type="body" idx="1"/>
          </p:nvPr>
        </p:nvSpPr>
        <p:spPr>
          <a:xfrm>
            <a:off x="571759" y="1153064"/>
            <a:ext cx="10076226" cy="2381640"/>
          </a:xfrm>
          <a:prstGeom prst="rect">
            <a:avLst/>
          </a:prstGeom>
          <a:noFill/>
          <a:ln>
            <a:noFill/>
          </a:ln>
        </p:spPr>
        <p:txBody>
          <a:bodyPr spcFirstLastPara="1" wrap="square" lIns="91425" tIns="45700" rIns="91425" bIns="45700" anchor="t" anchorCtr="0">
            <a:noAutofit/>
          </a:bodyPr>
          <a:lstStyle/>
          <a:p>
            <a:pPr marL="182880" marR="0" lvl="0" indent="-182880" algn="l" rtl="0">
              <a:lnSpc>
                <a:spcPct val="95000"/>
              </a:lnSpc>
              <a:spcBef>
                <a:spcPts val="0"/>
              </a:spcBef>
              <a:spcAft>
                <a:spcPts val="0"/>
              </a:spcAft>
              <a:buClr>
                <a:schemeClr val="accent1"/>
              </a:buClr>
              <a:buSzPts val="1760"/>
              <a:buFont typeface="Arial" panose="020B0604020202020204"/>
              <a:buChar char="•"/>
            </a:pPr>
            <a:r>
              <a:rPr lang="en-US" sz="22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We need to set up a server.</a:t>
            </a:r>
            <a:endParaRPr lang="en-US" sz="22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760"/>
              <a:buFont typeface="Arial" panose="020B0604020202020204"/>
              <a:buChar char="•"/>
            </a:pPr>
            <a:r>
              <a:rPr lang="en-US" sz="22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On Ubuntu, apache2 sets up a server on your localhost. (127.0.0.1)</a:t>
            </a:r>
            <a:endParaRPr lang="en-US" sz="22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182880" algn="l" rtl="0">
              <a:lnSpc>
                <a:spcPct val="95000"/>
              </a:lnSpc>
              <a:spcBef>
                <a:spcPts val="1600"/>
              </a:spcBef>
              <a:spcAft>
                <a:spcPts val="0"/>
              </a:spcAft>
              <a:buClr>
                <a:schemeClr val="accent1"/>
              </a:buClr>
              <a:buSzPts val="1760"/>
              <a:buFont typeface="Arial" panose="020B0604020202020204"/>
              <a:buChar char="•"/>
            </a:pPr>
            <a:r>
              <a:rPr lang="en-US" sz="22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We need to copy-paste our .html files into the /var/www/html directory. Ex: </a:t>
            </a:r>
            <a:endParaRPr lang="en-US" sz="22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431" name="Shape 431"/>
          <p:cNvSpPr txBox="1"/>
          <p:nvPr>
            <p:ph type="title"/>
          </p:nvPr>
        </p:nvSpPr>
        <p:spPr>
          <a:xfrm>
            <a:off x="-1" y="16692"/>
            <a:ext cx="11291455" cy="879865"/>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70C0"/>
              </a:buClr>
              <a:buSzPts val="4400"/>
              <a:buFont typeface="Century Schoolbook" panose="02040604050505020304"/>
              <a:buNone/>
            </a:pPr>
            <a:r>
              <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Hosting</a:t>
            </a:r>
            <a:endParaRPr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432" name="Shape 432" descr="A close up of a sign&#10;&#10;Description generated with very high confidence"/>
          <p:cNvPicPr preferRelativeResize="0"/>
          <p:nvPr/>
        </p:nvPicPr>
        <p:blipFill rotWithShape="1">
          <a:blip r:embed="rId1"/>
          <a:srcRect/>
          <a:stretch>
            <a:fillRect/>
          </a:stretch>
        </p:blipFill>
        <p:spPr>
          <a:xfrm>
            <a:off x="727493" y="3686560"/>
            <a:ext cx="9658707" cy="855095"/>
          </a:xfrm>
          <a:prstGeom prst="rect">
            <a:avLst/>
          </a:prstGeom>
          <a:noFill/>
          <a:ln>
            <a:noFill/>
          </a:ln>
        </p:spPr>
      </p:pic>
      <p:sp>
        <p:nvSpPr>
          <p:cNvPr id="433" name="Shape 433"/>
          <p:cNvSpPr txBox="1"/>
          <p:nvPr/>
        </p:nvSpPr>
        <p:spPr>
          <a:xfrm>
            <a:off x="571759" y="4927584"/>
            <a:ext cx="10234378" cy="1705904"/>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chemeClr val="accent1"/>
              </a:buClr>
              <a:buSzPts val="1920"/>
              <a:buFont typeface="Arial" panose="020B0604020202020204"/>
              <a:buNone/>
            </a:pP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NOTE: We are using apache to set up a local server because MetaMask has no permissions to communicate with DApps that are running on the local file system. (</a:t>
            </a:r>
            <a:r>
              <a:rPr lang="en-US" sz="2400" u="sng">
                <a:solidFill>
                  <a:schemeClr val="hlink"/>
                </a:solidFill>
                <a:latin typeface="Century Schoolbook" panose="02040604050505020304"/>
                <a:ea typeface="Century Schoolbook" panose="02040604050505020304"/>
                <a:cs typeface="Century Schoolbook" panose="02040604050505020304"/>
                <a:sym typeface="Century Schoolbook" panose="02040604050505020304"/>
                <a:hlinkClick r:id="rId2"/>
              </a:rPr>
              <a:t>file://</a:t>
            </a: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t>
            </a:r>
            <a:endPar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Note: any other hosting software (nginx etc.) can be used instead. </a:t>
            </a:r>
            <a:endPar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437" name="Shape 437"/>
        <p:cNvGrpSpPr/>
        <p:nvPr/>
      </p:nvGrpSpPr>
      <p:grpSpPr>
        <a:xfrm>
          <a:off x="0" y="0"/>
          <a:ext cx="0" cy="0"/>
          <a:chOff x="0" y="0"/>
          <a:chExt cx="0" cy="0"/>
        </a:xfrm>
      </p:grpSpPr>
      <p:sp>
        <p:nvSpPr>
          <p:cNvPr id="438" name="Shape 438"/>
          <p:cNvSpPr txBox="1"/>
          <p:nvPr/>
        </p:nvSpPr>
        <p:spPr>
          <a:xfrm>
            <a:off x="234779" y="1149188"/>
            <a:ext cx="10861589"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Metamask being the bridge between the normal web browser and the world of Ethereum DApps, does this by “injecting” an instance of Web3, a JavaScript framework into the browser, which the Web developers can use to call their contract functions on the Ethereum Blockchain.</a:t>
            </a:r>
            <a:endPar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spcBef>
                <a:spcPts val="0"/>
              </a:spcBef>
              <a:spcAft>
                <a:spcPts val="0"/>
              </a:spcAft>
              <a:buNone/>
            </a:pP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As the framework is still under development, It is important to pay attention to the version of the web3 injected and use the corresponding syntactical rules. You can check the version by using the following line in your webpage’s JavaScript code:</a:t>
            </a:r>
            <a:endPar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spcBef>
                <a:spcPts val="0"/>
              </a:spcBef>
              <a:spcAft>
                <a:spcPts val="0"/>
              </a:spcAft>
              <a:buNone/>
            </a:pP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439" name="Shape 439"/>
          <p:cNvSpPr txBox="1"/>
          <p:nvPr/>
        </p:nvSpPr>
        <p:spPr>
          <a:xfrm>
            <a:off x="234779" y="3469864"/>
            <a:ext cx="3493264" cy="369332"/>
          </a:xfrm>
          <a:prstGeom prst="rect">
            <a:avLst/>
          </a:prstGeom>
          <a:solidFill>
            <a:srgbClr val="BCCAD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alert(web3.version.api);</a:t>
            </a:r>
            <a:endParaRPr sz="1800">
              <a:solidFill>
                <a:schemeClr val="dk1"/>
              </a:solidFill>
              <a:latin typeface="PT Mono" panose="02060509020205020204"/>
              <a:ea typeface="PT Mono" panose="02060509020205020204"/>
              <a:cs typeface="PT Mono" panose="02060509020205020204"/>
              <a:sym typeface="PT Mono" panose="02060509020205020204"/>
            </a:endParaRPr>
          </a:p>
        </p:txBody>
      </p:sp>
      <p:pic>
        <p:nvPicPr>
          <p:cNvPr id="440" name="Shape 440"/>
          <p:cNvPicPr preferRelativeResize="0"/>
          <p:nvPr/>
        </p:nvPicPr>
        <p:blipFill rotWithShape="1">
          <a:blip r:embed="rId1"/>
          <a:srcRect l="1703" t="4618" r="1845" b="7077"/>
          <a:stretch>
            <a:fillRect/>
          </a:stretch>
        </p:blipFill>
        <p:spPr>
          <a:xfrm>
            <a:off x="234779" y="4595348"/>
            <a:ext cx="5634681" cy="1502746"/>
          </a:xfrm>
          <a:prstGeom prst="rect">
            <a:avLst/>
          </a:prstGeom>
          <a:noFill/>
          <a:ln w="9525" cap="flat" cmpd="sng">
            <a:solidFill>
              <a:schemeClr val="dk1"/>
            </a:solidFill>
            <a:prstDash val="solid"/>
            <a:round/>
            <a:headEnd type="none" w="sm" len="sm"/>
            <a:tailEnd type="none" w="sm" len="sm"/>
          </a:ln>
        </p:spPr>
      </p:pic>
      <p:sp>
        <p:nvSpPr>
          <p:cNvPr id="441" name="Shape 441"/>
          <p:cNvSpPr txBox="1"/>
          <p:nvPr/>
        </p:nvSpPr>
        <p:spPr>
          <a:xfrm>
            <a:off x="234779" y="4069676"/>
            <a:ext cx="370005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Which generates an alert saying:</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442" name="Shape 442"/>
          <p:cNvSpPr txBox="1"/>
          <p:nvPr/>
        </p:nvSpPr>
        <p:spPr>
          <a:xfrm>
            <a:off x="234779" y="6264879"/>
            <a:ext cx="1097279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Therefore, all the code pertaining to web3 in our website code is according to the Web3 version 0.20.3</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443" name="Shape 443"/>
          <p:cNvSpPr txBox="1"/>
          <p:nvPr/>
        </p:nvSpPr>
        <p:spPr>
          <a:xfrm>
            <a:off x="21578" y="11352"/>
            <a:ext cx="11185999" cy="76944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Web3 version</a:t>
            </a:r>
            <a:endParaRPr sz="4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447" name="Shape 447"/>
        <p:cNvGrpSpPr/>
        <p:nvPr/>
      </p:nvGrpSpPr>
      <p:grpSpPr>
        <a:xfrm>
          <a:off x="0" y="0"/>
          <a:ext cx="0" cy="0"/>
          <a:chOff x="0" y="0"/>
          <a:chExt cx="0" cy="0"/>
        </a:xfrm>
      </p:grpSpPr>
      <p:pic>
        <p:nvPicPr>
          <p:cNvPr id="448" name="Shape 448"/>
          <p:cNvPicPr preferRelativeResize="0"/>
          <p:nvPr/>
        </p:nvPicPr>
        <p:blipFill rotWithShape="1">
          <a:blip r:embed="rId1"/>
          <a:srcRect/>
          <a:stretch>
            <a:fillRect/>
          </a:stretch>
        </p:blipFill>
        <p:spPr>
          <a:xfrm>
            <a:off x="1726045" y="0"/>
            <a:ext cx="8357563"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pic>
        <p:nvPicPr>
          <p:cNvPr id="130" name="Shape 130"/>
          <p:cNvPicPr preferRelativeResize="0"/>
          <p:nvPr>
            <p:ph type="body" idx="1"/>
          </p:nvPr>
        </p:nvPicPr>
        <p:blipFill rotWithShape="1">
          <a:blip r:embed="rId1"/>
          <a:srcRect/>
          <a:stretch>
            <a:fillRect/>
          </a:stretch>
        </p:blipFill>
        <p:spPr>
          <a:xfrm>
            <a:off x="0" y="0"/>
            <a:ext cx="12192276" cy="68580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452" name="Shape 452"/>
        <p:cNvGrpSpPr/>
        <p:nvPr/>
      </p:nvGrpSpPr>
      <p:grpSpPr>
        <a:xfrm>
          <a:off x="0" y="0"/>
          <a:ext cx="0" cy="0"/>
          <a:chOff x="0" y="0"/>
          <a:chExt cx="0" cy="0"/>
        </a:xfrm>
      </p:grpSpPr>
      <p:sp>
        <p:nvSpPr>
          <p:cNvPr id="453" name="Shape 453"/>
          <p:cNvSpPr txBox="1"/>
          <p:nvPr>
            <p:ph type="title"/>
          </p:nvPr>
        </p:nvSpPr>
        <p:spPr>
          <a:xfrm>
            <a:off x="0" y="0"/>
            <a:ext cx="11282766" cy="1317356"/>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70C0"/>
              </a:buClr>
              <a:buSzPts val="4400"/>
              <a:buFont typeface="Century Schoolbook" panose="02040604050505020304"/>
              <a:buNone/>
            </a:pPr>
            <a:r>
              <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Linking the Smart Contract to our Front End</a:t>
            </a:r>
            <a:endPar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454" name="Shape 454"/>
          <p:cNvSpPr txBox="1"/>
          <p:nvPr>
            <p:ph type="body" idx="1"/>
          </p:nvPr>
        </p:nvSpPr>
        <p:spPr>
          <a:xfrm>
            <a:off x="1" y="1782696"/>
            <a:ext cx="11282766" cy="4044667"/>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For our front end to interact with the backend, we need to use an Ethereum-Javascript API called web3.js .web3.js is a collection of libraries which allow you to interact with a local or remote ethereum node, using a HTTP or IPC connection.</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Web3 object (instance) is injected into the html by MetaMask and we can use it to access the functions in the solidity smart contract.</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So before we do anything with it, we have to check is web3 is injected.</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Then we assign the default account of the object as account[0] , which is the currently active account.</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458" name="Shape 458"/>
        <p:cNvGrpSpPr/>
        <p:nvPr/>
      </p:nvGrpSpPr>
      <p:grpSpPr>
        <a:xfrm>
          <a:off x="0" y="0"/>
          <a:ext cx="0" cy="0"/>
          <a:chOff x="0" y="0"/>
          <a:chExt cx="0" cy="0"/>
        </a:xfrm>
      </p:grpSpPr>
      <p:pic>
        <p:nvPicPr>
          <p:cNvPr id="459" name="Shape 459" descr="A screenshot of a cell phone&#10;&#10;Description generated with very high confidence"/>
          <p:cNvPicPr preferRelativeResize="0"/>
          <p:nvPr>
            <p:ph type="body" idx="1"/>
          </p:nvPr>
        </p:nvPicPr>
        <p:blipFill rotWithShape="1">
          <a:blip r:embed="rId1"/>
          <a:srcRect/>
          <a:stretch>
            <a:fillRect/>
          </a:stretch>
        </p:blipFill>
        <p:spPr>
          <a:xfrm>
            <a:off x="366726" y="1713782"/>
            <a:ext cx="7452671" cy="4696393"/>
          </a:xfrm>
          <a:prstGeom prst="rect">
            <a:avLst/>
          </a:prstGeom>
          <a:noFill/>
          <a:ln>
            <a:noFill/>
          </a:ln>
        </p:spPr>
      </p:pic>
      <p:cxnSp>
        <p:nvCxnSpPr>
          <p:cNvPr id="460" name="Shape 460"/>
          <p:cNvCxnSpPr>
            <a:stCxn id="461" idx="1"/>
          </p:cNvCxnSpPr>
          <p:nvPr/>
        </p:nvCxnSpPr>
        <p:spPr>
          <a:xfrm flipH="1">
            <a:off x="4295885" y="3248481"/>
            <a:ext cx="4310400" cy="1234500"/>
          </a:xfrm>
          <a:prstGeom prst="straightConnector1">
            <a:avLst/>
          </a:prstGeom>
          <a:noFill/>
          <a:ln w="13950" cap="flat" cmpd="sng">
            <a:solidFill>
              <a:srgbClr val="7F7F7F"/>
            </a:solidFill>
            <a:prstDash val="solid"/>
            <a:round/>
            <a:headEnd type="none" w="sm" len="sm"/>
            <a:tailEnd type="triangle" w="med" len="med"/>
          </a:ln>
        </p:spPr>
      </p:cxnSp>
      <p:sp>
        <p:nvSpPr>
          <p:cNvPr id="462" name="Shape 462"/>
          <p:cNvSpPr txBox="1"/>
          <p:nvPr/>
        </p:nvSpPr>
        <p:spPr>
          <a:xfrm>
            <a:off x="8476891" y="4616569"/>
            <a:ext cx="1880559"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ABI to be pasted here</a:t>
            </a:r>
            <a:endPar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cxnSp>
        <p:nvCxnSpPr>
          <p:cNvPr id="463" name="Shape 463"/>
          <p:cNvCxnSpPr>
            <a:stCxn id="464" idx="1"/>
          </p:cNvCxnSpPr>
          <p:nvPr/>
        </p:nvCxnSpPr>
        <p:spPr>
          <a:xfrm rot="10800000">
            <a:off x="3232139" y="5704899"/>
            <a:ext cx="4957200" cy="83100"/>
          </a:xfrm>
          <a:prstGeom prst="straightConnector1">
            <a:avLst/>
          </a:prstGeom>
          <a:noFill/>
          <a:ln w="13950" cap="flat" cmpd="sng">
            <a:solidFill>
              <a:srgbClr val="7F7F7F"/>
            </a:solidFill>
            <a:prstDash val="solid"/>
            <a:round/>
            <a:headEnd type="none" w="sm" len="sm"/>
            <a:tailEnd type="triangle" w="med" len="med"/>
          </a:ln>
        </p:spPr>
      </p:cxnSp>
      <p:sp>
        <p:nvSpPr>
          <p:cNvPr id="464" name="Shape 464"/>
          <p:cNvSpPr txBox="1"/>
          <p:nvPr/>
        </p:nvSpPr>
        <p:spPr>
          <a:xfrm>
            <a:off x="8189339" y="5464834"/>
            <a:ext cx="2743200"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Contract Address to be pasted here</a:t>
            </a:r>
            <a:endPar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465" name="Shape 465"/>
          <p:cNvSpPr txBox="1"/>
          <p:nvPr/>
        </p:nvSpPr>
        <p:spPr>
          <a:xfrm>
            <a:off x="109267" y="130834"/>
            <a:ext cx="10981425" cy="160043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0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Then we need to initialize the web3 object by giving it the ABI(Application Binary Interface which defines how data structures or computational routines are accessed in machine code, which is a low-level, hardware-dependent format) of the contract, and the Contract's Address in the Ethereum network. </a:t>
            </a:r>
            <a:endParaRPr lang="en-US" sz="20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ctr" rtl="0">
              <a:spcBef>
                <a:spcPts val="0"/>
              </a:spcBef>
              <a:spcAft>
                <a:spcPts val="0"/>
              </a:spcAft>
              <a:buNone/>
            </a:pP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cxnSp>
        <p:nvCxnSpPr>
          <p:cNvPr id="466" name="Shape 466"/>
          <p:cNvCxnSpPr>
            <a:stCxn id="467" idx="1"/>
          </p:cNvCxnSpPr>
          <p:nvPr/>
        </p:nvCxnSpPr>
        <p:spPr>
          <a:xfrm flipH="1">
            <a:off x="4382285" y="1977999"/>
            <a:ext cx="4224000" cy="391500"/>
          </a:xfrm>
          <a:prstGeom prst="straightConnector1">
            <a:avLst/>
          </a:prstGeom>
          <a:noFill/>
          <a:ln w="13950" cap="flat" cmpd="sng">
            <a:solidFill>
              <a:srgbClr val="7F7F7F"/>
            </a:solidFill>
            <a:prstDash val="solid"/>
            <a:round/>
            <a:headEnd type="none" w="sm" len="sm"/>
            <a:tailEnd type="triangle" w="med" len="med"/>
          </a:ln>
        </p:spPr>
      </p:cxnSp>
      <p:sp>
        <p:nvSpPr>
          <p:cNvPr id="467" name="Shape 467"/>
          <p:cNvSpPr txBox="1"/>
          <p:nvPr/>
        </p:nvSpPr>
        <p:spPr>
          <a:xfrm>
            <a:off x="8606285" y="1654834"/>
            <a:ext cx="2743200"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Checking the presence of web3</a:t>
            </a:r>
            <a:endPar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cxnSp>
        <p:nvCxnSpPr>
          <p:cNvPr id="468" name="Shape 468"/>
          <p:cNvCxnSpPr>
            <a:stCxn id="462" idx="1"/>
          </p:cNvCxnSpPr>
          <p:nvPr/>
        </p:nvCxnSpPr>
        <p:spPr>
          <a:xfrm flipH="1">
            <a:off x="3318391" y="4939735"/>
            <a:ext cx="5158500" cy="118200"/>
          </a:xfrm>
          <a:prstGeom prst="straightConnector1">
            <a:avLst/>
          </a:prstGeom>
          <a:noFill/>
          <a:ln w="13950" cap="flat" cmpd="sng">
            <a:solidFill>
              <a:srgbClr val="7F7F7F"/>
            </a:solidFill>
            <a:prstDash val="solid"/>
            <a:round/>
            <a:headEnd type="none" w="sm" len="sm"/>
            <a:tailEnd type="triangle" w="med" len="med"/>
          </a:ln>
        </p:spPr>
      </p:cxnSp>
      <p:sp>
        <p:nvSpPr>
          <p:cNvPr id="461" name="Shape 461"/>
          <p:cNvSpPr txBox="1"/>
          <p:nvPr/>
        </p:nvSpPr>
        <p:spPr>
          <a:xfrm>
            <a:off x="8606285" y="3063815"/>
            <a:ext cx="2743200"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Setting defaultAccount</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472" name="Shape 472"/>
        <p:cNvGrpSpPr/>
        <p:nvPr/>
      </p:nvGrpSpPr>
      <p:grpSpPr>
        <a:xfrm>
          <a:off x="0" y="0"/>
          <a:ext cx="0" cy="0"/>
          <a:chOff x="0" y="0"/>
          <a:chExt cx="0" cy="0"/>
        </a:xfrm>
      </p:grpSpPr>
      <p:sp>
        <p:nvSpPr>
          <p:cNvPr id="473" name="Shape 473"/>
          <p:cNvSpPr txBox="1"/>
          <p:nvPr>
            <p:ph type="body" idx="1"/>
          </p:nvPr>
        </p:nvSpPr>
        <p:spPr>
          <a:xfrm>
            <a:off x="154816" y="161027"/>
            <a:ext cx="7028227" cy="6306657"/>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We can retrieve the ABI from Remix. </a:t>
            </a:r>
            <a:endPara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Once we paste and compile the Smart Contract code, click on Details.</a:t>
            </a:r>
            <a:endPara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 pop up window appears, and as we scroll down, we see the ABI. Click on the copy-file icon to copy the entire ABI to clipboard.</a:t>
            </a:r>
            <a:endPara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Paste that to initialize the web3 object as shown in the previous slide.</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182880" marR="0" lvl="0" indent="-91440" algn="l" rtl="0">
              <a:lnSpc>
                <a:spcPct val="95000"/>
              </a:lnSpc>
              <a:spcBef>
                <a:spcPts val="1600"/>
              </a:spcBef>
              <a:spcAft>
                <a:spcPts val="0"/>
              </a:spcAft>
              <a:buClr>
                <a:schemeClr val="accent1"/>
              </a:buClr>
              <a:buSzPts val="1440"/>
              <a:buFont typeface="Arial" panose="020B0604020202020204"/>
              <a:buNone/>
            </a:pPr>
            <a:endPara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474" name="Shape 474" descr="A screenshot of a cell phone&#10;&#10;Description generated with very high confidence"/>
          <p:cNvPicPr preferRelativeResize="0"/>
          <p:nvPr/>
        </p:nvPicPr>
        <p:blipFill rotWithShape="1">
          <a:blip r:embed="rId1"/>
          <a:srcRect/>
          <a:stretch>
            <a:fillRect/>
          </a:stretch>
        </p:blipFill>
        <p:spPr>
          <a:xfrm>
            <a:off x="7355457" y="478189"/>
            <a:ext cx="3203275" cy="1185847"/>
          </a:xfrm>
          <a:prstGeom prst="rect">
            <a:avLst/>
          </a:prstGeom>
          <a:noFill/>
          <a:ln>
            <a:noFill/>
          </a:ln>
        </p:spPr>
      </p:pic>
      <p:sp>
        <p:nvSpPr>
          <p:cNvPr id="475" name="Shape 475"/>
          <p:cNvSpPr/>
          <p:nvPr/>
        </p:nvSpPr>
        <p:spPr>
          <a:xfrm>
            <a:off x="8614914" y="1181820"/>
            <a:ext cx="914400" cy="569344"/>
          </a:xfrm>
          <a:prstGeom prst="ellipse">
            <a:avLst/>
          </a:prstGeom>
          <a:noFill/>
          <a:ln w="139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476" name="Shape 476" descr="A close up of a logo&#10;&#10;Description generated with high confidence"/>
          <p:cNvPicPr preferRelativeResize="0"/>
          <p:nvPr/>
        </p:nvPicPr>
        <p:blipFill rotWithShape="1">
          <a:blip r:embed="rId2"/>
          <a:srcRect/>
          <a:stretch>
            <a:fillRect/>
          </a:stretch>
        </p:blipFill>
        <p:spPr>
          <a:xfrm>
            <a:off x="7269191" y="2124654"/>
            <a:ext cx="3088256" cy="2709332"/>
          </a:xfrm>
          <a:prstGeom prst="rect">
            <a:avLst/>
          </a:prstGeom>
          <a:noFill/>
          <a:ln>
            <a:noFill/>
          </a:ln>
        </p:spPr>
      </p:pic>
      <p:sp>
        <p:nvSpPr>
          <p:cNvPr id="477" name="Shape 477"/>
          <p:cNvSpPr/>
          <p:nvPr/>
        </p:nvSpPr>
        <p:spPr>
          <a:xfrm>
            <a:off x="7349712" y="2058837"/>
            <a:ext cx="368061" cy="324929"/>
          </a:xfrm>
          <a:prstGeom prst="ellipse">
            <a:avLst/>
          </a:prstGeom>
          <a:noFill/>
          <a:ln w="139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481" name="Shape 481"/>
        <p:cNvGrpSpPr/>
        <p:nvPr/>
      </p:nvGrpSpPr>
      <p:grpSpPr>
        <a:xfrm>
          <a:off x="0" y="0"/>
          <a:ext cx="0" cy="0"/>
          <a:chOff x="0" y="0"/>
          <a:chExt cx="0" cy="0"/>
        </a:xfrm>
      </p:grpSpPr>
      <p:sp>
        <p:nvSpPr>
          <p:cNvPr id="482" name="Shape 482"/>
          <p:cNvSpPr txBox="1"/>
          <p:nvPr>
            <p:ph type="body" idx="1"/>
          </p:nvPr>
        </p:nvSpPr>
        <p:spPr>
          <a:xfrm>
            <a:off x="399231" y="376687"/>
            <a:ext cx="6496265" cy="6062242"/>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To retrieve the contract's address on the Ethereum network, reopen Ganache.</a:t>
            </a:r>
            <a:endParaRPr sz="18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Go to Transactions, and you will see the transaction that occurred when the Contract was created.</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Click on that transaction to see details.</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There, you will find the Contract Address.</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Copy-paste that to initialize the web3 object.</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Now our web3 object is ready to use!</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483" name="Shape 483"/>
          <p:cNvPicPr preferRelativeResize="0"/>
          <p:nvPr/>
        </p:nvPicPr>
        <p:blipFill rotWithShape="1">
          <a:blip r:embed="rId1"/>
          <a:srcRect/>
          <a:stretch>
            <a:fillRect/>
          </a:stretch>
        </p:blipFill>
        <p:spPr>
          <a:xfrm>
            <a:off x="6541611" y="877636"/>
            <a:ext cx="4525645" cy="586455"/>
          </a:xfrm>
          <a:prstGeom prst="rect">
            <a:avLst/>
          </a:prstGeom>
          <a:noFill/>
          <a:ln w="9525" cap="flat" cmpd="sng">
            <a:solidFill>
              <a:schemeClr val="dk1"/>
            </a:solidFill>
            <a:prstDash val="solid"/>
            <a:round/>
            <a:headEnd type="none" w="sm" len="sm"/>
            <a:tailEnd type="none" w="sm" len="sm"/>
          </a:ln>
        </p:spPr>
      </p:pic>
      <p:pic>
        <p:nvPicPr>
          <p:cNvPr id="484" name="Shape 484"/>
          <p:cNvPicPr preferRelativeResize="0"/>
          <p:nvPr/>
        </p:nvPicPr>
        <p:blipFill rotWithShape="1">
          <a:blip r:embed="rId2"/>
          <a:srcRect/>
          <a:stretch>
            <a:fillRect/>
          </a:stretch>
        </p:blipFill>
        <p:spPr>
          <a:xfrm>
            <a:off x="6541610" y="2516565"/>
            <a:ext cx="4525645" cy="924174"/>
          </a:xfrm>
          <a:prstGeom prst="rect">
            <a:avLst/>
          </a:prstGeom>
          <a:noFill/>
          <a:ln w="9525" cap="flat" cmpd="sng">
            <a:solidFill>
              <a:schemeClr val="dk1"/>
            </a:solidFill>
            <a:prstDash val="solid"/>
            <a:round/>
            <a:headEnd type="none" w="sm" len="sm"/>
            <a:tailEnd type="none" w="sm" len="sm"/>
          </a:ln>
        </p:spPr>
      </p:pic>
      <p:pic>
        <p:nvPicPr>
          <p:cNvPr id="485" name="Shape 485" descr="A picture containing object&#10;&#10;Description generated with high confidence"/>
          <p:cNvPicPr preferRelativeResize="0"/>
          <p:nvPr/>
        </p:nvPicPr>
        <p:blipFill rotWithShape="1">
          <a:blip r:embed="rId3"/>
          <a:srcRect/>
          <a:stretch>
            <a:fillRect/>
          </a:stretch>
        </p:blipFill>
        <p:spPr>
          <a:xfrm>
            <a:off x="6541610" y="4373366"/>
            <a:ext cx="4525646" cy="566467"/>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489" name="Shape 489"/>
        <p:cNvGrpSpPr/>
        <p:nvPr/>
      </p:nvGrpSpPr>
      <p:grpSpPr>
        <a:xfrm>
          <a:off x="0" y="0"/>
          <a:ext cx="0" cy="0"/>
          <a:chOff x="0" y="0"/>
          <a:chExt cx="0" cy="0"/>
        </a:xfrm>
      </p:grpSpPr>
      <p:sp>
        <p:nvSpPr>
          <p:cNvPr id="490" name="Shape 490"/>
          <p:cNvSpPr txBox="1"/>
          <p:nvPr>
            <p:ph type="body" idx="1"/>
          </p:nvPr>
        </p:nvSpPr>
        <p:spPr>
          <a:xfrm>
            <a:off x="272343" y="219432"/>
            <a:ext cx="10900482" cy="6148506"/>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That object can now be used to call functions just like you would if it was an object of any class. The only difference is that after passing all the necessary parameters, it requires a callback function as the last parameter.</a:t>
            </a: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This function gets the return value of the function in the smart contract(solidity) the return value is stored in the variable res. res can only be accessed inside the scope of this function. It cannot be set to a global variable and accessed outside the function. This function should be added at the end of every function call from the web3 object. If there's an error, then it is stored in the err variable.</a:t>
            </a:r>
            <a:endPara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491" name="Shape 491"/>
          <p:cNvPicPr preferRelativeResize="0"/>
          <p:nvPr/>
        </p:nvPicPr>
        <p:blipFill rotWithShape="1">
          <a:blip r:embed="rId1"/>
          <a:srcRect/>
          <a:stretch>
            <a:fillRect/>
          </a:stretch>
        </p:blipFill>
        <p:spPr>
          <a:xfrm>
            <a:off x="2768599" y="4079500"/>
            <a:ext cx="5561013" cy="2507358"/>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495" name="Shape 495"/>
        <p:cNvGrpSpPr/>
        <p:nvPr/>
      </p:nvGrpSpPr>
      <p:grpSpPr>
        <a:xfrm>
          <a:off x="0" y="0"/>
          <a:ext cx="0" cy="0"/>
          <a:chOff x="0" y="0"/>
          <a:chExt cx="0" cy="0"/>
        </a:xfrm>
      </p:grpSpPr>
      <p:sp>
        <p:nvSpPr>
          <p:cNvPr id="496" name="Shape 496"/>
          <p:cNvSpPr txBox="1"/>
          <p:nvPr>
            <p:ph type="body" idx="1"/>
          </p:nvPr>
        </p:nvSpPr>
        <p:spPr>
          <a:xfrm>
            <a:off x="427986" y="290423"/>
            <a:ext cx="10787702" cy="1895565"/>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However, it is to be noticed that the syntax for using this object when the Solidity function is payable is slightly different.</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lnSpc>
                <a:spcPct val="95000"/>
              </a:lnSpc>
              <a:spcBef>
                <a:spcPts val="1600"/>
              </a:spcBef>
              <a:spcAft>
                <a:spcPts val="0"/>
              </a:spcAft>
              <a:buClr>
                <a:schemeClr val="accent1"/>
              </a:buClr>
              <a:buSzPts val="1920"/>
              <a:buFont typeface="Arial" panose="020B0604020202020204"/>
              <a:buNone/>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Right before adding our callback function in the parameters, we need to add the parameter which looks like this </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497" name="Shape 497"/>
          <p:cNvPicPr preferRelativeResize="0"/>
          <p:nvPr/>
        </p:nvPicPr>
        <p:blipFill rotWithShape="1">
          <a:blip r:embed="rId1"/>
          <a:srcRect/>
          <a:stretch>
            <a:fillRect/>
          </a:stretch>
        </p:blipFill>
        <p:spPr>
          <a:xfrm>
            <a:off x="585339" y="2929692"/>
            <a:ext cx="10106113" cy="727911"/>
          </a:xfrm>
          <a:prstGeom prst="rect">
            <a:avLst/>
          </a:prstGeom>
          <a:noFill/>
          <a:ln>
            <a:noFill/>
          </a:ln>
        </p:spPr>
      </p:pic>
      <p:sp>
        <p:nvSpPr>
          <p:cNvPr id="498" name="Shape 498"/>
          <p:cNvSpPr txBox="1"/>
          <p:nvPr/>
        </p:nvSpPr>
        <p:spPr>
          <a:xfrm>
            <a:off x="427986" y="4457706"/>
            <a:ext cx="10659114"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That parameter is used to define the account from which Ether is to be sent, ie, the defaultAccount, the gas for the transaction and the conversion of 0.01 to Wei, which is the smallest unit of Ether.</a:t>
            </a:r>
            <a:endPar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spcBef>
                <a:spcPts val="0"/>
              </a:spcBef>
              <a:spcAft>
                <a:spcPts val="0"/>
              </a:spcAft>
              <a:buNone/>
            </a:pPr>
            <a:endParaRPr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502" name="Shape 502"/>
        <p:cNvGrpSpPr/>
        <p:nvPr/>
      </p:nvGrpSpPr>
      <p:grpSpPr>
        <a:xfrm>
          <a:off x="0" y="0"/>
          <a:ext cx="0" cy="0"/>
          <a:chOff x="0" y="0"/>
          <a:chExt cx="0" cy="0"/>
        </a:xfrm>
      </p:grpSpPr>
      <p:pic>
        <p:nvPicPr>
          <p:cNvPr id="503" name="Shape 503" descr="A screenshot of a cell phone&#10;&#10;Description generated with very high confidence"/>
          <p:cNvPicPr preferRelativeResize="0"/>
          <p:nvPr/>
        </p:nvPicPr>
        <p:blipFill rotWithShape="1">
          <a:blip r:embed="rId1"/>
          <a:srcRect/>
          <a:stretch>
            <a:fillRect/>
          </a:stretch>
        </p:blipFill>
        <p:spPr>
          <a:xfrm>
            <a:off x="1127904" y="896166"/>
            <a:ext cx="8882331" cy="5541737"/>
          </a:xfrm>
          <a:prstGeom prst="rect">
            <a:avLst/>
          </a:prstGeom>
          <a:noFill/>
          <a:ln>
            <a:noFill/>
          </a:ln>
        </p:spPr>
      </p:pic>
      <p:sp>
        <p:nvSpPr>
          <p:cNvPr id="504" name="Shape 504"/>
          <p:cNvSpPr txBox="1"/>
          <p:nvPr/>
        </p:nvSpPr>
        <p:spPr>
          <a:xfrm>
            <a:off x="51756" y="231833"/>
            <a:ext cx="11149643"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Example code snippet to call payable functions using web3 object</a:t>
            </a:r>
            <a:endParaRPr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508" name="Shape 508"/>
        <p:cNvGrpSpPr/>
        <p:nvPr/>
      </p:nvGrpSpPr>
      <p:grpSpPr>
        <a:xfrm>
          <a:off x="0" y="0"/>
          <a:ext cx="0" cy="0"/>
          <a:chOff x="0" y="0"/>
          <a:chExt cx="0" cy="0"/>
        </a:xfrm>
      </p:grpSpPr>
      <p:pic>
        <p:nvPicPr>
          <p:cNvPr id="509" name="Shape 509"/>
          <p:cNvPicPr preferRelativeResize="0"/>
          <p:nvPr/>
        </p:nvPicPr>
        <p:blipFill rotWithShape="1">
          <a:blip r:embed="rId1"/>
          <a:srcRect/>
          <a:stretch>
            <a:fillRect/>
          </a:stretch>
        </p:blipFill>
        <p:spPr>
          <a:xfrm>
            <a:off x="1351972" y="0"/>
            <a:ext cx="8357563" cy="68580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513" name="Shape 513"/>
        <p:cNvGrpSpPr/>
        <p:nvPr/>
      </p:nvGrpSpPr>
      <p:grpSpPr>
        <a:xfrm>
          <a:off x="0" y="0"/>
          <a:ext cx="0" cy="0"/>
          <a:chOff x="0" y="0"/>
          <a:chExt cx="0" cy="0"/>
        </a:xfrm>
      </p:grpSpPr>
      <p:sp>
        <p:nvSpPr>
          <p:cNvPr id="514" name="Shape 514"/>
          <p:cNvSpPr txBox="1"/>
          <p:nvPr>
            <p:ph type="title"/>
          </p:nvPr>
        </p:nvSpPr>
        <p:spPr>
          <a:xfrm>
            <a:off x="0" y="0"/>
            <a:ext cx="11267268" cy="879865"/>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70C0"/>
              </a:buClr>
              <a:buSzPts val="4400"/>
              <a:buFont typeface="Century Schoolbook" panose="02040604050505020304"/>
              <a:buNone/>
            </a:pPr>
            <a:r>
              <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Sequence of Events</a:t>
            </a:r>
            <a:endPar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515" name="Shape 515"/>
          <p:cNvSpPr txBox="1"/>
          <p:nvPr>
            <p:ph type="body" idx="1"/>
          </p:nvPr>
        </p:nvSpPr>
        <p:spPr>
          <a:xfrm>
            <a:off x="68552" y="1101300"/>
            <a:ext cx="11082642" cy="5602166"/>
          </a:xfrm>
          <a:prstGeom prst="rect">
            <a:avLst/>
          </a:prstGeom>
          <a:noFill/>
          <a:ln>
            <a:noFill/>
          </a:ln>
        </p:spPr>
        <p:txBody>
          <a:bodyPr spcFirstLastPara="1" wrap="square" lIns="91425" tIns="45700" rIns="91425" bIns="45700" anchor="t" anchorCtr="0">
            <a:noAutofit/>
          </a:bodyPr>
          <a:lstStyle/>
          <a:p>
            <a:pPr marL="457200" marR="0" lvl="0" indent="-457200" algn="l" rtl="0">
              <a:lnSpc>
                <a:spcPct val="95000"/>
              </a:lnSpc>
              <a:spcBef>
                <a:spcPts val="0"/>
              </a:spcBef>
              <a:spcAft>
                <a:spcPts val="0"/>
              </a:spcAft>
              <a:buClr>
                <a:schemeClr val="accent1"/>
              </a:buClr>
              <a:buSzPts val="1920"/>
              <a:buFont typeface="Arial" panose="020B0604020202020204"/>
              <a:buAutoNum type="arabicPeriod"/>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When the teacher adds a new student (clicks on the submit button), a JavaScript function is called.</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457200" marR="0" lvl="0" indent="-457200" algn="l" rtl="0">
              <a:lnSpc>
                <a:spcPct val="95000"/>
              </a:lnSpc>
              <a:spcBef>
                <a:spcPts val="1600"/>
              </a:spcBef>
              <a:spcAft>
                <a:spcPts val="0"/>
              </a:spcAft>
              <a:buClr>
                <a:schemeClr val="accent1"/>
              </a:buClr>
              <a:buSzPts val="1920"/>
              <a:buFont typeface="Arial" panose="020B0604020202020204"/>
              <a:buAutoNum type="arabicPeriod"/>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 JavaScript function calls the createStudents() function in the smart contract using the web3 object (instance of web3).</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457200" marR="0" lvl="0" indent="-457200" algn="l" rtl="0">
              <a:lnSpc>
                <a:spcPct val="95000"/>
              </a:lnSpc>
              <a:spcBef>
                <a:spcPts val="1600"/>
              </a:spcBef>
              <a:spcAft>
                <a:spcPts val="0"/>
              </a:spcAft>
              <a:buClr>
                <a:schemeClr val="accent1"/>
              </a:buClr>
              <a:buSzPts val="1920"/>
              <a:buFont typeface="Arial" panose="020B0604020202020204"/>
              <a:buAutoNum type="arabicPeriod"/>
            </a:pPr>
            <a:r>
              <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This function sends the details of the students to the Back End and displays the name of the student in the list of students on the Web page.</a:t>
            </a:r>
            <a:endParaRPr lang="en-US"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457200" marR="0" lvl="0" indent="-457200" algn="l" rtl="0">
              <a:lnSpc>
                <a:spcPct val="95000"/>
              </a:lnSpc>
              <a:spcBef>
                <a:spcPts val="1600"/>
              </a:spcBef>
              <a:spcAft>
                <a:spcPts val="0"/>
              </a:spcAft>
              <a:buClr>
                <a:schemeClr val="accent1"/>
              </a:buClr>
              <a:buSzPts val="1920"/>
              <a:buFont typeface="Arial" panose="020B0604020202020204"/>
              <a:buAutoNum type="arabicPeriod"/>
            </a:pPr>
            <a:r>
              <a:rPr lang="en-US" sz="2400" b="0" i="0" u="none" strike="noStrike" cap="none">
                <a:solidFill>
                  <a:srgbClr val="000000"/>
                </a:solidFill>
                <a:latin typeface="Century Schoolbook" panose="02040604050505020304"/>
                <a:ea typeface="Century Schoolbook" panose="02040604050505020304"/>
                <a:cs typeface="Century Schoolbook" panose="02040604050505020304"/>
                <a:sym typeface="Century Schoolbook" panose="02040604050505020304"/>
              </a:rPr>
              <a:t>In the Smart Contract, a new student is created and added to the database .</a:t>
            </a:r>
            <a:endParaRPr lang="en-US" sz="2400" b="0" i="0" u="none" strike="noStrike" cap="none">
              <a:solidFill>
                <a:srgbClr val="000000"/>
              </a:solidFill>
              <a:latin typeface="Century Schoolbook" panose="02040604050505020304"/>
              <a:ea typeface="Century Schoolbook" panose="02040604050505020304"/>
              <a:cs typeface="Century Schoolbook" panose="02040604050505020304"/>
              <a:sym typeface="Century Schoolbook" panose="02040604050505020304"/>
            </a:endParaRPr>
          </a:p>
          <a:p>
            <a:pPr marL="457200" marR="0" lvl="0" indent="-457200" algn="l" rtl="0">
              <a:lnSpc>
                <a:spcPct val="95000"/>
              </a:lnSpc>
              <a:spcBef>
                <a:spcPts val="1600"/>
              </a:spcBef>
              <a:spcAft>
                <a:spcPts val="0"/>
              </a:spcAft>
              <a:buClr>
                <a:schemeClr val="accent1"/>
              </a:buClr>
              <a:buSzPts val="1920"/>
              <a:buFont typeface="Arial" panose="020B0604020202020204"/>
              <a:buAutoNum type="arabicPeriod"/>
            </a:pPr>
            <a:r>
              <a:rPr lang="en-US" sz="2400" b="0" i="0" u="none" strike="noStrike" cap="none">
                <a:solidFill>
                  <a:srgbClr val="000000"/>
                </a:solidFill>
                <a:latin typeface="Century Schoolbook" panose="02040604050505020304"/>
                <a:ea typeface="Century Schoolbook" panose="02040604050505020304"/>
                <a:cs typeface="Century Schoolbook" panose="02040604050505020304"/>
                <a:sym typeface="Century Schoolbook" panose="02040604050505020304"/>
              </a:rPr>
              <a:t>When the user clicks on the name of a student, another JavaScript function is called. This function calls the GetStudents() function in the smart contract through the web3 object (webObject) which returns the details of the student that was clicked. </a:t>
            </a:r>
            <a:endParaRPr lang="en-US" sz="2400" b="0" i="0" u="none" strike="noStrike" cap="none">
              <a:solidFill>
                <a:srgbClr val="000000"/>
              </a:solidFill>
              <a:latin typeface="Century Schoolbook" panose="02040604050505020304"/>
              <a:ea typeface="Century Schoolbook" panose="02040604050505020304"/>
              <a:cs typeface="Century Schoolbook" panose="02040604050505020304"/>
              <a:sym typeface="Century Schoolbook" panose="02040604050505020304"/>
            </a:endParaRPr>
          </a:p>
          <a:p>
            <a:pPr marL="457200" marR="0" lvl="0" indent="-457200" algn="l" rtl="0">
              <a:lnSpc>
                <a:spcPct val="95000"/>
              </a:lnSpc>
              <a:spcBef>
                <a:spcPts val="1600"/>
              </a:spcBef>
              <a:spcAft>
                <a:spcPts val="0"/>
              </a:spcAft>
              <a:buClr>
                <a:schemeClr val="accent1"/>
              </a:buClr>
              <a:buSzPts val="1920"/>
              <a:buFont typeface="Arial" panose="020B0604020202020204"/>
              <a:buAutoNum type="arabicPeriod"/>
            </a:pPr>
            <a:r>
              <a:rPr lang="en-US" sz="2400" b="0" i="0" u="none" strike="noStrike" cap="none">
                <a:solidFill>
                  <a:srgbClr val="000000"/>
                </a:solidFill>
                <a:latin typeface="Century Schoolbook" panose="02040604050505020304"/>
                <a:ea typeface="Century Schoolbook" panose="02040604050505020304"/>
                <a:cs typeface="Century Schoolbook" panose="02040604050505020304"/>
                <a:sym typeface="Century Schoolbook" panose="02040604050505020304"/>
              </a:rPr>
              <a:t>The details of the student are displayed dynamically on the Web page.</a:t>
            </a:r>
            <a:endParaRPr lang="en-US" sz="2400" b="0" i="0" u="none" strike="noStrike" cap="none">
              <a:solidFill>
                <a:srgbClr val="000000"/>
              </a:solidFill>
              <a:latin typeface="Century Schoolbook" panose="02040604050505020304"/>
              <a:ea typeface="Century Schoolbook" panose="02040604050505020304"/>
              <a:cs typeface="Century Schoolbook" panose="02040604050505020304"/>
              <a:sym typeface="Century Schoolbook" panose="02040604050505020304"/>
            </a:endParaRPr>
          </a:p>
          <a:p>
            <a:pPr marL="457200" marR="0" lvl="0" indent="-335280" algn="l" rtl="0">
              <a:lnSpc>
                <a:spcPct val="95000"/>
              </a:lnSpc>
              <a:spcBef>
                <a:spcPts val="1600"/>
              </a:spcBef>
              <a:spcAft>
                <a:spcPts val="0"/>
              </a:spcAft>
              <a:buClr>
                <a:schemeClr val="accent1"/>
              </a:buClr>
              <a:buSzPts val="1920"/>
              <a:buFont typeface="Arial" panose="020B0604020202020204"/>
              <a:buNone/>
            </a:pPr>
            <a:endParaRPr sz="2400" b="0" i="0" u="none" strike="noStrike" cap="none">
              <a:solidFill>
                <a:srgbClr val="000000"/>
              </a:solidFill>
              <a:latin typeface="Century Schoolbook" panose="02040604050505020304"/>
              <a:ea typeface="Century Schoolbook" panose="02040604050505020304"/>
              <a:cs typeface="Century Schoolbook" panose="02040604050505020304"/>
              <a:sym typeface="Century Schoolbook" panose="02040604050505020304"/>
            </a:endParaRPr>
          </a:p>
          <a:p>
            <a:pPr marL="548640" marR="0" lvl="2" indent="0" algn="l" rtl="0">
              <a:lnSpc>
                <a:spcPct val="90000"/>
              </a:lnSpc>
              <a:spcBef>
                <a:spcPts val="500"/>
              </a:spcBef>
              <a:spcAft>
                <a:spcPts val="0"/>
              </a:spcAft>
              <a:buClr>
                <a:schemeClr val="accent1"/>
              </a:buClr>
              <a:buSzPts val="2400"/>
              <a:buFont typeface="Noto Sans Symbols"/>
              <a:buNone/>
            </a:pPr>
            <a:endParaRPr sz="2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endParaRPr>
          </a:p>
          <a:p>
            <a:pPr marL="891540" marR="0" lvl="2" indent="-190500" algn="l" rtl="0">
              <a:lnSpc>
                <a:spcPct val="90000"/>
              </a:lnSpc>
              <a:spcBef>
                <a:spcPts val="600"/>
              </a:spcBef>
              <a:spcAft>
                <a:spcPts val="0"/>
              </a:spcAft>
              <a:buClr>
                <a:schemeClr val="accent1"/>
              </a:buClr>
              <a:buSzPts val="2400"/>
              <a:buFont typeface="Noto Sans Symbols"/>
              <a:buNone/>
            </a:pPr>
            <a:endParaRPr sz="2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endParaRPr>
          </a:p>
          <a:p>
            <a:pPr marL="891540" marR="0" lvl="2" indent="-190500" algn="l" rtl="0">
              <a:lnSpc>
                <a:spcPct val="90000"/>
              </a:lnSpc>
              <a:spcBef>
                <a:spcPts val="600"/>
              </a:spcBef>
              <a:spcAft>
                <a:spcPts val="0"/>
              </a:spcAft>
              <a:buClr>
                <a:schemeClr val="accent1"/>
              </a:buClr>
              <a:buSzPts val="2400"/>
              <a:buFont typeface="Noto Sans Symbols"/>
              <a:buNone/>
            </a:pPr>
            <a:endParaRPr sz="2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endParaRPr>
          </a:p>
          <a:p>
            <a:pPr marL="891540" marR="0" lvl="2" indent="-190500" algn="l" rtl="0">
              <a:lnSpc>
                <a:spcPct val="90000"/>
              </a:lnSpc>
              <a:spcBef>
                <a:spcPts val="600"/>
              </a:spcBef>
              <a:spcAft>
                <a:spcPts val="0"/>
              </a:spcAft>
              <a:buClr>
                <a:schemeClr val="accent1"/>
              </a:buClr>
              <a:buSzPts val="2400"/>
              <a:buFont typeface="Noto Sans Symbols"/>
              <a:buNone/>
            </a:pPr>
            <a:endParaRPr sz="2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endParaRPr>
          </a:p>
          <a:p>
            <a:pPr marL="891540" marR="0" lvl="2" indent="-190500" algn="l" rtl="0">
              <a:lnSpc>
                <a:spcPct val="90000"/>
              </a:lnSpc>
              <a:spcBef>
                <a:spcPts val="600"/>
              </a:spcBef>
              <a:spcAft>
                <a:spcPts val="0"/>
              </a:spcAft>
              <a:buClr>
                <a:schemeClr val="accent1"/>
              </a:buClr>
              <a:buSzPts val="2400"/>
              <a:buFont typeface="Noto Sans Symbols"/>
              <a:buNone/>
            </a:pPr>
            <a:endParaRPr sz="2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endParaRPr>
          </a:p>
          <a:p>
            <a:pPr marL="891540" marR="0" lvl="2" indent="-190500" algn="l" rtl="0">
              <a:lnSpc>
                <a:spcPct val="90000"/>
              </a:lnSpc>
              <a:spcBef>
                <a:spcPts val="600"/>
              </a:spcBef>
              <a:spcAft>
                <a:spcPts val="0"/>
              </a:spcAft>
              <a:buClr>
                <a:schemeClr val="accent1"/>
              </a:buClr>
              <a:buSzPts val="2400"/>
              <a:buFont typeface="Noto Sans Symbols"/>
              <a:buNone/>
            </a:pPr>
            <a:endParaRPr sz="2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endParaRPr>
          </a:p>
          <a:p>
            <a:pPr marL="891540" marR="0" lvl="2" indent="-190500" algn="l" rtl="0">
              <a:lnSpc>
                <a:spcPct val="90000"/>
              </a:lnSpc>
              <a:spcBef>
                <a:spcPts val="600"/>
              </a:spcBef>
              <a:spcAft>
                <a:spcPts val="0"/>
              </a:spcAft>
              <a:buClr>
                <a:schemeClr val="accent1"/>
              </a:buClr>
              <a:buSzPts val="2400"/>
              <a:buFont typeface="Noto Sans Symbols"/>
              <a:buNone/>
            </a:pPr>
            <a:endParaRPr sz="2400" b="0" i="0" u="none" strike="noStrike" cap="none">
              <a:solidFill>
                <a:srgbClr val="262626"/>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519" name="Shape 519"/>
        <p:cNvGrpSpPr/>
        <p:nvPr/>
      </p:nvGrpSpPr>
      <p:grpSpPr>
        <a:xfrm>
          <a:off x="0" y="0"/>
          <a:ext cx="0" cy="0"/>
          <a:chOff x="0" y="0"/>
          <a:chExt cx="0" cy="0"/>
        </a:xfrm>
      </p:grpSpPr>
      <p:sp>
        <p:nvSpPr>
          <p:cNvPr id="520" name="Shape 520"/>
          <p:cNvSpPr txBox="1"/>
          <p:nvPr>
            <p:ph type="title"/>
          </p:nvPr>
        </p:nvSpPr>
        <p:spPr>
          <a:xfrm>
            <a:off x="12028" y="0"/>
            <a:ext cx="11255240" cy="85111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70C0"/>
              </a:buClr>
              <a:buSzPts val="4400"/>
              <a:buFont typeface="Century Schoolbook" panose="02040604050505020304"/>
              <a:buNone/>
            </a:pPr>
            <a:r>
              <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                         Example </a:t>
            </a:r>
            <a:endPar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521" name="Shape 521" descr="A screenshot of a cell phone&#10;&#10;Description generated with very high confidence"/>
          <p:cNvPicPr preferRelativeResize="0"/>
          <p:nvPr/>
        </p:nvPicPr>
        <p:blipFill rotWithShape="1">
          <a:blip r:embed="rId1"/>
          <a:srcRect/>
          <a:stretch>
            <a:fillRect/>
          </a:stretch>
        </p:blipFill>
        <p:spPr>
          <a:xfrm>
            <a:off x="382439" y="1244396"/>
            <a:ext cx="10521349" cy="3966641"/>
          </a:xfrm>
          <a:prstGeom prst="rect">
            <a:avLst/>
          </a:prstGeom>
          <a:noFill/>
          <a:ln>
            <a:noFill/>
          </a:ln>
        </p:spPr>
      </p:pic>
      <p:sp>
        <p:nvSpPr>
          <p:cNvPr id="522" name="Shape 522"/>
          <p:cNvSpPr/>
          <p:nvPr/>
        </p:nvSpPr>
        <p:spPr>
          <a:xfrm>
            <a:off x="224446" y="4461934"/>
            <a:ext cx="1475115" cy="598363"/>
          </a:xfrm>
          <a:prstGeom prst="ellipse">
            <a:avLst/>
          </a:prstGeom>
          <a:no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523" name="Shape 523"/>
          <p:cNvSpPr/>
          <p:nvPr/>
        </p:nvSpPr>
        <p:spPr>
          <a:xfrm>
            <a:off x="5221076" y="5204230"/>
            <a:ext cx="757801" cy="1567879"/>
          </a:xfrm>
          <a:prstGeom prst="downArrow">
            <a:avLst>
              <a:gd name="adj1" fmla="val 50000"/>
              <a:gd name="adj2" fmla="val 50000"/>
            </a:avLst>
          </a:prstGeom>
          <a:solidFill>
            <a:schemeClr val="accent1"/>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cxnSp>
        <p:nvCxnSpPr>
          <p:cNvPr id="524" name="Shape 524"/>
          <p:cNvCxnSpPr>
            <a:stCxn id="522" idx="4"/>
            <a:endCxn id="525" idx="0"/>
          </p:cNvCxnSpPr>
          <p:nvPr/>
        </p:nvCxnSpPr>
        <p:spPr>
          <a:xfrm>
            <a:off x="962003" y="5060297"/>
            <a:ext cx="1554000" cy="1094700"/>
          </a:xfrm>
          <a:prstGeom prst="straightConnector1">
            <a:avLst/>
          </a:prstGeom>
          <a:noFill/>
          <a:ln w="28575" cap="flat" cmpd="sng">
            <a:solidFill>
              <a:srgbClr val="0C0C0C"/>
            </a:solidFill>
            <a:prstDash val="solid"/>
            <a:round/>
            <a:headEnd type="none" w="sm" len="sm"/>
            <a:tailEnd type="triangle" w="med" len="med"/>
          </a:ln>
        </p:spPr>
      </p:cxnSp>
      <p:sp>
        <p:nvSpPr>
          <p:cNvPr id="525" name="Shape 525"/>
          <p:cNvSpPr txBox="1"/>
          <p:nvPr/>
        </p:nvSpPr>
        <p:spPr>
          <a:xfrm>
            <a:off x="1144437" y="6154946"/>
            <a:ext cx="2743200"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Click on submit query.</a:t>
            </a:r>
            <a:endPar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Shape 135"/>
          <p:cNvSpPr txBox="1"/>
          <p:nvPr/>
        </p:nvSpPr>
        <p:spPr>
          <a:xfrm>
            <a:off x="-1" y="0"/>
            <a:ext cx="11230078" cy="76944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Ethereum Clients</a:t>
            </a:r>
            <a:endParaRPr sz="4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36" name="Shape 136"/>
          <p:cNvSpPr txBox="1"/>
          <p:nvPr/>
        </p:nvSpPr>
        <p:spPr>
          <a:xfrm>
            <a:off x="-1" y="778474"/>
            <a:ext cx="11294075"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Clients are command line tools that enable our machine to connect to the Ethereum Blockchain, </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ctr"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or a private network of single or multiple nodes.</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137" name="Shape 137" descr="ogo for Go"/>
          <p:cNvPicPr preferRelativeResize="0"/>
          <p:nvPr/>
        </p:nvPicPr>
        <p:blipFill rotWithShape="1">
          <a:blip r:embed="rId1"/>
          <a:srcRect/>
          <a:stretch>
            <a:fillRect/>
          </a:stretch>
        </p:blipFill>
        <p:spPr>
          <a:xfrm>
            <a:off x="849828" y="2192295"/>
            <a:ext cx="1156388" cy="1156388"/>
          </a:xfrm>
          <a:prstGeom prst="rect">
            <a:avLst/>
          </a:prstGeom>
          <a:noFill/>
          <a:ln>
            <a:noFill/>
          </a:ln>
        </p:spPr>
      </p:pic>
      <p:pic>
        <p:nvPicPr>
          <p:cNvPr id="138" name="Shape 138" descr="ogo for C++"/>
          <p:cNvPicPr preferRelativeResize="0"/>
          <p:nvPr/>
        </p:nvPicPr>
        <p:blipFill rotWithShape="1">
          <a:blip r:embed="rId2"/>
          <a:srcRect/>
          <a:stretch>
            <a:fillRect/>
          </a:stretch>
        </p:blipFill>
        <p:spPr>
          <a:xfrm>
            <a:off x="4952271" y="2192295"/>
            <a:ext cx="1156388" cy="1156388"/>
          </a:xfrm>
          <a:prstGeom prst="rect">
            <a:avLst/>
          </a:prstGeom>
          <a:noFill/>
          <a:ln>
            <a:noFill/>
          </a:ln>
        </p:spPr>
      </p:pic>
      <p:pic>
        <p:nvPicPr>
          <p:cNvPr id="139" name="Shape 139" descr="ogo for Python"/>
          <p:cNvPicPr preferRelativeResize="0"/>
          <p:nvPr/>
        </p:nvPicPr>
        <p:blipFill rotWithShape="1">
          <a:blip r:embed="rId3"/>
          <a:srcRect/>
          <a:stretch>
            <a:fillRect/>
          </a:stretch>
        </p:blipFill>
        <p:spPr>
          <a:xfrm>
            <a:off x="8799992" y="2192295"/>
            <a:ext cx="1156388" cy="1156388"/>
          </a:xfrm>
          <a:prstGeom prst="rect">
            <a:avLst/>
          </a:prstGeom>
          <a:noFill/>
          <a:ln>
            <a:noFill/>
          </a:ln>
        </p:spPr>
      </p:pic>
      <p:sp>
        <p:nvSpPr>
          <p:cNvPr id="140" name="Shape 140"/>
          <p:cNvSpPr txBox="1"/>
          <p:nvPr/>
        </p:nvSpPr>
        <p:spPr>
          <a:xfrm>
            <a:off x="1072796" y="3573159"/>
            <a:ext cx="7104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Geth</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41" name="Shape 141"/>
          <p:cNvSpPr txBox="1"/>
          <p:nvPr/>
        </p:nvSpPr>
        <p:spPr>
          <a:xfrm>
            <a:off x="5239359" y="3573159"/>
            <a:ext cx="58221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Eth</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42" name="Shape 142"/>
          <p:cNvSpPr txBox="1"/>
          <p:nvPr/>
        </p:nvSpPr>
        <p:spPr>
          <a:xfrm>
            <a:off x="8799992" y="3573159"/>
            <a:ext cx="120257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Pyethapp</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43" name="Shape 143"/>
          <p:cNvSpPr txBox="1"/>
          <p:nvPr/>
        </p:nvSpPr>
        <p:spPr>
          <a:xfrm>
            <a:off x="0" y="1464615"/>
            <a:ext cx="11294075"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Officially, there exist 3 implementations of the Ethereum client</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44" name="Shape 144"/>
          <p:cNvSpPr txBox="1"/>
          <p:nvPr/>
        </p:nvSpPr>
        <p:spPr>
          <a:xfrm>
            <a:off x="0" y="5620585"/>
            <a:ext cx="11294074"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All implementations have similar functionalities, so the choice is up to the reader. We’ll be using Geth</a:t>
            </a:r>
            <a:b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b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for this tutorial. Further detailed information on other clients can be found on the Ethereum website </a:t>
            </a:r>
            <a:r>
              <a:rPr lang="en-US" sz="1800" u="sng">
                <a:solidFill>
                  <a:schemeClr val="hlink"/>
                </a:solidFill>
                <a:latin typeface="Century Schoolbook" panose="02040604050505020304"/>
                <a:ea typeface="Century Schoolbook" panose="02040604050505020304"/>
                <a:cs typeface="Century Schoolbook" panose="02040604050505020304"/>
                <a:sym typeface="Century Schoolbook" panose="02040604050505020304"/>
                <a:hlinkClick r:id="rId4"/>
              </a:rPr>
              <a:t>https://www.ethereum.org/cli</a:t>
            </a: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 </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45" name="Shape 145"/>
          <p:cNvSpPr txBox="1"/>
          <p:nvPr/>
        </p:nvSpPr>
        <p:spPr>
          <a:xfrm>
            <a:off x="81134" y="4062611"/>
            <a:ext cx="2693773"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Audited for security the most popular widely used client type.</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46" name="Shape 146"/>
          <p:cNvSpPr txBox="1"/>
          <p:nvPr/>
        </p:nvSpPr>
        <p:spPr>
          <a:xfrm>
            <a:off x="3827911" y="4013517"/>
            <a:ext cx="363825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Of interest if GPU mining is the objective</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47" name="Shape 147"/>
          <p:cNvSpPr txBox="1"/>
          <p:nvPr/>
        </p:nvSpPr>
        <p:spPr>
          <a:xfrm>
            <a:off x="7572479" y="4098663"/>
            <a:ext cx="3657598"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Most readable codebase, easy to understand the inner working of the Ethereum client</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529" name="Shape 529"/>
        <p:cNvGrpSpPr/>
        <p:nvPr/>
      </p:nvGrpSpPr>
      <p:grpSpPr>
        <a:xfrm>
          <a:off x="0" y="0"/>
          <a:ext cx="0" cy="0"/>
          <a:chOff x="0" y="0"/>
          <a:chExt cx="0" cy="0"/>
        </a:xfrm>
      </p:grpSpPr>
      <p:pic>
        <p:nvPicPr>
          <p:cNvPr id="530" name="Shape 530" descr="A screenshot of a cell phone&#10;&#10;Description generated with very high confidence"/>
          <p:cNvPicPr preferRelativeResize="0"/>
          <p:nvPr/>
        </p:nvPicPr>
        <p:blipFill rotWithShape="1">
          <a:blip r:embed="rId1"/>
          <a:srcRect/>
          <a:stretch>
            <a:fillRect/>
          </a:stretch>
        </p:blipFill>
        <p:spPr>
          <a:xfrm>
            <a:off x="8627" y="455947"/>
            <a:ext cx="8192217" cy="5787956"/>
          </a:xfrm>
          <a:prstGeom prst="rect">
            <a:avLst/>
          </a:prstGeom>
          <a:noFill/>
          <a:ln>
            <a:noFill/>
          </a:ln>
        </p:spPr>
      </p:pic>
      <p:sp>
        <p:nvSpPr>
          <p:cNvPr id="531" name="Shape 531"/>
          <p:cNvSpPr/>
          <p:nvPr/>
        </p:nvSpPr>
        <p:spPr>
          <a:xfrm>
            <a:off x="3855230" y="5664306"/>
            <a:ext cx="729047" cy="978408"/>
          </a:xfrm>
          <a:prstGeom prst="downArrow">
            <a:avLst>
              <a:gd name="adj1" fmla="val 50000"/>
              <a:gd name="adj2" fmla="val 50000"/>
            </a:avLst>
          </a:prstGeom>
          <a:solidFill>
            <a:schemeClr val="accent1"/>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532" name="Shape 532"/>
          <p:cNvSpPr/>
          <p:nvPr/>
        </p:nvSpPr>
        <p:spPr>
          <a:xfrm>
            <a:off x="3855231" y="-374"/>
            <a:ext cx="330690" cy="456322"/>
          </a:xfrm>
          <a:prstGeom prst="downArrow">
            <a:avLst>
              <a:gd name="adj1" fmla="val 50000"/>
              <a:gd name="adj2" fmla="val 50000"/>
            </a:avLst>
          </a:prstGeom>
          <a:solidFill>
            <a:schemeClr val="accent1"/>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533" name="Shape 533"/>
          <p:cNvSpPr/>
          <p:nvPr/>
        </p:nvSpPr>
        <p:spPr>
          <a:xfrm>
            <a:off x="491704" y="2410692"/>
            <a:ext cx="2122097" cy="463138"/>
          </a:xfrm>
          <a:prstGeom prst="ellipse">
            <a:avLst/>
          </a:prstGeom>
          <a:no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534" name="Shape 534"/>
          <p:cNvSpPr/>
          <p:nvPr/>
        </p:nvSpPr>
        <p:spPr>
          <a:xfrm>
            <a:off x="2562044" y="4723804"/>
            <a:ext cx="1532626" cy="430088"/>
          </a:xfrm>
          <a:prstGeom prst="ellipse">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535" name="Shape 535"/>
          <p:cNvSpPr/>
          <p:nvPr/>
        </p:nvSpPr>
        <p:spPr>
          <a:xfrm>
            <a:off x="175405" y="332509"/>
            <a:ext cx="1374474" cy="541635"/>
          </a:xfrm>
          <a:prstGeom prst="ellipse">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536" name="Shape 536"/>
          <p:cNvSpPr txBox="1"/>
          <p:nvPr/>
        </p:nvSpPr>
        <p:spPr>
          <a:xfrm>
            <a:off x="8509862" y="237551"/>
            <a:ext cx="2743200"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Calls the recieve()</a:t>
            </a:r>
            <a:endPar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ctr"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Function in JavaScript</a:t>
            </a:r>
            <a:endPar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cxnSp>
        <p:nvCxnSpPr>
          <p:cNvPr id="537" name="Shape 537"/>
          <p:cNvCxnSpPr>
            <a:endCxn id="536" idx="1"/>
          </p:cNvCxnSpPr>
          <p:nvPr/>
        </p:nvCxnSpPr>
        <p:spPr>
          <a:xfrm>
            <a:off x="1549862" y="560717"/>
            <a:ext cx="6960000" cy="0"/>
          </a:xfrm>
          <a:prstGeom prst="straightConnector1">
            <a:avLst/>
          </a:prstGeom>
          <a:noFill/>
          <a:ln w="28575" cap="flat" cmpd="sng">
            <a:solidFill>
              <a:schemeClr val="accent1"/>
            </a:solidFill>
            <a:prstDash val="solid"/>
            <a:round/>
            <a:headEnd type="none" w="sm" len="sm"/>
            <a:tailEnd type="triangle" w="med" len="med"/>
          </a:ln>
        </p:spPr>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541" name="Shape 541"/>
        <p:cNvGrpSpPr/>
        <p:nvPr/>
      </p:nvGrpSpPr>
      <p:grpSpPr>
        <a:xfrm>
          <a:off x="0" y="0"/>
          <a:ext cx="0" cy="0"/>
          <a:chOff x="0" y="0"/>
          <a:chExt cx="0" cy="0"/>
        </a:xfrm>
      </p:grpSpPr>
      <p:sp>
        <p:nvSpPr>
          <p:cNvPr id="542" name="Shape 542"/>
          <p:cNvSpPr/>
          <p:nvPr/>
        </p:nvSpPr>
        <p:spPr>
          <a:xfrm>
            <a:off x="5494250" y="6195848"/>
            <a:ext cx="467163" cy="662152"/>
          </a:xfrm>
          <a:prstGeom prst="downArrow">
            <a:avLst>
              <a:gd name="adj1" fmla="val 50000"/>
              <a:gd name="adj2" fmla="val 50000"/>
            </a:avLst>
          </a:prstGeom>
          <a:solidFill>
            <a:schemeClr val="accent1"/>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543" name="Shape 543" descr="A screenshot of a cell phone&#10;&#10;Description generated with very high confidence"/>
          <p:cNvPicPr preferRelativeResize="0"/>
          <p:nvPr/>
        </p:nvPicPr>
        <p:blipFill rotWithShape="1">
          <a:blip r:embed="rId1"/>
          <a:srcRect/>
          <a:stretch>
            <a:fillRect/>
          </a:stretch>
        </p:blipFill>
        <p:spPr>
          <a:xfrm>
            <a:off x="1200402" y="672702"/>
            <a:ext cx="9054858" cy="5660460"/>
          </a:xfrm>
          <a:prstGeom prst="rect">
            <a:avLst/>
          </a:prstGeom>
          <a:noFill/>
          <a:ln>
            <a:noFill/>
          </a:ln>
        </p:spPr>
      </p:pic>
      <p:sp>
        <p:nvSpPr>
          <p:cNvPr id="544" name="Shape 544"/>
          <p:cNvSpPr/>
          <p:nvPr/>
        </p:nvSpPr>
        <p:spPr>
          <a:xfrm>
            <a:off x="5494250" y="0"/>
            <a:ext cx="467163" cy="672702"/>
          </a:xfrm>
          <a:prstGeom prst="downArrow">
            <a:avLst>
              <a:gd name="adj1" fmla="val 50000"/>
              <a:gd name="adj2" fmla="val 50000"/>
            </a:avLst>
          </a:prstGeom>
          <a:solidFill>
            <a:schemeClr val="accent1"/>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545" name="Shape 545"/>
          <p:cNvSpPr/>
          <p:nvPr/>
        </p:nvSpPr>
        <p:spPr>
          <a:xfrm>
            <a:off x="1109930" y="672702"/>
            <a:ext cx="2582174" cy="604306"/>
          </a:xfrm>
          <a:prstGeom prst="ellipse">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549" name="Shape 549"/>
        <p:cNvGrpSpPr/>
        <p:nvPr/>
      </p:nvGrpSpPr>
      <p:grpSpPr>
        <a:xfrm>
          <a:off x="0" y="0"/>
          <a:ext cx="0" cy="0"/>
          <a:chOff x="0" y="0"/>
          <a:chExt cx="0" cy="0"/>
        </a:xfrm>
      </p:grpSpPr>
      <p:pic>
        <p:nvPicPr>
          <p:cNvPr id="550" name="Shape 550" descr="A screenshot of a cell phone&#10;&#10;Description generated with very high confidence"/>
          <p:cNvPicPr preferRelativeResize="0"/>
          <p:nvPr/>
        </p:nvPicPr>
        <p:blipFill rotWithShape="1">
          <a:blip r:embed="rId1"/>
          <a:srcRect/>
          <a:stretch>
            <a:fillRect/>
          </a:stretch>
        </p:blipFill>
        <p:spPr>
          <a:xfrm>
            <a:off x="5709749" y="1121348"/>
            <a:ext cx="5596607" cy="4807952"/>
          </a:xfrm>
          <a:prstGeom prst="rect">
            <a:avLst/>
          </a:prstGeom>
          <a:noFill/>
          <a:ln>
            <a:noFill/>
          </a:ln>
        </p:spPr>
      </p:pic>
      <p:pic>
        <p:nvPicPr>
          <p:cNvPr id="551" name="Shape 551" descr="A screenshot of a cell phone&#10;&#10;Description generated with very high confidence"/>
          <p:cNvPicPr preferRelativeResize="0"/>
          <p:nvPr/>
        </p:nvPicPr>
        <p:blipFill rotWithShape="1">
          <a:blip r:embed="rId2"/>
          <a:srcRect/>
          <a:stretch>
            <a:fillRect/>
          </a:stretch>
        </p:blipFill>
        <p:spPr>
          <a:xfrm>
            <a:off x="50638" y="1115606"/>
            <a:ext cx="5661803" cy="4813694"/>
          </a:xfrm>
          <a:prstGeom prst="rect">
            <a:avLst/>
          </a:prstGeom>
          <a:noFill/>
          <a:ln>
            <a:noFill/>
          </a:ln>
        </p:spPr>
      </p:pic>
      <p:sp>
        <p:nvSpPr>
          <p:cNvPr id="552" name="Shape 552"/>
          <p:cNvSpPr/>
          <p:nvPr/>
        </p:nvSpPr>
        <p:spPr>
          <a:xfrm>
            <a:off x="445877" y="1658319"/>
            <a:ext cx="2165230" cy="470163"/>
          </a:xfrm>
          <a:prstGeom prst="ellipse">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553" name="Shape 553"/>
          <p:cNvSpPr/>
          <p:nvPr/>
        </p:nvSpPr>
        <p:spPr>
          <a:xfrm>
            <a:off x="4931061" y="3510174"/>
            <a:ext cx="1122181" cy="657160"/>
          </a:xfrm>
          <a:prstGeom prst="rightArrow">
            <a:avLst>
              <a:gd name="adj1" fmla="val 50000"/>
              <a:gd name="adj2" fmla="val 50000"/>
            </a:avLst>
          </a:prstGeom>
          <a:solidFill>
            <a:schemeClr val="accent1"/>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554" name="Shape 554"/>
          <p:cNvSpPr txBox="1"/>
          <p:nvPr>
            <p:ph type="title"/>
          </p:nvPr>
        </p:nvSpPr>
        <p:spPr>
          <a:xfrm>
            <a:off x="-9492" y="0"/>
            <a:ext cx="11315848" cy="879865"/>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70C0"/>
              </a:buClr>
              <a:buSzPts val="4400"/>
              <a:buFont typeface="Century Schoolbook" panose="02040604050505020304"/>
              <a:buNone/>
            </a:pPr>
            <a:r>
              <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Getting the details</a:t>
            </a:r>
            <a:endParaRPr lang="en-US" sz="4400" b="0" i="0" u="none" strike="noStrike" cap="none">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555" name="Shape 555"/>
          <p:cNvSpPr txBox="1"/>
          <p:nvPr/>
        </p:nvSpPr>
        <p:spPr>
          <a:xfrm>
            <a:off x="489980" y="6043494"/>
            <a:ext cx="10004341" cy="814506"/>
          </a:xfrm>
          <a:prstGeom prst="rect">
            <a:avLst/>
          </a:prstGeom>
          <a:noFill/>
          <a:ln>
            <a:noFill/>
          </a:ln>
        </p:spPr>
        <p:txBody>
          <a:bodyPr spcFirstLastPara="1" wrap="square" lIns="91425" tIns="45700" rIns="91425" bIns="45700" anchor="t" anchorCtr="0">
            <a:noAutofit/>
          </a:bodyPr>
          <a:lstStyle/>
          <a:p>
            <a:pPr marL="182880" marR="0" lvl="0" indent="-182880" algn="l" rtl="0">
              <a:lnSpc>
                <a:spcPct val="95000"/>
              </a:lnSpc>
              <a:spcBef>
                <a:spcPts val="0"/>
              </a:spcBef>
              <a:spcAft>
                <a:spcPts val="0"/>
              </a:spcAft>
              <a:buClr>
                <a:schemeClr val="accent1"/>
              </a:buClr>
              <a:buSzPts val="1920"/>
              <a:buFont typeface="Arial" panose="020B0604020202020204"/>
              <a:buChar char="•"/>
            </a:pP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 GetStudents() function is called when the user clicks in the name of a student in the web page. </a:t>
            </a:r>
            <a:endPar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556" name="Shape 556"/>
          <p:cNvSpPr/>
          <p:nvPr/>
        </p:nvSpPr>
        <p:spPr>
          <a:xfrm>
            <a:off x="5710684" y="1286359"/>
            <a:ext cx="2481532" cy="681926"/>
          </a:xfrm>
          <a:prstGeom prst="ellipse">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560" name="Shape 560"/>
        <p:cNvGrpSpPr/>
        <p:nvPr/>
      </p:nvGrpSpPr>
      <p:grpSpPr>
        <a:xfrm>
          <a:off x="0" y="0"/>
          <a:ext cx="0" cy="0"/>
          <a:chOff x="0" y="0"/>
          <a:chExt cx="0" cy="0"/>
        </a:xfrm>
      </p:grpSpPr>
      <p:pic>
        <p:nvPicPr>
          <p:cNvPr id="561" name="Shape 561"/>
          <p:cNvPicPr preferRelativeResize="0"/>
          <p:nvPr/>
        </p:nvPicPr>
        <p:blipFill rotWithShape="1">
          <a:blip r:embed="rId1"/>
          <a:srcRect/>
          <a:stretch>
            <a:fillRect/>
          </a:stretch>
        </p:blipFill>
        <p:spPr>
          <a:xfrm>
            <a:off x="80295" y="66853"/>
            <a:ext cx="6672501" cy="3156794"/>
          </a:xfrm>
          <a:prstGeom prst="rect">
            <a:avLst/>
          </a:prstGeom>
          <a:noFill/>
          <a:ln>
            <a:noFill/>
          </a:ln>
        </p:spPr>
      </p:pic>
      <p:pic>
        <p:nvPicPr>
          <p:cNvPr id="562" name="Shape 562"/>
          <p:cNvPicPr preferRelativeResize="0"/>
          <p:nvPr/>
        </p:nvPicPr>
        <p:blipFill rotWithShape="1">
          <a:blip r:embed="rId2"/>
          <a:srcRect/>
          <a:stretch>
            <a:fillRect/>
          </a:stretch>
        </p:blipFill>
        <p:spPr>
          <a:xfrm>
            <a:off x="4952450" y="3347633"/>
            <a:ext cx="6260572" cy="3438423"/>
          </a:xfrm>
          <a:prstGeom prst="rect">
            <a:avLst/>
          </a:prstGeom>
          <a:noFill/>
          <a:ln>
            <a:noFill/>
          </a:ln>
        </p:spPr>
      </p:pic>
      <p:sp>
        <p:nvSpPr>
          <p:cNvPr id="563" name="Shape 563"/>
          <p:cNvSpPr txBox="1"/>
          <p:nvPr/>
        </p:nvSpPr>
        <p:spPr>
          <a:xfrm>
            <a:off x="420679" y="4426095"/>
            <a:ext cx="4646688" cy="1281498"/>
          </a:xfrm>
          <a:prstGeom prst="rect">
            <a:avLst/>
          </a:prstGeom>
          <a:noFill/>
          <a:ln>
            <a:noFill/>
          </a:ln>
        </p:spPr>
        <p:txBody>
          <a:bodyPr spcFirstLastPara="1" wrap="square" lIns="91425" tIns="45700" rIns="91425" bIns="45700" anchor="t" anchorCtr="0">
            <a:noAutofit/>
          </a:bodyPr>
          <a:lstStyle/>
          <a:p>
            <a:pPr marL="182880" marR="0" lvl="0" indent="-182880" algn="l" rtl="0">
              <a:lnSpc>
                <a:spcPct val="95000"/>
              </a:lnSpc>
              <a:spcBef>
                <a:spcPts val="0"/>
              </a:spcBef>
              <a:spcAft>
                <a:spcPts val="0"/>
              </a:spcAft>
              <a:buClr>
                <a:schemeClr val="accent1"/>
              </a:buClr>
              <a:buSzPts val="1920"/>
              <a:buFont typeface="Arial" panose="020B0604020202020204"/>
              <a:buChar char="•"/>
            </a:pPr>
            <a:r>
              <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 update_details_view() displays the student details on the Web page. </a:t>
            </a:r>
            <a:endParaRPr lang="en-US" sz="24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564" name="Shape 564"/>
          <p:cNvSpPr/>
          <p:nvPr/>
        </p:nvSpPr>
        <p:spPr>
          <a:xfrm rot="5400000">
            <a:off x="5443780" y="3177152"/>
            <a:ext cx="860155" cy="340961"/>
          </a:xfrm>
          <a:prstGeom prst="rightArrow">
            <a:avLst>
              <a:gd name="adj1" fmla="val 50000"/>
              <a:gd name="adj2" fmla="val 50000"/>
            </a:avLst>
          </a:prstGeom>
          <a:solidFill>
            <a:schemeClr val="accent1"/>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568" name="Shape 568"/>
        <p:cNvGrpSpPr/>
        <p:nvPr/>
      </p:nvGrpSpPr>
      <p:grpSpPr>
        <a:xfrm>
          <a:off x="0" y="0"/>
          <a:ext cx="0" cy="0"/>
          <a:chOff x="0" y="0"/>
          <a:chExt cx="0" cy="0"/>
        </a:xfrm>
      </p:grpSpPr>
      <p:sp>
        <p:nvSpPr>
          <p:cNvPr id="569" name="Shape 569"/>
          <p:cNvSpPr txBox="1"/>
          <p:nvPr/>
        </p:nvSpPr>
        <p:spPr>
          <a:xfrm>
            <a:off x="56950" y="0"/>
            <a:ext cx="11150628" cy="76944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Demo</a:t>
            </a:r>
            <a:endParaRPr sz="4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570" name="Shape 570"/>
          <p:cNvPicPr preferRelativeResize="0"/>
          <p:nvPr/>
        </p:nvPicPr>
        <p:blipFill rotWithShape="1">
          <a:blip r:embed="rId1"/>
          <a:srcRect/>
          <a:stretch>
            <a:fillRect/>
          </a:stretch>
        </p:blipFill>
        <p:spPr>
          <a:xfrm>
            <a:off x="2445233" y="2881531"/>
            <a:ext cx="6362350" cy="3976469"/>
          </a:xfrm>
          <a:prstGeom prst="rect">
            <a:avLst/>
          </a:prstGeom>
          <a:noFill/>
          <a:ln>
            <a:noFill/>
          </a:ln>
        </p:spPr>
      </p:pic>
      <p:sp>
        <p:nvSpPr>
          <p:cNvPr id="571" name="Shape 571"/>
          <p:cNvSpPr txBox="1"/>
          <p:nvPr/>
        </p:nvSpPr>
        <p:spPr>
          <a:xfrm>
            <a:off x="-15328" y="1404203"/>
            <a:ext cx="11295184"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After the Contract is deployed by the owner, the ABI and the address have been set accordingly in the </a:t>
            </a:r>
            <a:r>
              <a:rPr lang="en-US" sz="1800" b="1">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abi.js</a:t>
            </a: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 file, and the webpages hosted on a local server, when we visit </a:t>
            </a:r>
            <a:r>
              <a:rPr lang="en-US" sz="1800" b="1">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index.html</a:t>
            </a: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 this is what should be seen.</a:t>
            </a:r>
            <a:endPar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To perform any more functions, like adding students, there must be a teacher, so lets go ahead and add a teacher</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572" name="Shape 572"/>
          <p:cNvSpPr/>
          <p:nvPr/>
        </p:nvSpPr>
        <p:spPr>
          <a:xfrm>
            <a:off x="3295300" y="6264774"/>
            <a:ext cx="605481" cy="296562"/>
          </a:xfrm>
          <a:prstGeom prst="ellipse">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573" name="Shape 573"/>
          <p:cNvSpPr txBox="1"/>
          <p:nvPr/>
        </p:nvSpPr>
        <p:spPr>
          <a:xfrm>
            <a:off x="-15328" y="612008"/>
            <a:ext cx="11295184"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We import a number of accounts corresponding to the Ganache instance into MetaMask to simulate a multi user scenario. </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577" name="Shape 577"/>
        <p:cNvGrpSpPr/>
        <p:nvPr/>
      </p:nvGrpSpPr>
      <p:grpSpPr>
        <a:xfrm>
          <a:off x="0" y="0"/>
          <a:ext cx="0" cy="0"/>
          <a:chOff x="0" y="0"/>
          <a:chExt cx="0" cy="0"/>
        </a:xfrm>
      </p:grpSpPr>
      <p:pic>
        <p:nvPicPr>
          <p:cNvPr id="578" name="Shape 578"/>
          <p:cNvPicPr preferRelativeResize="0"/>
          <p:nvPr/>
        </p:nvPicPr>
        <p:blipFill rotWithShape="1">
          <a:blip r:embed="rId1"/>
          <a:srcRect t="1224" b="56213"/>
          <a:stretch>
            <a:fillRect/>
          </a:stretch>
        </p:blipFill>
        <p:spPr>
          <a:xfrm>
            <a:off x="1248032" y="1050322"/>
            <a:ext cx="7495783" cy="1754660"/>
          </a:xfrm>
          <a:prstGeom prst="rect">
            <a:avLst/>
          </a:prstGeom>
          <a:noFill/>
          <a:ln>
            <a:noFill/>
          </a:ln>
        </p:spPr>
      </p:pic>
      <p:sp>
        <p:nvSpPr>
          <p:cNvPr id="579" name="Shape 579"/>
          <p:cNvSpPr txBox="1"/>
          <p:nvPr/>
        </p:nvSpPr>
        <p:spPr>
          <a:xfrm>
            <a:off x="111210" y="204157"/>
            <a:ext cx="11108725"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Enter the Name and the public address of the teacher to be created, then clicking on submit will trigger a Metamask transaction (creating a teacher is a payable function). </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580" name="Shape 580"/>
          <p:cNvPicPr preferRelativeResize="0"/>
          <p:nvPr/>
        </p:nvPicPr>
        <p:blipFill rotWithShape="1">
          <a:blip r:embed="rId2"/>
          <a:srcRect b="50234"/>
          <a:stretch>
            <a:fillRect/>
          </a:stretch>
        </p:blipFill>
        <p:spPr>
          <a:xfrm>
            <a:off x="1709026" y="4038391"/>
            <a:ext cx="6573794" cy="2044692"/>
          </a:xfrm>
          <a:prstGeom prst="rect">
            <a:avLst/>
          </a:prstGeom>
          <a:noFill/>
          <a:ln w="28575" cap="flat" cmpd="sng">
            <a:solidFill>
              <a:schemeClr val="dk1"/>
            </a:solidFill>
            <a:prstDash val="solid"/>
            <a:round/>
            <a:headEnd type="none" w="sm" len="sm"/>
            <a:tailEnd type="none" w="sm" len="sm"/>
          </a:ln>
        </p:spPr>
      </p:pic>
      <p:sp>
        <p:nvSpPr>
          <p:cNvPr id="581" name="Shape 581"/>
          <p:cNvSpPr/>
          <p:nvPr/>
        </p:nvSpPr>
        <p:spPr>
          <a:xfrm>
            <a:off x="4853820" y="2862985"/>
            <a:ext cx="284206" cy="1087395"/>
          </a:xfrm>
          <a:prstGeom prst="downArrow">
            <a:avLst>
              <a:gd name="adj1" fmla="val 50000"/>
              <a:gd name="adj2" fmla="val 50000"/>
            </a:avLst>
          </a:prstGeom>
          <a:solidFill>
            <a:schemeClr val="accent1"/>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582" name="Shape 582"/>
          <p:cNvSpPr txBox="1"/>
          <p:nvPr/>
        </p:nvSpPr>
        <p:spPr>
          <a:xfrm>
            <a:off x="111210" y="6190733"/>
            <a:ext cx="11108725"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After submitting the transaction and after it is validated, we can continue in the Teacher’s account and create a student</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586" name="Shape 586"/>
        <p:cNvGrpSpPr/>
        <p:nvPr/>
      </p:nvGrpSpPr>
      <p:grpSpPr>
        <a:xfrm>
          <a:off x="0" y="0"/>
          <a:ext cx="0" cy="0"/>
          <a:chOff x="0" y="0"/>
          <a:chExt cx="0" cy="0"/>
        </a:xfrm>
      </p:grpSpPr>
      <p:sp>
        <p:nvSpPr>
          <p:cNvPr id="587" name="Shape 587"/>
          <p:cNvSpPr txBox="1"/>
          <p:nvPr/>
        </p:nvSpPr>
        <p:spPr>
          <a:xfrm>
            <a:off x="98854" y="98855"/>
            <a:ext cx="1113343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Navigating back to the homepage, we can now create a new student. Let’s enter the details and then submit (</a:t>
            </a:r>
            <a:r>
              <a:rPr lang="en-US" sz="1800" b="1">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Make sure the teacher account is currently active</a:t>
            </a: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 and accept the transaction. </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588" name="Shape 588"/>
          <p:cNvPicPr preferRelativeResize="0"/>
          <p:nvPr/>
        </p:nvPicPr>
        <p:blipFill rotWithShape="1">
          <a:blip r:embed="rId1"/>
          <a:srcRect b="50426"/>
          <a:stretch>
            <a:fillRect/>
          </a:stretch>
        </p:blipFill>
        <p:spPr>
          <a:xfrm>
            <a:off x="111210" y="4121360"/>
            <a:ext cx="7875313" cy="2440080"/>
          </a:xfrm>
          <a:prstGeom prst="rect">
            <a:avLst/>
          </a:prstGeom>
          <a:noFill/>
          <a:ln w="28575" cap="flat" cmpd="sng">
            <a:solidFill>
              <a:schemeClr val="dk1"/>
            </a:solidFill>
            <a:prstDash val="solid"/>
            <a:round/>
            <a:headEnd type="none" w="sm" len="sm"/>
            <a:tailEnd type="none" w="sm" len="sm"/>
          </a:ln>
        </p:spPr>
      </p:pic>
      <p:pic>
        <p:nvPicPr>
          <p:cNvPr id="589" name="Shape 589"/>
          <p:cNvPicPr preferRelativeResize="0"/>
          <p:nvPr/>
        </p:nvPicPr>
        <p:blipFill rotWithShape="1">
          <a:blip r:embed="rId2"/>
          <a:srcRect/>
          <a:stretch>
            <a:fillRect/>
          </a:stretch>
        </p:blipFill>
        <p:spPr>
          <a:xfrm>
            <a:off x="8167816" y="766824"/>
            <a:ext cx="2916195" cy="1695653"/>
          </a:xfrm>
          <a:prstGeom prst="rect">
            <a:avLst/>
          </a:prstGeom>
          <a:noFill/>
          <a:ln w="19050" cap="flat" cmpd="sng">
            <a:solidFill>
              <a:schemeClr val="dk1"/>
            </a:solidFill>
            <a:prstDash val="solid"/>
            <a:round/>
            <a:headEnd type="none" w="sm" len="sm"/>
            <a:tailEnd type="none" w="sm" len="sm"/>
          </a:ln>
        </p:spPr>
      </p:pic>
      <p:pic>
        <p:nvPicPr>
          <p:cNvPr id="590" name="Shape 590"/>
          <p:cNvPicPr preferRelativeResize="0"/>
          <p:nvPr/>
        </p:nvPicPr>
        <p:blipFill rotWithShape="1">
          <a:blip r:embed="rId3"/>
          <a:srcRect b="20596"/>
          <a:stretch>
            <a:fillRect/>
          </a:stretch>
        </p:blipFill>
        <p:spPr>
          <a:xfrm>
            <a:off x="156948" y="745186"/>
            <a:ext cx="7829575" cy="3229914"/>
          </a:xfrm>
          <a:prstGeom prst="rect">
            <a:avLst/>
          </a:prstGeom>
          <a:noFill/>
          <a:ln>
            <a:noFill/>
          </a:ln>
        </p:spPr>
      </p:pic>
      <p:sp>
        <p:nvSpPr>
          <p:cNvPr id="591" name="Shape 591"/>
          <p:cNvSpPr/>
          <p:nvPr/>
        </p:nvSpPr>
        <p:spPr>
          <a:xfrm>
            <a:off x="3855308" y="3459889"/>
            <a:ext cx="197708" cy="605481"/>
          </a:xfrm>
          <a:prstGeom prst="downArrow">
            <a:avLst>
              <a:gd name="adj1" fmla="val 50000"/>
              <a:gd name="adj2" fmla="val 50000"/>
            </a:avLst>
          </a:prstGeom>
          <a:solidFill>
            <a:schemeClr val="accent1"/>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592" name="Shape 592"/>
          <p:cNvSpPr/>
          <p:nvPr/>
        </p:nvSpPr>
        <p:spPr>
          <a:xfrm>
            <a:off x="541980" y="3521332"/>
            <a:ext cx="593124" cy="247135"/>
          </a:xfrm>
          <a:prstGeom prst="ellipse">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593" name="Shape 593"/>
          <p:cNvSpPr/>
          <p:nvPr/>
        </p:nvSpPr>
        <p:spPr>
          <a:xfrm rot="10800000">
            <a:off x="7611764" y="1470455"/>
            <a:ext cx="506627" cy="185351"/>
          </a:xfrm>
          <a:prstGeom prst="rightArrow">
            <a:avLst>
              <a:gd name="adj1" fmla="val 50000"/>
              <a:gd name="adj2" fmla="val 50000"/>
            </a:avLst>
          </a:prstGeom>
          <a:solidFill>
            <a:schemeClr val="accent1"/>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597" name="Shape 597"/>
        <p:cNvGrpSpPr/>
        <p:nvPr/>
      </p:nvGrpSpPr>
      <p:grpSpPr>
        <a:xfrm>
          <a:off x="0" y="0"/>
          <a:ext cx="0" cy="0"/>
          <a:chOff x="0" y="0"/>
          <a:chExt cx="0" cy="0"/>
        </a:xfrm>
      </p:grpSpPr>
      <p:sp>
        <p:nvSpPr>
          <p:cNvPr id="598" name="Shape 598"/>
          <p:cNvSpPr txBox="1"/>
          <p:nvPr/>
        </p:nvSpPr>
        <p:spPr>
          <a:xfrm>
            <a:off x="123568" y="1696652"/>
            <a:ext cx="1105929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After the transaction is validated, the home page after refreshing will show that a new student is added in the </a:t>
            </a:r>
            <a:r>
              <a:rPr lang="en-US" sz="1800" b="1">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Student List. </a:t>
            </a: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Clicking on it will display all the details.</a:t>
            </a:r>
            <a:endParaRPr sz="1800" b="1">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599" name="Shape 599"/>
          <p:cNvPicPr preferRelativeResize="0"/>
          <p:nvPr/>
        </p:nvPicPr>
        <p:blipFill rotWithShape="1">
          <a:blip r:embed="rId1"/>
          <a:srcRect l="921" t="35751" r="64680" b="12576"/>
          <a:stretch>
            <a:fillRect/>
          </a:stretch>
        </p:blipFill>
        <p:spPr>
          <a:xfrm>
            <a:off x="123568" y="2648122"/>
            <a:ext cx="3027405" cy="2497609"/>
          </a:xfrm>
          <a:prstGeom prst="rect">
            <a:avLst/>
          </a:prstGeom>
          <a:noFill/>
          <a:ln>
            <a:noFill/>
          </a:ln>
        </p:spPr>
      </p:pic>
      <p:pic>
        <p:nvPicPr>
          <p:cNvPr id="600" name="Shape 600"/>
          <p:cNvPicPr preferRelativeResize="0"/>
          <p:nvPr/>
        </p:nvPicPr>
        <p:blipFill rotWithShape="1">
          <a:blip r:embed="rId2"/>
          <a:srcRect/>
          <a:stretch>
            <a:fillRect/>
          </a:stretch>
        </p:blipFill>
        <p:spPr>
          <a:xfrm>
            <a:off x="3479800" y="2648122"/>
            <a:ext cx="7391400" cy="4059495"/>
          </a:xfrm>
          <a:prstGeom prst="rect">
            <a:avLst/>
          </a:prstGeom>
          <a:noFill/>
          <a:ln>
            <a:noFill/>
          </a:ln>
        </p:spPr>
      </p:pic>
      <p:sp>
        <p:nvSpPr>
          <p:cNvPr id="601" name="Shape 601"/>
          <p:cNvSpPr/>
          <p:nvPr/>
        </p:nvSpPr>
        <p:spPr>
          <a:xfrm>
            <a:off x="647700" y="4229100"/>
            <a:ext cx="495300" cy="177800"/>
          </a:xfrm>
          <a:prstGeom prst="ellipse">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602" name="Shape 602"/>
          <p:cNvSpPr/>
          <p:nvPr/>
        </p:nvSpPr>
        <p:spPr>
          <a:xfrm>
            <a:off x="2413000" y="4229100"/>
            <a:ext cx="1333500" cy="355600"/>
          </a:xfrm>
          <a:prstGeom prst="rightArrow">
            <a:avLst>
              <a:gd name="adj1" fmla="val 50000"/>
              <a:gd name="adj2" fmla="val 50000"/>
            </a:avLst>
          </a:prstGeom>
          <a:solidFill>
            <a:schemeClr val="accent1"/>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603" name="Shape 603"/>
          <p:cNvSpPr txBox="1"/>
          <p:nvPr/>
        </p:nvSpPr>
        <p:spPr>
          <a:xfrm>
            <a:off x="148969" y="199596"/>
            <a:ext cx="5629531"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 transaction of creating a student reduces the ether count in the Teacher’s account. As seen in Metamask</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604" name="Shape 604"/>
          <p:cNvPicPr preferRelativeResize="0"/>
          <p:nvPr/>
        </p:nvPicPr>
        <p:blipFill rotWithShape="1">
          <a:blip r:embed="rId3"/>
          <a:srcRect/>
          <a:stretch>
            <a:fillRect/>
          </a:stretch>
        </p:blipFill>
        <p:spPr>
          <a:xfrm>
            <a:off x="6858000" y="31797"/>
            <a:ext cx="2971800" cy="1716110"/>
          </a:xfrm>
          <a:prstGeom prst="rect">
            <a:avLst/>
          </a:prstGeom>
          <a:noFill/>
          <a:ln w="9525" cap="flat" cmpd="sng">
            <a:solidFill>
              <a:schemeClr val="dk1"/>
            </a:solidFill>
            <a:prstDash val="solid"/>
            <a:round/>
            <a:headEnd type="none" w="sm" len="sm"/>
            <a:tailEnd type="none" w="sm" len="sm"/>
          </a:ln>
        </p:spPr>
      </p:pic>
      <p:sp>
        <p:nvSpPr>
          <p:cNvPr id="605" name="Shape 605"/>
          <p:cNvSpPr/>
          <p:nvPr/>
        </p:nvSpPr>
        <p:spPr>
          <a:xfrm>
            <a:off x="6934200" y="1333500"/>
            <a:ext cx="812800" cy="299652"/>
          </a:xfrm>
          <a:prstGeom prst="ellipse">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609" name="Shape 609"/>
        <p:cNvGrpSpPr/>
        <p:nvPr/>
      </p:nvGrpSpPr>
      <p:grpSpPr>
        <a:xfrm>
          <a:off x="0" y="0"/>
          <a:ext cx="0" cy="0"/>
          <a:chOff x="0" y="0"/>
          <a:chExt cx="0" cy="0"/>
        </a:xfrm>
      </p:grpSpPr>
      <p:sp>
        <p:nvSpPr>
          <p:cNvPr id="610" name="Shape 610"/>
          <p:cNvSpPr txBox="1"/>
          <p:nvPr/>
        </p:nvSpPr>
        <p:spPr>
          <a:xfrm>
            <a:off x="101600" y="127000"/>
            <a:ext cx="110236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 teacher can further give Homework to the student and it will show up in the Details.</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611" name="Shape 611"/>
          <p:cNvPicPr preferRelativeResize="0"/>
          <p:nvPr/>
        </p:nvPicPr>
        <p:blipFill rotWithShape="1">
          <a:blip r:embed="rId1"/>
          <a:srcRect b="20456"/>
          <a:stretch>
            <a:fillRect/>
          </a:stretch>
        </p:blipFill>
        <p:spPr>
          <a:xfrm>
            <a:off x="190500" y="647700"/>
            <a:ext cx="10058400" cy="4394199"/>
          </a:xfrm>
          <a:prstGeom prst="rect">
            <a:avLst/>
          </a:prstGeom>
          <a:noFill/>
          <a:ln>
            <a:noFill/>
          </a:ln>
        </p:spPr>
      </p:pic>
      <p:sp>
        <p:nvSpPr>
          <p:cNvPr id="612" name="Shape 612"/>
          <p:cNvSpPr/>
          <p:nvPr/>
        </p:nvSpPr>
        <p:spPr>
          <a:xfrm>
            <a:off x="520700" y="749300"/>
            <a:ext cx="1498600" cy="736600"/>
          </a:xfrm>
          <a:prstGeom prst="ellipse">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613" name="Shape 613"/>
          <p:cNvSpPr txBox="1"/>
          <p:nvPr/>
        </p:nvSpPr>
        <p:spPr>
          <a:xfrm>
            <a:off x="190500" y="5491719"/>
            <a:ext cx="110236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The student (with the student account active) can then choose to </a:t>
            </a:r>
            <a:r>
              <a:rPr lang="en-US" sz="1800" b="1">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Finish HW </a:t>
            </a: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which will decrement the HW count again. </a:t>
            </a:r>
            <a:endParaRPr sz="1800" b="1">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Shape 152"/>
          <p:cNvSpPr txBox="1"/>
          <p:nvPr/>
        </p:nvSpPr>
        <p:spPr>
          <a:xfrm>
            <a:off x="0" y="-5374"/>
            <a:ext cx="11195222" cy="76944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Installing Geth</a:t>
            </a:r>
            <a:endParaRPr sz="4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53" name="Shape 153"/>
          <p:cNvSpPr txBox="1"/>
          <p:nvPr/>
        </p:nvSpPr>
        <p:spPr>
          <a:xfrm>
            <a:off x="111211" y="1025610"/>
            <a:ext cx="1075486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To install on Mac, using Homebrew Package manager, run the following commands in the terminal:</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54" name="Shape 154"/>
          <p:cNvSpPr txBox="1"/>
          <p:nvPr/>
        </p:nvSpPr>
        <p:spPr>
          <a:xfrm>
            <a:off x="246966" y="1596424"/>
            <a:ext cx="4044697" cy="1477328"/>
          </a:xfrm>
          <a:prstGeom prst="rect">
            <a:avLst/>
          </a:prstGeom>
          <a:solidFill>
            <a:srgbClr val="D8D8D8"/>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 brew </a:t>
            </a:r>
            <a:r>
              <a:rPr lang="en-US" sz="1800" b="1">
                <a:solidFill>
                  <a:schemeClr val="dk1"/>
                </a:solidFill>
                <a:latin typeface="PT Mono" panose="02060509020205020204"/>
                <a:ea typeface="PT Mono" panose="02060509020205020204"/>
                <a:cs typeface="PT Mono" panose="02060509020205020204"/>
                <a:sym typeface="PT Mono" panose="02060509020205020204"/>
              </a:rPr>
              <a:t>update</a:t>
            </a:r>
            <a:endParaRPr sz="1800">
              <a:solidFill>
                <a:schemeClr val="dk1"/>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 brew </a:t>
            </a:r>
            <a:r>
              <a:rPr lang="en-US" sz="1800" b="1">
                <a:solidFill>
                  <a:schemeClr val="dk1"/>
                </a:solidFill>
                <a:latin typeface="PT Mono" panose="02060509020205020204"/>
                <a:ea typeface="PT Mono" panose="02060509020205020204"/>
                <a:cs typeface="PT Mono" panose="02060509020205020204"/>
                <a:sym typeface="PT Mono" panose="02060509020205020204"/>
              </a:rPr>
              <a:t>upgrade</a:t>
            </a:r>
            <a:endParaRPr lang="en-US" sz="1800" b="1">
              <a:solidFill>
                <a:schemeClr val="dk1"/>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endParaRPr sz="1800" b="1">
              <a:solidFill>
                <a:schemeClr val="dk1"/>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a:t>
            </a:r>
            <a:r>
              <a:rPr lang="en-US" sz="1800" b="1">
                <a:solidFill>
                  <a:schemeClr val="dk1"/>
                </a:solidFill>
                <a:latin typeface="PT Mono" panose="02060509020205020204"/>
                <a:ea typeface="PT Mono" panose="02060509020205020204"/>
                <a:cs typeface="PT Mono" panose="02060509020205020204"/>
                <a:sym typeface="PT Mono" panose="02060509020205020204"/>
              </a:rPr>
              <a:t> brew</a:t>
            </a:r>
            <a:r>
              <a:rPr lang="en-US" sz="1800">
                <a:solidFill>
                  <a:schemeClr val="dk1"/>
                </a:solidFill>
                <a:latin typeface="PT Mono" panose="02060509020205020204"/>
                <a:ea typeface="PT Mono" panose="02060509020205020204"/>
                <a:cs typeface="PT Mono" panose="02060509020205020204"/>
                <a:sym typeface="PT Mono" panose="02060509020205020204"/>
              </a:rPr>
              <a:t> tap ethereum/ethereum</a:t>
            </a:r>
            <a:endParaRPr sz="1800">
              <a:solidFill>
                <a:schemeClr val="dk1"/>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 brew install ethereum</a:t>
            </a:r>
            <a:endParaRPr sz="1800">
              <a:solidFill>
                <a:schemeClr val="dk1"/>
              </a:solidFill>
              <a:latin typeface="PT Mono" panose="02060509020205020204"/>
              <a:ea typeface="PT Mono" panose="02060509020205020204"/>
              <a:cs typeface="PT Mono" panose="02060509020205020204"/>
              <a:sym typeface="PT Mono" panose="02060509020205020204"/>
            </a:endParaRPr>
          </a:p>
        </p:txBody>
      </p:sp>
      <p:sp>
        <p:nvSpPr>
          <p:cNvPr id="155" name="Shape 155"/>
          <p:cNvSpPr txBox="1"/>
          <p:nvPr/>
        </p:nvSpPr>
        <p:spPr>
          <a:xfrm>
            <a:off x="111211" y="3373395"/>
            <a:ext cx="54393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To install on Linux, run the following commands:</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56" name="Shape 156"/>
          <p:cNvSpPr txBox="1"/>
          <p:nvPr/>
        </p:nvSpPr>
        <p:spPr>
          <a:xfrm>
            <a:off x="246966" y="3932881"/>
            <a:ext cx="7077579" cy="1200329"/>
          </a:xfrm>
          <a:prstGeom prst="rect">
            <a:avLst/>
          </a:prstGeom>
          <a:solidFill>
            <a:srgbClr val="D8D8D8"/>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 sudo apt-get </a:t>
            </a:r>
            <a:r>
              <a:rPr lang="en-US" sz="1800" b="1">
                <a:solidFill>
                  <a:schemeClr val="dk1"/>
                </a:solidFill>
                <a:latin typeface="PT Mono" panose="02060509020205020204"/>
                <a:ea typeface="PT Mono" panose="02060509020205020204"/>
                <a:cs typeface="PT Mono" panose="02060509020205020204"/>
                <a:sym typeface="PT Mono" panose="02060509020205020204"/>
              </a:rPr>
              <a:t>install</a:t>
            </a:r>
            <a:r>
              <a:rPr lang="en-US" sz="1800">
                <a:solidFill>
                  <a:schemeClr val="dk1"/>
                </a:solidFill>
                <a:latin typeface="PT Mono" panose="02060509020205020204"/>
                <a:ea typeface="PT Mono" panose="02060509020205020204"/>
                <a:cs typeface="PT Mono" panose="02060509020205020204"/>
                <a:sym typeface="PT Mono" panose="02060509020205020204"/>
              </a:rPr>
              <a:t> software-properties-common</a:t>
            </a:r>
            <a:endParaRPr lang="en-US" sz="1800">
              <a:solidFill>
                <a:schemeClr val="dk1"/>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 sudo </a:t>
            </a:r>
            <a:r>
              <a:rPr lang="en-US" sz="1800" b="1">
                <a:solidFill>
                  <a:schemeClr val="dk1"/>
                </a:solidFill>
                <a:latin typeface="PT Mono" panose="02060509020205020204"/>
                <a:ea typeface="PT Mono" panose="02060509020205020204"/>
                <a:cs typeface="PT Mono" panose="02060509020205020204"/>
                <a:sym typeface="PT Mono" panose="02060509020205020204"/>
              </a:rPr>
              <a:t>add</a:t>
            </a:r>
            <a:r>
              <a:rPr lang="en-US" sz="1800">
                <a:solidFill>
                  <a:schemeClr val="dk1"/>
                </a:solidFill>
                <a:latin typeface="PT Mono" panose="02060509020205020204"/>
                <a:ea typeface="PT Mono" panose="02060509020205020204"/>
                <a:cs typeface="PT Mono" panose="02060509020205020204"/>
                <a:sym typeface="PT Mono" panose="02060509020205020204"/>
              </a:rPr>
              <a:t>-apt-repository -y ppa:ethereum/ethereum</a:t>
            </a:r>
            <a:endParaRPr sz="1800">
              <a:solidFill>
                <a:schemeClr val="dk1"/>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 sudo apt-</a:t>
            </a:r>
            <a:r>
              <a:rPr lang="en-US" sz="1800" b="1">
                <a:solidFill>
                  <a:schemeClr val="dk1"/>
                </a:solidFill>
                <a:latin typeface="PT Mono" panose="02060509020205020204"/>
                <a:ea typeface="PT Mono" panose="02060509020205020204"/>
                <a:cs typeface="PT Mono" panose="02060509020205020204"/>
                <a:sym typeface="PT Mono" panose="02060509020205020204"/>
              </a:rPr>
              <a:t>get</a:t>
            </a:r>
            <a:r>
              <a:rPr lang="en-US" sz="1800">
                <a:solidFill>
                  <a:schemeClr val="dk1"/>
                </a:solidFill>
                <a:latin typeface="PT Mono" panose="02060509020205020204"/>
                <a:ea typeface="PT Mono" panose="02060509020205020204"/>
                <a:cs typeface="PT Mono" panose="02060509020205020204"/>
                <a:sym typeface="PT Mono" panose="02060509020205020204"/>
              </a:rPr>
              <a:t> </a:t>
            </a:r>
            <a:r>
              <a:rPr lang="en-US" sz="1800" b="1">
                <a:solidFill>
                  <a:schemeClr val="dk1"/>
                </a:solidFill>
                <a:latin typeface="PT Mono" panose="02060509020205020204"/>
                <a:ea typeface="PT Mono" panose="02060509020205020204"/>
                <a:cs typeface="PT Mono" panose="02060509020205020204"/>
                <a:sym typeface="PT Mono" panose="02060509020205020204"/>
              </a:rPr>
              <a:t>update</a:t>
            </a:r>
            <a:endParaRPr sz="1800">
              <a:solidFill>
                <a:schemeClr val="dk1"/>
              </a:solidFill>
              <a:latin typeface="PT Mono" panose="02060509020205020204"/>
              <a:ea typeface="PT Mono" panose="02060509020205020204"/>
              <a:cs typeface="PT Mono" panose="02060509020205020204"/>
              <a:sym typeface="PT Mono" panose="02060509020205020204"/>
            </a:endParaRPr>
          </a:p>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 sudo apt-</a:t>
            </a:r>
            <a:r>
              <a:rPr lang="en-US" sz="1800" b="1">
                <a:solidFill>
                  <a:schemeClr val="dk1"/>
                </a:solidFill>
                <a:latin typeface="PT Mono" panose="02060509020205020204"/>
                <a:ea typeface="PT Mono" panose="02060509020205020204"/>
                <a:cs typeface="PT Mono" panose="02060509020205020204"/>
                <a:sym typeface="PT Mono" panose="02060509020205020204"/>
              </a:rPr>
              <a:t>get</a:t>
            </a:r>
            <a:r>
              <a:rPr lang="en-US" sz="1800">
                <a:solidFill>
                  <a:schemeClr val="dk1"/>
                </a:solidFill>
                <a:latin typeface="PT Mono" panose="02060509020205020204"/>
                <a:ea typeface="PT Mono" panose="02060509020205020204"/>
                <a:cs typeface="PT Mono" panose="02060509020205020204"/>
                <a:sym typeface="PT Mono" panose="02060509020205020204"/>
              </a:rPr>
              <a:t> </a:t>
            </a:r>
            <a:r>
              <a:rPr lang="en-US" sz="1800" b="1">
                <a:solidFill>
                  <a:schemeClr val="dk1"/>
                </a:solidFill>
                <a:latin typeface="PT Mono" panose="02060509020205020204"/>
                <a:ea typeface="PT Mono" panose="02060509020205020204"/>
                <a:cs typeface="PT Mono" panose="02060509020205020204"/>
                <a:sym typeface="PT Mono" panose="02060509020205020204"/>
              </a:rPr>
              <a:t>install</a:t>
            </a:r>
            <a:r>
              <a:rPr lang="en-US" sz="1800">
                <a:solidFill>
                  <a:schemeClr val="dk1"/>
                </a:solidFill>
                <a:latin typeface="PT Mono" panose="02060509020205020204"/>
                <a:ea typeface="PT Mono" panose="02060509020205020204"/>
                <a:cs typeface="PT Mono" panose="02060509020205020204"/>
                <a:sym typeface="PT Mono" panose="02060509020205020204"/>
              </a:rPr>
              <a:t> ethereum</a:t>
            </a:r>
            <a:endParaRPr sz="1800">
              <a:solidFill>
                <a:schemeClr val="dk1"/>
              </a:solidFill>
              <a:latin typeface="PT Mono" panose="02060509020205020204"/>
              <a:ea typeface="PT Mono" panose="02060509020205020204"/>
              <a:cs typeface="PT Mono" panose="02060509020205020204"/>
              <a:sym typeface="PT Mono" panose="02060509020205020204"/>
            </a:endParaRPr>
          </a:p>
        </p:txBody>
      </p:sp>
      <p:sp>
        <p:nvSpPr>
          <p:cNvPr id="157" name="Shape 157"/>
          <p:cNvSpPr txBox="1"/>
          <p:nvPr/>
        </p:nvSpPr>
        <p:spPr>
          <a:xfrm>
            <a:off x="111211" y="5374164"/>
            <a:ext cx="1108401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This installs the Geth client and the computer is now ready to become a node and contribute to the Ethereum blockchain.</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Shape 162"/>
          <p:cNvSpPr txBox="1"/>
          <p:nvPr/>
        </p:nvSpPr>
        <p:spPr>
          <a:xfrm>
            <a:off x="0" y="0"/>
            <a:ext cx="11291668" cy="76944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rPr>
              <a:t>Connecting to the MainNet</a:t>
            </a:r>
            <a:endParaRPr sz="4400">
              <a:solidFill>
                <a:srgbClr val="0070C0"/>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63" name="Shape 163"/>
          <p:cNvSpPr txBox="1"/>
          <p:nvPr/>
        </p:nvSpPr>
        <p:spPr>
          <a:xfrm>
            <a:off x="234778" y="864973"/>
            <a:ext cx="981069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Now, to interact with the mainnet, we need to start up Geth by just running the command:</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64" name="Shape 164"/>
          <p:cNvSpPr txBox="1"/>
          <p:nvPr/>
        </p:nvSpPr>
        <p:spPr>
          <a:xfrm>
            <a:off x="234778" y="1396999"/>
            <a:ext cx="1011815" cy="369332"/>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PT Mono" panose="02060509020205020204"/>
                <a:ea typeface="PT Mono" panose="02060509020205020204"/>
                <a:cs typeface="PT Mono" panose="02060509020205020204"/>
                <a:sym typeface="PT Mono" panose="02060509020205020204"/>
              </a:rPr>
              <a:t>$ geth</a:t>
            </a:r>
            <a:endParaRPr sz="1800">
              <a:solidFill>
                <a:schemeClr val="dk1"/>
              </a:solidFill>
              <a:latin typeface="PT Mono" panose="02060509020205020204"/>
              <a:ea typeface="PT Mono" panose="02060509020205020204"/>
              <a:cs typeface="PT Mono" panose="02060509020205020204"/>
              <a:sym typeface="PT Mono" panose="02060509020205020204"/>
            </a:endParaRPr>
          </a:p>
        </p:txBody>
      </p:sp>
      <p:pic>
        <p:nvPicPr>
          <p:cNvPr id="165" name="Shape 165"/>
          <p:cNvPicPr preferRelativeResize="0"/>
          <p:nvPr/>
        </p:nvPicPr>
        <p:blipFill rotWithShape="1">
          <a:blip r:embed="rId1"/>
          <a:srcRect/>
          <a:stretch>
            <a:fillRect/>
          </a:stretch>
        </p:blipFill>
        <p:spPr>
          <a:xfrm>
            <a:off x="1575205" y="2620483"/>
            <a:ext cx="7994821" cy="4053624"/>
          </a:xfrm>
          <a:prstGeom prst="rect">
            <a:avLst/>
          </a:prstGeom>
          <a:noFill/>
          <a:ln>
            <a:noFill/>
          </a:ln>
        </p:spPr>
      </p:pic>
      <p:sp>
        <p:nvSpPr>
          <p:cNvPr id="166" name="Shape 166"/>
          <p:cNvSpPr txBox="1"/>
          <p:nvPr/>
        </p:nvSpPr>
        <p:spPr>
          <a:xfrm>
            <a:off x="234778" y="1929025"/>
            <a:ext cx="11022227"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This starts up the Geth client, and looks for other available nodes to connect to and be a part of the Main Network.</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Shape 171"/>
          <p:cNvSpPr txBox="1"/>
          <p:nvPr/>
        </p:nvSpPr>
        <p:spPr>
          <a:xfrm>
            <a:off x="86496" y="358346"/>
            <a:ext cx="11182865"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To be able to interact in any way with the main network that everyone in the world uses, our node first needs to be up do date with the blocks that have already been mined (Be aware of what the current status of the Blockchain is as that is important to make any transactions on the network), so it starts synchronizing the blocks from peer(s) that already have all the Blockchain information.</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pic>
        <p:nvPicPr>
          <p:cNvPr id="172" name="Shape 172"/>
          <p:cNvPicPr preferRelativeResize="0"/>
          <p:nvPr/>
        </p:nvPicPr>
        <p:blipFill rotWithShape="1">
          <a:blip r:embed="rId1"/>
          <a:srcRect/>
          <a:stretch>
            <a:fillRect/>
          </a:stretch>
        </p:blipFill>
        <p:spPr>
          <a:xfrm>
            <a:off x="469557" y="1741616"/>
            <a:ext cx="10058400" cy="3426142"/>
          </a:xfrm>
          <a:prstGeom prst="rect">
            <a:avLst/>
          </a:prstGeom>
          <a:noFill/>
          <a:ln>
            <a:noFill/>
          </a:ln>
        </p:spPr>
      </p:pic>
      <p:sp>
        <p:nvSpPr>
          <p:cNvPr id="173" name="Shape 173"/>
          <p:cNvSpPr txBox="1"/>
          <p:nvPr/>
        </p:nvSpPr>
        <p:spPr>
          <a:xfrm>
            <a:off x="86496" y="5288914"/>
            <a:ext cx="11182865"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This process involves synchronizing over 667GB of data as of </a:t>
            </a:r>
            <a:r>
              <a:rPr lang="en-US" sz="1800" u="sng">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11 June 2018</a:t>
            </a:r>
            <a:r>
              <a:rPr lang="en-US"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rPr>
              <a:t> for a “full sync”. A “fast sync” syncs only the bare essentials but can still take over weeks to synchronize fully, assuming you have that much hard disk space. As the future DApp developers that we are going to be, we need to be able to test, reiterate and develop as fast as possible. We could use the Public Test Blockchains but those take weeks to synchronize too (over 2 million blocks as of today). Therefore, we use Private Nets.</a:t>
            </a:r>
            <a:endParaRPr sz="180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22134</Words>
  <Application>WPS Presentation</Application>
  <PresentationFormat/>
  <Paragraphs>457</Paragraphs>
  <Slides>68</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68</vt:i4>
      </vt:variant>
    </vt:vector>
  </HeadingPairs>
  <TitlesOfParts>
    <vt:vector size="80" baseType="lpstr">
      <vt:lpstr>Arial</vt:lpstr>
      <vt:lpstr>SimSun</vt:lpstr>
      <vt:lpstr>Wingdings</vt:lpstr>
      <vt:lpstr>Arial</vt:lpstr>
      <vt:lpstr>Century Schoolbook</vt:lpstr>
      <vt:lpstr>Noto Sans Symbols</vt:lpstr>
      <vt:lpstr>PT Mono</vt:lpstr>
      <vt:lpstr>Courier New</vt:lpstr>
      <vt:lpstr>Microsoft YaHei</vt:lpstr>
      <vt:lpstr>Segoe Print</vt:lpstr>
      <vt:lpstr>View</vt:lpstr>
      <vt:lpstr>View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Front End</vt:lpstr>
      <vt:lpstr>What is Web3?</vt:lpstr>
      <vt:lpstr>Example Web3 code</vt:lpstr>
      <vt:lpstr>Web3 interaction</vt:lpstr>
      <vt:lpstr>Enter MetaMask!</vt:lpstr>
      <vt:lpstr>Why Metamask</vt:lpstr>
      <vt:lpstr>MetaMask Installation</vt:lpstr>
      <vt:lpstr>PowerPoint 演示文稿</vt:lpstr>
      <vt:lpstr>Apache Server</vt:lpstr>
      <vt:lpstr>Installation</vt:lpstr>
      <vt:lpstr>PowerPoint 演示文稿</vt:lpstr>
      <vt:lpstr>An End-to-end example </vt:lpstr>
      <vt:lpstr>PowerPoint 演示文稿</vt:lpstr>
      <vt:lpstr>PowerPoint 演示文稿</vt:lpstr>
      <vt:lpstr>Writing the Smart Contract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Coding The Front End</vt:lpstr>
      <vt:lpstr>Example - HTML</vt:lpstr>
      <vt:lpstr>JavaScript</vt:lpstr>
      <vt:lpstr>Example - JavaScript</vt:lpstr>
      <vt:lpstr>PowerPoint 演示文稿</vt:lpstr>
      <vt:lpstr>Hosting</vt:lpstr>
      <vt:lpstr>PowerPoint 演示文稿</vt:lpstr>
      <vt:lpstr>PowerPoint 演示文稿</vt:lpstr>
      <vt:lpstr>Linking the Smart Contract to our Front End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Sequence of Events</vt:lpstr>
      <vt:lpstr>                         Example </vt:lpstr>
      <vt:lpstr>PowerPoint 演示文稿</vt:lpstr>
      <vt:lpstr>PowerPoint 演示文稿</vt:lpstr>
      <vt:lpstr>Getting the details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roopa.jain</cp:lastModifiedBy>
  <cp:revision>7</cp:revision>
  <dcterms:created xsi:type="dcterms:W3CDTF">2018-06-18T09:53:34Z</dcterms:created>
  <dcterms:modified xsi:type="dcterms:W3CDTF">2018-06-18T10:12:35Z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1033-10.2.0.5805</vt:lpwstr>
  </property>
</Properties>
</file>