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6"/>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83" d="100"/>
          <a:sy n="83" d="100"/>
        </p:scale>
        <p:origin x="-658"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1:14.499" v="2545" actId="20577"/>
      <pc:docMkLst>
        <pc:docMk/>
      </pc:docMkLst>
      <pc:sldChg chg="modSp mod">
        <pc:chgData name="KOLLURI GEETHIKA" userId="c8cecc876f669b95" providerId="LiveId" clId="{F32462CD-C676-4A62-B4EE-002EDEA83820}" dt="2024-06-10T15:21:14.499" v="2545" actId="20577"/>
        <pc:sldMkLst>
          <pc:docMk/>
          <pc:sldMk cId="3452956678" sldId="256"/>
        </pc:sldMkLst>
        <pc:spChg chg="mod">
          <ac:chgData name="KOLLURI GEETHIKA" userId="c8cecc876f669b95" providerId="LiveId" clId="{F32462CD-C676-4A62-B4EE-002EDEA83820}" dt="2024-06-10T15:21:14.499" v="2545"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pPr/>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pPr/>
              <a:t>‹#›</a:t>
            </a:fld>
            <a:endParaRPr lang="en-IN"/>
          </a:p>
        </p:txBody>
      </p:sp>
    </p:spTree>
    <p:extLst>
      <p:ext uri="{BB962C8B-B14F-4D97-AF65-F5344CB8AC3E}">
        <p14:creationId xmlns:p14="http://schemas.microsoft.com/office/powerpoint/2010/main" xmlns=""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2</a:t>
            </a:fld>
            <a:endParaRPr lang="en-IN"/>
          </a:p>
        </p:txBody>
      </p:sp>
    </p:spTree>
    <p:extLst>
      <p:ext uri="{BB962C8B-B14F-4D97-AF65-F5344CB8AC3E}">
        <p14:creationId xmlns:p14="http://schemas.microsoft.com/office/powerpoint/2010/main" xmlns=""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7</a:t>
            </a:fld>
            <a:endParaRPr lang="en-IN"/>
          </a:p>
        </p:txBody>
      </p:sp>
    </p:spTree>
    <p:extLst>
      <p:ext uri="{BB962C8B-B14F-4D97-AF65-F5344CB8AC3E}">
        <p14:creationId xmlns:p14="http://schemas.microsoft.com/office/powerpoint/2010/main" xmlns=""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1482A4-4FFD-47D8-BF86-9A404B001E56}"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7559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28183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3027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451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303105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9154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4312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062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238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254919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379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19616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56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231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339467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3434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4285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C5325-2BD6-47E4-ACEA-C1D3534AB16A}" type="datetimeFigureOut">
              <a:rPr lang="en-IN" smtClean="0"/>
              <a:pPr/>
              <a:t>20-06-2024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1482A4-4FFD-47D8-BF86-9A404B001E56}" type="slidenum">
              <a:rPr lang="en-IN" smtClean="0"/>
              <a:pPr/>
              <a:t>‹#›</a:t>
            </a:fld>
            <a:endParaRPr lang="en-IN"/>
          </a:p>
        </p:txBody>
      </p:sp>
    </p:spTree>
    <p:extLst>
      <p:ext uri="{BB962C8B-B14F-4D97-AF65-F5344CB8AC3E}">
        <p14:creationId xmlns:p14="http://schemas.microsoft.com/office/powerpoint/2010/main" xmlns="" val="30458809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hanuprasadgunde/keylogger-and-securit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FBE5E-DA86-0E79-EBAA-36CF72D08DF9}"/>
              </a:ext>
            </a:extLst>
          </p:cNvPr>
          <p:cNvSpPr>
            <a:spLocks noGrp="1"/>
          </p:cNvSpPr>
          <p:nvPr>
            <p:ph type="ctrTitle"/>
          </p:nvPr>
        </p:nvSpPr>
        <p:spPr/>
        <p:txBody>
          <a:bodyPr/>
          <a:lstStyle/>
          <a:p>
            <a:r>
              <a:rPr lang="en-GB" b="1" dirty="0" smtClean="0"/>
              <a:t>G.BHANU PRASAD</a:t>
            </a:r>
            <a:endParaRPr lang="en-IN" b="1" dirty="0"/>
          </a:p>
        </p:txBody>
      </p:sp>
      <p:sp>
        <p:nvSpPr>
          <p:cNvPr id="3" name="Subtitle 2">
            <a:extLst>
              <a:ext uri="{FF2B5EF4-FFF2-40B4-BE49-F238E27FC236}">
                <a16:creationId xmlns:a16="http://schemas.microsoft.com/office/drawing/2014/main" xmlns="" id="{37C8D3A9-6361-C4EB-F0AF-BFCF7415F42B}"/>
              </a:ext>
            </a:extLst>
          </p:cNvPr>
          <p:cNvSpPr>
            <a:spLocks noGrp="1"/>
          </p:cNvSpPr>
          <p:nvPr>
            <p:ph type="subTitle" idx="1"/>
          </p:nvPr>
        </p:nvSpPr>
        <p:spPr>
          <a:xfrm>
            <a:off x="0" y="3602038"/>
            <a:ext cx="15076714" cy="1515533"/>
          </a:xfrm>
        </p:spPr>
        <p:txBody>
          <a:bodyPr>
            <a:normAutofit/>
          </a:bodyPr>
          <a:lstStyle/>
          <a:p>
            <a:r>
              <a:rPr lang="en-US" sz="4800" dirty="0"/>
              <a:t>FINAL PROJECT</a:t>
            </a:r>
            <a:endParaRPr lang="en-IN" sz="4800" dirty="0"/>
          </a:p>
        </p:txBody>
      </p:sp>
    </p:spTree>
    <p:extLst>
      <p:ext uri="{BB962C8B-B14F-4D97-AF65-F5344CB8AC3E}">
        <p14:creationId xmlns:p14="http://schemas.microsoft.com/office/powerpoint/2010/main" xmlns=""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a16="http://schemas.microsoft.com/office/drawing/2014/main" xmlns="" id="{736CE791-87B2-B953-AA24-2B45275C8898}"/>
              </a:ext>
            </a:extLst>
          </p:cNvPr>
          <p:cNvGraphicFramePr>
            <a:graphicFrameLocks noGrp="1"/>
          </p:cNvGraphicFramePr>
          <p:nvPr>
            <p:ph idx="1"/>
            <p:extLst>
              <p:ext uri="{D42A27DB-BD31-4B8C-83A1-F6EECF244321}">
                <p14:modId xmlns:p14="http://schemas.microsoft.com/office/powerpoint/2010/main" xmlns="" val="757902816"/>
              </p:ext>
            </p:extLst>
          </p:nvPr>
        </p:nvGraphicFramePr>
        <p:xfrm>
          <a:off x="725346" y="1273215"/>
          <a:ext cx="10741307" cy="4925046"/>
        </p:xfrm>
        <a:graphic>
          <a:graphicData uri="http://schemas.openxmlformats.org/drawingml/2006/table">
            <a:tbl>
              <a:tblPr firstRow="1" bandRow="1">
                <a:tableStyleId>{073A0DAA-6AF3-43AB-8588-CEC1D06C72B9}</a:tableStyleId>
              </a:tblPr>
              <a:tblGrid>
                <a:gridCol w="5185458">
                  <a:extLst>
                    <a:ext uri="{9D8B030D-6E8A-4147-A177-3AD203B41FA5}">
                      <a16:colId xmlns:a16="http://schemas.microsoft.com/office/drawing/2014/main" xmlns="" val="297375467"/>
                    </a:ext>
                  </a:extLst>
                </a:gridCol>
                <a:gridCol w="5555849">
                  <a:extLst>
                    <a:ext uri="{9D8B030D-6E8A-4147-A177-3AD203B41FA5}">
                      <a16:colId xmlns:a16="http://schemas.microsoft.com/office/drawing/2014/main" xmlns="" val="1583381450"/>
                    </a:ext>
                  </a:extLst>
                </a:gridCol>
              </a:tblGrid>
              <a:tr h="173251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xmlns="" val="772557635"/>
                  </a:ext>
                </a:extLst>
              </a:tr>
              <a:tr h="616810">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xmlns="" val="3919487092"/>
                  </a:ext>
                </a:extLst>
              </a:tr>
              <a:tr h="55188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xmlns="" val="417440351"/>
                  </a:ext>
                </a:extLst>
              </a:tr>
              <a:tr h="62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xmlns="" val="1344812249"/>
                  </a:ext>
                </a:extLst>
              </a:tr>
              <a:tr h="701577">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xmlns="" val="3461490367"/>
                  </a:ext>
                </a:extLst>
              </a:tr>
              <a:tr h="701577">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xmlns="" val="3792739934"/>
                  </a:ext>
                </a:extLst>
              </a:tr>
            </a:tbl>
          </a:graphicData>
        </a:graphic>
      </p:graphicFrame>
    </p:spTree>
    <p:extLst>
      <p:ext uri="{BB962C8B-B14F-4D97-AF65-F5344CB8AC3E}">
        <p14:creationId xmlns:p14="http://schemas.microsoft.com/office/powerpoint/2010/main" xmlns=""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xmlns=""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xmlns=""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xmlns="" id="{1B1B3145-1080-173D-C5DB-8F89EE4B69EF}"/>
              </a:ext>
            </a:extLst>
          </p:cNvPr>
          <p:cNvSpPr>
            <a:spLocks noGrp="1"/>
          </p:cNvSpPr>
          <p:nvPr>
            <p:ph idx="1"/>
          </p:nvPr>
        </p:nvSpPr>
        <p:spPr/>
        <p:txBody>
          <a:bodyPr>
            <a:normAutofit fontScale="85000" lnSpcReduction="1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xmlns=""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xmlns="" id="{EE027C2E-0E71-42D8-19CD-A36823A10CA2}"/>
              </a:ext>
            </a:extLst>
          </p:cNvPr>
          <p:cNvSpPr>
            <a:spLocks noGrp="1"/>
          </p:cNvSpPr>
          <p:nvPr>
            <p:ph idx="1"/>
          </p:nvPr>
        </p:nvSpPr>
        <p:spPr/>
        <p:txBody>
          <a:bodyPr>
            <a:normAutofit fontScale="92500" lnSpcReduction="2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xmlns=""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88" y="982132"/>
            <a:ext cx="9735310" cy="4522556"/>
          </a:xfrm>
        </p:spPr>
        <p:txBody>
          <a:bodyPr>
            <a:normAutofit/>
          </a:bodyPr>
          <a:lstStyle/>
          <a:p>
            <a:r>
              <a:rPr lang="en-GB" b="1" dirty="0" smtClean="0"/>
              <a:t>PROJECT LINK</a:t>
            </a:r>
            <a:r>
              <a:rPr lang="en-GB" dirty="0" smtClean="0"/>
              <a:t/>
            </a:r>
            <a:br>
              <a:rPr lang="en-GB" dirty="0" smtClean="0"/>
            </a:br>
            <a:r>
              <a:rPr lang="en-GB" dirty="0" smtClean="0">
                <a:hlinkClick r:id="rId2"/>
              </a:rPr>
              <a:t>https://github.com/Bhanuprasadgunde/keylogger-and-security.git</a:t>
            </a:r>
            <a:endParaRPr lang="en-US" dirty="0"/>
          </a:p>
        </p:txBody>
      </p:sp>
      <p:sp>
        <p:nvSpPr>
          <p:cNvPr id="3" name="Content Placeholder 2"/>
          <p:cNvSpPr>
            <a:spLocks noGrp="1"/>
          </p:cNvSpPr>
          <p:nvPr>
            <p:ph idx="1"/>
          </p:nvPr>
        </p:nvSpPr>
        <p:spPr>
          <a:xfrm>
            <a:off x="4562855" y="4572000"/>
            <a:ext cx="6333741" cy="1303868"/>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9ADBD-E9EA-DA8A-8534-B687752F63CD}"/>
              </a:ext>
            </a:extLst>
          </p:cNvPr>
          <p:cNvSpPr>
            <a:spLocks noGrp="1"/>
          </p:cNvSpPr>
          <p:nvPr>
            <p:ph type="title"/>
          </p:nvPr>
        </p:nvSpPr>
        <p:spPr>
          <a:xfrm>
            <a:off x="838200" y="681038"/>
            <a:ext cx="10058398" cy="1604962"/>
          </a:xfrm>
        </p:spPr>
        <p:txBody>
          <a:bodyPr>
            <a:normAutofit/>
          </a:bodyPr>
          <a:lstStyle/>
          <a:p>
            <a:r>
              <a:rPr lang="en-US" u="sng" dirty="0"/>
              <a:t>PROJECT TITLE:-</a:t>
            </a:r>
            <a:r>
              <a:rPr lang="en-US" dirty="0"/>
              <a:t/>
            </a:r>
            <a:br>
              <a:rPr lang="en-US" dirty="0"/>
            </a:br>
            <a:r>
              <a:rPr lang="en-US" dirty="0"/>
              <a:t>          </a:t>
            </a: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xmlns=""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xmlns="" id="{3FEEBBF8-E96F-7E90-A29B-F2AEC5F2823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66114" y="3287486"/>
            <a:ext cx="3830155" cy="2503881"/>
          </a:xfrm>
          <a:prstGeom prst="rect">
            <a:avLst/>
          </a:prstGeom>
        </p:spPr>
      </p:pic>
    </p:spTree>
    <p:extLst>
      <p:ext uri="{BB962C8B-B14F-4D97-AF65-F5344CB8AC3E}">
        <p14:creationId xmlns:p14="http://schemas.microsoft.com/office/powerpoint/2010/main" xmlns=""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39E52-2A6E-C085-4EB5-F0570A84A6AD}"/>
              </a:ext>
            </a:extLst>
          </p:cNvPr>
          <p:cNvSpPr>
            <a:spLocks noGrp="1"/>
          </p:cNvSpPr>
          <p:nvPr>
            <p:ph type="title"/>
          </p:nvPr>
        </p:nvSpPr>
        <p:spPr/>
        <p:txBody>
          <a:bodyPr>
            <a:normAutofit/>
          </a:bodyPr>
          <a:lstStyle/>
          <a:p>
            <a:r>
              <a:rPr lang="en-US" sz="6000" b="1" u="sng" dirty="0"/>
              <a:t>AGENDA</a:t>
            </a:r>
            <a:r>
              <a:rPr lang="en-US" sz="4400" b="1" u="sng" dirty="0"/>
              <a:t> </a:t>
            </a:r>
            <a:endParaRPr lang="en-IN" b="1" u="sng" dirty="0"/>
          </a:p>
        </p:txBody>
      </p:sp>
      <p:sp>
        <p:nvSpPr>
          <p:cNvPr id="3" name="Content Placeholder 2">
            <a:extLst>
              <a:ext uri="{FF2B5EF4-FFF2-40B4-BE49-F238E27FC236}">
                <a16:creationId xmlns:a16="http://schemas.microsoft.com/office/drawing/2014/main" xmlns=""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xmlns=""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1AD30-7337-C64C-7179-40A6EAE1D056}"/>
              </a:ext>
            </a:extLst>
          </p:cNvPr>
          <p:cNvSpPr>
            <a:spLocks noGrp="1"/>
          </p:cNvSpPr>
          <p:nvPr>
            <p:ph type="title"/>
          </p:nvPr>
        </p:nvSpPr>
        <p:spPr>
          <a:xfrm>
            <a:off x="486137" y="476146"/>
            <a:ext cx="10486663" cy="1597306"/>
          </a:xfrm>
        </p:spPr>
        <p:txBody>
          <a:bodyPr>
            <a:noAutofit/>
          </a:bodyPr>
          <a:lstStyle/>
          <a:p>
            <a:r>
              <a:rPr lang="en-US" sz="3600" b="0" i="0" u="sng" strike="noStrike" cap="none" dirty="0">
                <a:solidFill>
                  <a:schemeClr val="dk1"/>
                </a:solidFill>
                <a:latin typeface="Calibri"/>
                <a:ea typeface="Calibri"/>
                <a:cs typeface="Calibri"/>
                <a:sym typeface="Calibri"/>
              </a:rPr>
              <a:t> FUNCTIONALITY AND FEATURES:-</a:t>
            </a:r>
            <a:endParaRPr lang="en-IN" sz="3600" dirty="0"/>
          </a:p>
        </p:txBody>
      </p:sp>
      <p:pic>
        <p:nvPicPr>
          <p:cNvPr id="10" name="Google Shape;92;p7">
            <a:extLst>
              <a:ext uri="{FF2B5EF4-FFF2-40B4-BE49-F238E27FC236}">
                <a16:creationId xmlns:a16="http://schemas.microsoft.com/office/drawing/2014/main" xmlns="" id="{C110BE2D-CABC-96C9-CA7D-5102710FDFD4}"/>
              </a:ext>
            </a:extLst>
          </p:cNvPr>
          <p:cNvPicPr preferRelativeResize="0">
            <a:picLocks noGrp="1"/>
          </p:cNvPicPr>
          <p:nvPr>
            <p:ph idx="1"/>
          </p:nvPr>
        </p:nvPicPr>
        <p:blipFill rotWithShape="1">
          <a:blip r:embed="rId2">
            <a:alphaModFix/>
          </a:blip>
          <a:srcRect/>
          <a:stretch/>
        </p:blipFill>
        <p:spPr>
          <a:xfrm>
            <a:off x="1482975" y="1734017"/>
            <a:ext cx="695325" cy="695325"/>
          </a:xfrm>
          <a:prstGeom prst="rect">
            <a:avLst/>
          </a:prstGeom>
          <a:noFill/>
          <a:ln>
            <a:noFill/>
          </a:ln>
        </p:spPr>
      </p:pic>
      <p:pic>
        <p:nvPicPr>
          <p:cNvPr id="11" name="Google Shape;95;p7">
            <a:extLst>
              <a:ext uri="{FF2B5EF4-FFF2-40B4-BE49-F238E27FC236}">
                <a16:creationId xmlns:a16="http://schemas.microsoft.com/office/drawing/2014/main" xmlns="" id="{27C12CCA-364A-88DF-80C5-2F061C0B40B8}"/>
              </a:ext>
            </a:extLst>
          </p:cNvPr>
          <p:cNvPicPr preferRelativeResize="0"/>
          <p:nvPr/>
        </p:nvPicPr>
        <p:blipFill rotWithShape="1">
          <a:blip r:embed="rId3">
            <a:alphaModFix/>
          </a:blip>
          <a:srcRect/>
          <a:stretch/>
        </p:blipFill>
        <p:spPr>
          <a:xfrm>
            <a:off x="4485114" y="1834451"/>
            <a:ext cx="555427" cy="555427"/>
          </a:xfrm>
          <a:prstGeom prst="rect">
            <a:avLst/>
          </a:prstGeom>
          <a:noFill/>
          <a:ln>
            <a:noFill/>
          </a:ln>
        </p:spPr>
      </p:pic>
      <p:pic>
        <p:nvPicPr>
          <p:cNvPr id="12" name="Google Shape;98;p7">
            <a:extLst>
              <a:ext uri="{FF2B5EF4-FFF2-40B4-BE49-F238E27FC236}">
                <a16:creationId xmlns:a16="http://schemas.microsoft.com/office/drawing/2014/main" xmlns="" id="{E84358D5-03F9-2403-2925-F27975367C71}"/>
              </a:ext>
            </a:extLst>
          </p:cNvPr>
          <p:cNvPicPr preferRelativeResize="0"/>
          <p:nvPr/>
        </p:nvPicPr>
        <p:blipFill rotWithShape="1">
          <a:blip r:embed="rId4">
            <a:alphaModFix/>
          </a:blip>
          <a:srcRect/>
          <a:stretch/>
        </p:blipFill>
        <p:spPr>
          <a:xfrm>
            <a:off x="7230872" y="1813424"/>
            <a:ext cx="517199" cy="636943"/>
          </a:xfrm>
          <a:prstGeom prst="rect">
            <a:avLst/>
          </a:prstGeom>
          <a:noFill/>
          <a:ln>
            <a:noFill/>
          </a:ln>
        </p:spPr>
      </p:pic>
      <p:pic>
        <p:nvPicPr>
          <p:cNvPr id="13" name="Google Shape;101;p7">
            <a:extLst>
              <a:ext uri="{FF2B5EF4-FFF2-40B4-BE49-F238E27FC236}">
                <a16:creationId xmlns:a16="http://schemas.microsoft.com/office/drawing/2014/main" xmlns="" id="{85810463-0A5E-7DF7-9350-FC0298931582}"/>
              </a:ext>
            </a:extLst>
          </p:cNvPr>
          <p:cNvPicPr preferRelativeResize="0"/>
          <p:nvPr/>
        </p:nvPicPr>
        <p:blipFill rotWithShape="1">
          <a:blip r:embed="rId5">
            <a:alphaModFix/>
          </a:blip>
          <a:srcRect/>
          <a:stretch/>
        </p:blipFill>
        <p:spPr>
          <a:xfrm>
            <a:off x="9893654" y="1854183"/>
            <a:ext cx="555427" cy="555427"/>
          </a:xfrm>
          <a:prstGeom prst="rect">
            <a:avLst/>
          </a:prstGeom>
          <a:noFill/>
          <a:ln>
            <a:noFill/>
          </a:ln>
        </p:spPr>
      </p:pic>
      <p:sp>
        <p:nvSpPr>
          <p:cNvPr id="17" name="TextBox 16">
            <a:extLst>
              <a:ext uri="{FF2B5EF4-FFF2-40B4-BE49-F238E27FC236}">
                <a16:creationId xmlns:a16="http://schemas.microsoft.com/office/drawing/2014/main" xmlns="" id="{83FB6D48-6C31-F7FD-684C-7CE5757A0705}"/>
              </a:ext>
            </a:extLst>
          </p:cNvPr>
          <p:cNvSpPr txBox="1"/>
          <p:nvPr/>
        </p:nvSpPr>
        <p:spPr>
          <a:xfrm>
            <a:off x="1169041" y="2429342"/>
            <a:ext cx="10359343" cy="5139869"/>
          </a:xfrm>
          <a:prstGeom prst="rect">
            <a:avLst/>
          </a:prstGeom>
          <a:noFill/>
        </p:spPr>
        <p:txBody>
          <a:bodyPr wrap="square">
            <a:spAutoFit/>
          </a:bodyPr>
          <a:lstStyle/>
          <a:p>
            <a:pPr marL="0" indent="0">
              <a:buNone/>
            </a:pPr>
            <a:r>
              <a:rPr lang="en-IN" sz="2000" b="1" u="sng" dirty="0"/>
              <a:t>Screensho</a:t>
            </a:r>
            <a:r>
              <a:rPr lang="en-IN" sz="2000" b="1" dirty="0"/>
              <a:t>t                           C</a:t>
            </a:r>
            <a:r>
              <a:rPr lang="en-IN" sz="2000" b="1" u="sng" dirty="0"/>
              <a:t>lipboard </a:t>
            </a:r>
            <a:r>
              <a:rPr lang="en-IN" sz="2000" b="1" dirty="0"/>
              <a:t>                           </a:t>
            </a:r>
            <a:r>
              <a:rPr lang="en-IN" sz="2000" b="1" u="sng" dirty="0"/>
              <a:t>Network   </a:t>
            </a:r>
            <a:r>
              <a:rPr lang="en-IN" sz="2000" b="1" dirty="0"/>
              <a:t>                       </a:t>
            </a:r>
            <a:r>
              <a:rPr lang="en-IN" sz="2000" b="1" u="sng" dirty="0"/>
              <a:t>password</a:t>
            </a:r>
          </a:p>
          <a:p>
            <a:pPr marL="0" indent="0">
              <a:buNone/>
            </a:pPr>
            <a:r>
              <a:rPr lang="en-IN" sz="2000" b="1" dirty="0"/>
              <a:t>  capture :-                             monitoring :-                         monitoring :-                   protection:-</a:t>
            </a:r>
          </a:p>
          <a:p>
            <a:pPr marL="0" indent="0">
              <a:buNone/>
            </a:pPr>
            <a:r>
              <a:rPr lang="en-IN" b="1" dirty="0"/>
              <a:t> </a:t>
            </a:r>
          </a:p>
          <a:p>
            <a:pPr marL="0" indent="0">
              <a:buNone/>
            </a:pPr>
            <a:r>
              <a:rPr lang="en-IN" b="1" dirty="0"/>
              <a:t>Keylogger can take        It can track the content          It can monitor network        It protects the password</a:t>
            </a:r>
          </a:p>
          <a:p>
            <a:pPr marL="0" indent="0">
              <a:buNone/>
            </a:pPr>
            <a:r>
              <a:rPr lang="en-IN" b="1" dirty="0"/>
              <a:t>Period as to provide       including copied                     traffic and detect the            or encryption to secure </a:t>
            </a:r>
          </a:p>
          <a:p>
            <a:pPr marL="0" indent="0">
              <a:buNone/>
            </a:pPr>
            <a:r>
              <a:rPr lang="en-IN" b="1" dirty="0"/>
              <a:t>Additional context          passwords and the                  suspicious online                  the collection of the </a:t>
            </a:r>
          </a:p>
          <a:p>
            <a:pPr marL="0" indent="0">
              <a:buNone/>
            </a:pPr>
            <a:r>
              <a:rPr lang="en-IN"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xmlns=""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xmlns="" id="{885254BF-3778-56C1-5B4B-4029B0890B1A}"/>
              </a:ext>
            </a:extLst>
          </p:cNvPr>
          <p:cNvSpPr>
            <a:spLocks noGrp="1"/>
          </p:cNvSpPr>
          <p:nvPr>
            <p:ph idx="1"/>
          </p:nvPr>
        </p:nvSpPr>
        <p:spPr>
          <a:xfrm>
            <a:off x="520861" y="2465407"/>
            <a:ext cx="10832939" cy="3711555"/>
          </a:xfrm>
        </p:spPr>
        <p:txBody>
          <a:bodyPr>
            <a:normAutofit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xmlns=""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xmlns="" id="{26A996B7-C241-466D-A352-448B61B34492}"/>
              </a:ext>
            </a:extLst>
          </p:cNvPr>
          <p:cNvSpPr>
            <a:spLocks noGrp="1"/>
          </p:cNvSpPr>
          <p:nvPr>
            <p:ph idx="1"/>
          </p:nvPr>
        </p:nvSpPr>
        <p:spPr/>
        <p:txBody>
          <a:bodyPr>
            <a:normAutofit fontScale="92500" lnSpcReduction="2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xmlns=""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xmlns="" id="{99ADF55B-4F24-0BDB-0E66-D42A034D1605}"/>
              </a:ext>
            </a:extLst>
          </p:cNvPr>
          <p:cNvSpPr>
            <a:spLocks noGrp="1"/>
          </p:cNvSpPr>
          <p:nvPr>
            <p:ph idx="1"/>
          </p:nvPr>
        </p:nvSpPr>
        <p:spPr>
          <a:xfrm>
            <a:off x="937548" y="1203767"/>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xmlns=""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xmlns=""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xmlns=""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xmlns="" id="{3F196607-DD90-C189-1BB1-BF962462F58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31722" y="2441948"/>
            <a:ext cx="3469221" cy="3741587"/>
          </a:xfrm>
        </p:spPr>
      </p:pic>
      <p:pic>
        <p:nvPicPr>
          <p:cNvPr id="7" name="Picture 6">
            <a:extLst>
              <a:ext uri="{FF2B5EF4-FFF2-40B4-BE49-F238E27FC236}">
                <a16:creationId xmlns:a16="http://schemas.microsoft.com/office/drawing/2014/main" xmlns="" id="{9507320A-DCF8-F5E9-7E76-FB6A5BA79C6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xmlns="" val="1678635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276</TotalTime>
  <Words>992</Words>
  <Application>Microsoft Office PowerPoint</Application>
  <PresentationFormat>Custom</PresentationFormat>
  <Paragraphs>85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G.BHANU PRASAD</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Slide 10</vt:lpstr>
      <vt:lpstr>APPLICATIONS :-</vt:lpstr>
      <vt:lpstr>PROJECT OVERVIEW:-</vt:lpstr>
      <vt:lpstr>RESULT /OUTPUT :-</vt:lpstr>
      <vt:lpstr>PROJECT LINK https://github.com/Bhanuprasadgunde/keylogger-and-security.git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G.BHANU PRASAD</dc:title>
  <dc:creator>KOLLURI GEETHIKA</dc:creator>
  <cp:lastModifiedBy>PAVAN KALYAN</cp:lastModifiedBy>
  <cp:revision>2</cp:revision>
  <dcterms:created xsi:type="dcterms:W3CDTF">2024-06-10T10:34:10Z</dcterms:created>
  <dcterms:modified xsi:type="dcterms:W3CDTF">2024-06-20T15:03:59Z</dcterms:modified>
</cp:coreProperties>
</file>