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376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sri Boppudi" userId="a85476ad35cd1768" providerId="LiveId" clId="{AFDD7B7C-F73C-4A96-A45C-F256C2B00DCF}"/>
    <pc:docChg chg="custSel modSld">
      <pc:chgData name="Bhanu sri Boppudi" userId="a85476ad35cd1768" providerId="LiveId" clId="{AFDD7B7C-F73C-4A96-A45C-F256C2B00DCF}" dt="2021-12-11T13:11:08.948" v="2" actId="20577"/>
      <pc:docMkLst>
        <pc:docMk/>
      </pc:docMkLst>
      <pc:sldChg chg="modSp mod">
        <pc:chgData name="Bhanu sri Boppudi" userId="a85476ad35cd1768" providerId="LiveId" clId="{AFDD7B7C-F73C-4A96-A45C-F256C2B00DCF}" dt="2021-12-11T13:11:08.948" v="2" actId="20577"/>
        <pc:sldMkLst>
          <pc:docMk/>
          <pc:sldMk cId="2296054936" sldId="256"/>
        </pc:sldMkLst>
        <pc:spChg chg="mod">
          <ac:chgData name="Bhanu sri Boppudi" userId="a85476ad35cd1768" providerId="LiveId" clId="{AFDD7B7C-F73C-4A96-A45C-F256C2B00DCF}" dt="2021-12-11T13:11:08.948" v="2" actId="20577"/>
          <ac:spMkLst>
            <pc:docMk/>
            <pc:sldMk cId="2296054936" sldId="256"/>
            <ac:spMk id="7" creationId="{6D5A3E8D-E838-4381-845D-42056F62B2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532E2E-B83F-4A2D-97F6-AB76D9603E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944" y="3447288"/>
            <a:ext cx="8686800" cy="914400"/>
          </a:xfrm>
        </p:spPr>
        <p:txBody>
          <a:bodyPr>
            <a:noAutofit/>
          </a:bodyPr>
          <a:lstStyle>
            <a:lvl1pPr algn="ctr">
              <a:defRPr sz="5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7568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accent1"/>
                </a:solidFill>
                <a:latin typeface="+mj-lt"/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5EA336-D792-4E94-983B-D18EDFC47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999232"/>
            <a:ext cx="7315200" cy="365760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chemeClr val="accent1"/>
                </a:solidFill>
              </a:defRPr>
            </a:lvl1pPr>
            <a:lvl2pPr marL="502920" indent="0">
              <a:buNone/>
              <a:defRPr sz="1600">
                <a:solidFill>
                  <a:schemeClr val="accent1"/>
                </a:solidFill>
              </a:defRPr>
            </a:lvl2pPr>
            <a:lvl3pPr marL="1005840" indent="0">
              <a:buNone/>
              <a:defRPr sz="1600">
                <a:solidFill>
                  <a:schemeClr val="accent1"/>
                </a:solidFill>
              </a:defRPr>
            </a:lvl3pPr>
            <a:lvl4pPr marL="1508760" indent="0">
              <a:buNone/>
              <a:defRPr sz="1600">
                <a:solidFill>
                  <a:schemeClr val="accent1"/>
                </a:solidFill>
              </a:defRPr>
            </a:lvl4pPr>
            <a:lvl5pPr marL="201168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4CA95C-1DB3-4E76-B00B-648D99F522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407408"/>
            <a:ext cx="8229600" cy="731520"/>
          </a:xfrm>
        </p:spPr>
        <p:txBody>
          <a:bodyPr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600" i="1">
                <a:solidFill>
                  <a:schemeClr val="accent1"/>
                </a:solidFill>
              </a:defRPr>
            </a:lvl1pPr>
            <a:lvl2pPr marL="502920" indent="0" algn="ctr">
              <a:buNone/>
              <a:defRPr sz="1600" i="1">
                <a:solidFill>
                  <a:schemeClr val="accent1"/>
                </a:solidFill>
              </a:defRPr>
            </a:lvl2pPr>
            <a:lvl3pPr marL="1005840" indent="0" algn="ctr">
              <a:buNone/>
              <a:defRPr sz="1600" i="1">
                <a:solidFill>
                  <a:schemeClr val="accent1"/>
                </a:solidFill>
              </a:defRPr>
            </a:lvl3pPr>
            <a:lvl4pPr marL="1508760" indent="0" algn="ctr">
              <a:buNone/>
              <a:defRPr sz="1600" i="1">
                <a:solidFill>
                  <a:schemeClr val="accent1"/>
                </a:solidFill>
              </a:defRPr>
            </a:lvl4pPr>
            <a:lvl5pPr marL="2011680" indent="0" algn="ctr">
              <a:buNone/>
              <a:defRPr sz="16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21B525-C21E-4CED-AD74-A47442388A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2424" y="6326460"/>
            <a:ext cx="27432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502920" indent="0">
              <a:buNone/>
              <a:defRPr sz="1200" i="1">
                <a:solidFill>
                  <a:schemeClr val="accent1"/>
                </a:solidFill>
              </a:defRPr>
            </a:lvl2pPr>
            <a:lvl3pPr marL="1005840" indent="0">
              <a:buNone/>
              <a:defRPr sz="1200" i="1">
                <a:solidFill>
                  <a:schemeClr val="accent1"/>
                </a:solidFill>
              </a:defRPr>
            </a:lvl3pPr>
            <a:lvl4pPr marL="1508760" indent="0">
              <a:buNone/>
              <a:defRPr sz="1200" i="1">
                <a:solidFill>
                  <a:schemeClr val="accent1"/>
                </a:solidFill>
              </a:defRPr>
            </a:lvl4pPr>
            <a:lvl5pPr marL="2011680" indent="0">
              <a:buNone/>
              <a:defRPr sz="12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9DCEC0-4D85-494B-994D-BAF7F7D0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820844" y="6273579"/>
            <a:ext cx="2743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FD9B8-B44B-40DA-A5B0-E2713CF90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94348" y="6273579"/>
            <a:ext cx="2743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A7E7701A-32C8-4B3B-AA76-BCBCC571F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5404765" cy="186458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E7E7536-0A0A-4394-B5F7-64E0D896B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4987" y="6972300"/>
            <a:ext cx="3448050" cy="8001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27866-9EB4-41CF-9A8E-2969D4C97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4104" y="5931547"/>
            <a:ext cx="2743200" cy="274320"/>
          </a:xfrm>
        </p:spPr>
        <p:txBody>
          <a:bodyPr>
            <a:noAutofit/>
          </a:bodyPr>
          <a:lstStyle>
            <a:lvl1pPr marL="0" indent="0">
              <a:buNone/>
              <a:defRPr sz="1600" i="1">
                <a:solidFill>
                  <a:schemeClr val="accent1"/>
                </a:solidFill>
                <a:latin typeface="+mn-lt"/>
              </a:defRPr>
            </a:lvl1pPr>
            <a:lvl2pPr marL="502920" indent="0">
              <a:buNone/>
              <a:defRPr sz="1800">
                <a:latin typeface="+mj-lt"/>
              </a:defRPr>
            </a:lvl2pPr>
            <a:lvl3pPr marL="1005840" indent="0">
              <a:buNone/>
              <a:defRPr sz="1800">
                <a:latin typeface="+mj-lt"/>
              </a:defRPr>
            </a:lvl3pPr>
            <a:lvl4pPr marL="1508760" indent="0">
              <a:buNone/>
              <a:defRPr sz="1800">
                <a:latin typeface="+mj-lt"/>
              </a:defRPr>
            </a:lvl4pPr>
            <a:lvl5pPr marL="201168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0ED190-2DD7-4036-843F-8B0D9130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1203" y="6328500"/>
            <a:ext cx="27432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502920" indent="0">
              <a:buNone/>
              <a:defRPr sz="1200" i="1">
                <a:solidFill>
                  <a:schemeClr val="accent1"/>
                </a:solidFill>
              </a:defRPr>
            </a:lvl2pPr>
            <a:lvl3pPr marL="1005840" indent="0">
              <a:buNone/>
              <a:defRPr sz="1200" i="1">
                <a:solidFill>
                  <a:schemeClr val="accent1"/>
                </a:solidFill>
              </a:defRPr>
            </a:lvl3pPr>
            <a:lvl4pPr marL="1508760" indent="0">
              <a:buNone/>
              <a:defRPr sz="1200" i="1">
                <a:solidFill>
                  <a:schemeClr val="accent1"/>
                </a:solidFill>
              </a:defRPr>
            </a:lvl4pPr>
            <a:lvl5pPr marL="2011680" indent="0">
              <a:buNone/>
              <a:defRPr sz="12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57E8D90-CDA6-4747-A51C-321400B1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5400" y="632624"/>
            <a:ext cx="1143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  <p15:guide id="2" pos="11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44E7-CF83-4D5A-A45E-71EB79772A5F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83D0-EF21-4EC7-BC6C-4F92E8003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BD647-6646-4123-B657-074C626C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447288"/>
            <a:ext cx="8686800" cy="914400"/>
          </a:xfrm>
        </p:spPr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E1AD5C-C3B3-4AD7-AEE6-4ECB9CF2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075688"/>
            <a:ext cx="6400800" cy="457200"/>
          </a:xfrm>
        </p:spPr>
        <p:txBody>
          <a:bodyPr/>
          <a:lstStyle/>
          <a:p>
            <a:r>
              <a:rPr lang="en-US" dirty="0"/>
              <a:t>CERTIFICATE OF APPRECIATION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4EDABA-9341-48E0-B074-1E7F74E30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2999232"/>
            <a:ext cx="7315200" cy="365760"/>
          </a:xfrm>
        </p:spPr>
        <p:txBody>
          <a:bodyPr/>
          <a:lstStyle/>
          <a:p>
            <a:r>
              <a:rPr lang="en-US" dirty="0"/>
              <a:t>We gratefully acknowledge our sponsor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A3E8D-E838-4381-845D-42056F62B2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4407408"/>
            <a:ext cx="8229600" cy="731520"/>
          </a:xfrm>
        </p:spPr>
        <p:txBody>
          <a:bodyPr/>
          <a:lstStyle/>
          <a:p>
            <a:r>
              <a:rPr lang="en-US"/>
              <a:t>Vedh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EA44DF-3AD5-4844-96CA-6C9DC9B8F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424" y="6326460"/>
            <a:ext cx="2743200" cy="274320"/>
          </a:xfrm>
        </p:spPr>
        <p:txBody>
          <a:bodyPr/>
          <a:lstStyle/>
          <a:p>
            <a:r>
              <a:rPr lang="en-US" dirty="0"/>
              <a:t>MAUREEN LABRECQUE, CEO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74ACFA-E539-4F23-AF5A-87B8FBFB9A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4104" y="5931547"/>
            <a:ext cx="2743200" cy="274320"/>
          </a:xfrm>
        </p:spPr>
        <p:txBody>
          <a:bodyPr/>
          <a:lstStyle/>
          <a:p>
            <a:r>
              <a:rPr lang="en-US" dirty="0"/>
              <a:t>January 1, 20XX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6E4C15-7CDC-4809-B486-40A842467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1203" y="6328500"/>
            <a:ext cx="2743200" cy="274320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9605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4">
      <a:dk1>
        <a:sysClr val="windowText" lastClr="000000"/>
      </a:dk1>
      <a:lt1>
        <a:sysClr val="window" lastClr="FFFFFF"/>
      </a:lt1>
      <a:dk2>
        <a:srgbClr val="E5B3F2"/>
      </a:dk2>
      <a:lt2>
        <a:srgbClr val="E7E6E6"/>
      </a:lt2>
      <a:accent1>
        <a:srgbClr val="F24405"/>
      </a:accent1>
      <a:accent2>
        <a:srgbClr val="F2D0D0"/>
      </a:accent2>
      <a:accent3>
        <a:srgbClr val="D9B88F"/>
      </a:accent3>
      <a:accent4>
        <a:srgbClr val="8EBADE"/>
      </a:accent4>
      <a:accent5>
        <a:srgbClr val="F2DEA0"/>
      </a:accent5>
      <a:accent6>
        <a:srgbClr val="BBEDF2"/>
      </a:accent6>
      <a:hlink>
        <a:srgbClr val="0563C1"/>
      </a:hlink>
      <a:folHlink>
        <a:srgbClr val="954F72"/>
      </a:folHlink>
    </a:clrScheme>
    <a:fontScheme name="Custom 108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ppreciation Sponsorship_tm03460501_Win32_JB_SL_v3" id="{E88D2E2E-EF6D-44B8-B609-FE15EA44169B}" vid="{9DE12E28-A921-4FBB-AABA-8E2967DACA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D16791-89C4-410C-AE96-28F409123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75ECA-51CF-4BCE-8CCC-EAE99244FB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3BD50FD-52AD-4722-A0B0-DB2C7ADDE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Spiral sketch certificate of appreciation </Template>
  <TotalTime>0</TotalTime>
  <Words>19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Georgia</vt:lpstr>
      <vt:lpstr>Office Theme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Bhanu sri Boppudi</dc:creator>
  <cp:lastModifiedBy>Bhanu sri Boppudi</cp:lastModifiedBy>
  <cp:revision>1</cp:revision>
  <dcterms:created xsi:type="dcterms:W3CDTF">2021-12-11T12:55:18Z</dcterms:created>
  <dcterms:modified xsi:type="dcterms:W3CDTF">2021-12-11T13:11:08Z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