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4" r:id="rId2"/>
    <p:sldId id="276" r:id="rId3"/>
    <p:sldId id="272" r:id="rId4"/>
    <p:sldId id="262" r:id="rId5"/>
    <p:sldId id="263" r:id="rId6"/>
    <p:sldId id="264" r:id="rId7"/>
    <p:sldId id="278" r:id="rId8"/>
    <p:sldId id="280" r:id="rId9"/>
    <p:sldId id="265" r:id="rId10"/>
    <p:sldId id="282" r:id="rId11"/>
    <p:sldId id="284" r:id="rId12"/>
    <p:sldId id="266" r:id="rId13"/>
    <p:sldId id="292" r:id="rId14"/>
    <p:sldId id="294" r:id="rId15"/>
    <p:sldId id="300" r:id="rId16"/>
    <p:sldId id="295" r:id="rId17"/>
    <p:sldId id="296" r:id="rId18"/>
    <p:sldId id="297" r:id="rId19"/>
    <p:sldId id="298" r:id="rId20"/>
    <p:sldId id="299" r:id="rId21"/>
    <p:sldId id="290" r:id="rId22"/>
    <p:sldId id="286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8AE18A-9B61-49F0-B5FE-595F968EDE88}" type="datetimeFigureOut">
              <a:rPr lang="en-US" smtClean="0"/>
              <a:pPr/>
              <a:t>3/16/2018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650A11-0C3D-461F-81C6-1DF15812240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Machine learning</a:t>
            </a:r>
            <a:endParaRPr lang="en-US" dirty="0"/>
          </a:p>
        </p:txBody>
      </p:sp>
      <p:pic>
        <p:nvPicPr>
          <p:cNvPr id="1026" name="Picture 2" descr="C:\Users\ADMIN\Desktop\Fotolia_166473553_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5786" y="1935163"/>
            <a:ext cx="7643866" cy="4065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3857628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3116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2428868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48" y="4286256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79448" y="6016260"/>
            <a:ext cx="6501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Unupervised</a:t>
            </a:r>
            <a:r>
              <a:rPr lang="en-US" sz="2000" dirty="0" smtClean="0">
                <a:solidFill>
                  <a:srgbClr val="0000FF"/>
                </a:solidFill>
              </a:rPr>
              <a:t> learning: given data, i.e. examples, but no labels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25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857256"/>
          </a:xfrm>
        </p:spPr>
        <p:txBody>
          <a:bodyPr/>
          <a:lstStyle/>
          <a:p>
            <a:r>
              <a:rPr lang="en-US" b="1" dirty="0" smtClean="0"/>
              <a:t>     Unsupervised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1857364"/>
            <a:ext cx="8286808" cy="45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Semi-supervised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Uses both labeled data and unlabeled data for learning.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labeling of data is a costly affair semi-supervised techniques could be very useful.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Examples: generative models, self-training, co-training.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Desktop\ML_method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6161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A\Downloads\Machine+Learning+Metho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Performance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Optimal: checkers, Rubik’s cube, some poker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Strong super-human: chess, scrabble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Super-human: cars, crosswords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Par-human: Image recognition, OCR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Sub-human: translation, speech recognition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Call centers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Military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Political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National security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policing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Image recognition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Voice recognition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Optical character recognition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Advanced customization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Intelligent data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Sensory data analysis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Threats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286808" cy="39830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Unemployment due to automation: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smtClean="0"/>
              <a:t> </a:t>
            </a:r>
            <a:r>
              <a:rPr lang="en-US" dirty="0" smtClean="0"/>
              <a:t>What are the new jobs created?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Widen the inequality gap: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smtClean="0"/>
              <a:t>  </a:t>
            </a:r>
            <a:r>
              <a:rPr lang="en-US" dirty="0" smtClean="0"/>
              <a:t>Existential risk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smtClean="0"/>
              <a:t>  </a:t>
            </a:r>
            <a:r>
              <a:rPr lang="en-US" dirty="0" smtClean="0"/>
              <a:t>Basic income guarantee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Legal + ethical issues: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smtClean="0"/>
              <a:t> </a:t>
            </a:r>
            <a:r>
              <a:rPr lang="en-US" dirty="0" smtClean="0"/>
              <a:t>machine rights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smtClean="0"/>
              <a:t>New </a:t>
            </a:r>
            <a:r>
              <a:rPr lang="en-US" dirty="0" smtClean="0"/>
              <a:t>laws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3074" name="Picture 2" descr="C:\Users\AA\Downloads\terminator-m9-May-600x3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3286124"/>
            <a:ext cx="2500330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 of learning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Opportunities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Threats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Predictions??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More robots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automation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Cyborgs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Singularity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Self-aware?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Ethics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Advances in science and medicine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3116"/>
            <a:ext cx="7848600" cy="250508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We have a simple overview of some techniques and algorithms in machine learning. Furthermore, there are more and more techniques apply machine learning as a solution. In the future, machine learning will play an important role in our daily life.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AA\Downloads\1485781462-57562-588f3796c36188fe3f8b456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286256"/>
            <a:ext cx="4643470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69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484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What is machine learning?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429684" cy="43402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Machines that learn and adopt to their environments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Similar to living organisms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Multimodal is goal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AGI-endgame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12064"/>
            <a:ext cx="7972452" cy="1059548"/>
          </a:xfrm>
        </p:spPr>
        <p:txBody>
          <a:bodyPr/>
          <a:lstStyle/>
          <a:p>
            <a:r>
              <a:rPr lang="en-US" dirty="0" smtClean="0"/>
              <a:t>     Why machine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Develop systems that can automatically adapt and customize themselves to individual users.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Discover new knowledge from large databases.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Ability to </a:t>
            </a:r>
            <a:r>
              <a:rPr lang="en-US" dirty="0" err="1" smtClean="0"/>
              <a:t>minic</a:t>
            </a:r>
            <a:r>
              <a:rPr lang="en-US" dirty="0" smtClean="0"/>
              <a:t> human and replace certain monotonous tasks.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Develop systems that are too difficult /expensive to construct manually.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Machine learning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Supervised learning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Unsupervised learning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Semi-supervised learning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Reinforcement learning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50" name="Picture 2" descr="C:\Users\AA\Downloads\machine-learning-ai-artificial-intelligence-840x6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57628"/>
            <a:ext cx="9144000" cy="3000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Supervised </a:t>
            </a:r>
            <a:r>
              <a:rPr lang="en-US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Both input and desired output data are provided.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Input and output data are </a:t>
            </a:r>
            <a:r>
              <a:rPr lang="en-US" dirty="0" err="1" smtClean="0"/>
              <a:t>labelled</a:t>
            </a:r>
            <a:r>
              <a:rPr lang="en-US" dirty="0" smtClean="0"/>
              <a:t> for classification for future data </a:t>
            </a:r>
            <a:r>
              <a:rPr lang="en-US" dirty="0" err="1" smtClean="0"/>
              <a:t>processsing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7195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095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Unsupervised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Information that is neither classified nor labeled and allowing the algorithm to act on that information without guidance.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group unsorted information according to similarities and differences  even though there are no categories provided.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383</Words>
  <Application>Microsoft Office PowerPoint</Application>
  <PresentationFormat>On-screen Show (4:3)</PresentationFormat>
  <Paragraphs>77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              Machine learning</vt:lpstr>
      <vt:lpstr>                   CONTENTS</vt:lpstr>
      <vt:lpstr> What is machine learning?</vt:lpstr>
      <vt:lpstr>     Why machine learning?</vt:lpstr>
      <vt:lpstr>    Machine learning methods</vt:lpstr>
      <vt:lpstr>         Supervised learning</vt:lpstr>
      <vt:lpstr>Slide 7</vt:lpstr>
      <vt:lpstr>Slide 8</vt:lpstr>
      <vt:lpstr>      Unsupervised learning</vt:lpstr>
      <vt:lpstr>          Unsupervised learning</vt:lpstr>
      <vt:lpstr>     Unsupervised learning</vt:lpstr>
      <vt:lpstr>      Semi-supervised learning</vt:lpstr>
      <vt:lpstr>Slide 13</vt:lpstr>
      <vt:lpstr>Slide 14</vt:lpstr>
      <vt:lpstr>Slide 15</vt:lpstr>
      <vt:lpstr>      Performance evaluation</vt:lpstr>
      <vt:lpstr>                  Applications</vt:lpstr>
      <vt:lpstr>                  Advantages</vt:lpstr>
      <vt:lpstr>                       Threats</vt:lpstr>
      <vt:lpstr>               Predictions??</vt:lpstr>
      <vt:lpstr>                  conclusion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</dc:title>
  <dc:creator>AA</dc:creator>
  <cp:lastModifiedBy>AA</cp:lastModifiedBy>
  <cp:revision>49</cp:revision>
  <dcterms:created xsi:type="dcterms:W3CDTF">2018-03-15T16:54:51Z</dcterms:created>
  <dcterms:modified xsi:type="dcterms:W3CDTF">2018-03-16T03:55:11Z</dcterms:modified>
</cp:coreProperties>
</file>