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5" autoAdjust="0"/>
    <p:restoredTop sz="94660"/>
  </p:normalViewPr>
  <p:slideViewPr>
    <p:cSldViewPr>
      <p:cViewPr varScale="1">
        <p:scale>
          <a:sx n="50" d="100"/>
          <a:sy n="50" d="100"/>
        </p:scale>
        <p:origin x="-67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35700" y="931923"/>
            <a:ext cx="11314430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040A1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 u="heavy">
                <a:solidFill>
                  <a:srgbClr val="0462C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040A1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 u="heavy">
                <a:solidFill>
                  <a:srgbClr val="0462C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040A1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040A1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329153"/>
            <a:ext cx="20072975" cy="8880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025255" y="343539"/>
            <a:ext cx="2671925" cy="6312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0065" y="960634"/>
            <a:ext cx="7583969" cy="930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040A1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6574" y="2231235"/>
            <a:ext cx="13728065" cy="314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 u="heavy">
                <a:solidFill>
                  <a:srgbClr val="0462C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ngular-introduction-unit-testing" TargetMode="External"/><Relationship Id="rId2" Type="http://schemas.openxmlformats.org/officeDocument/2006/relationships/hyperlink" Target="https://angular.io/guide/testing-code-cover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s://blog.logrocket.com/angular-unit-testing-tutorial-examples/" TargetMode="External"/><Relationship Id="rId4" Type="http://schemas.openxmlformats.org/officeDocument/2006/relationships/hyperlink" Target="https://medium.com/swlh/angular-unit-testing-jasmine-karma-step-by-step-e3376d110ab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59" cy="1130853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484" y="3140707"/>
            <a:ext cx="952881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0" spc="-110" dirty="0">
                <a:solidFill>
                  <a:srgbClr val="FFFFFF"/>
                </a:solidFill>
                <a:latin typeface="Verdana"/>
                <a:cs typeface="Verdana"/>
              </a:rPr>
              <a:t>Unit</a:t>
            </a:r>
            <a:r>
              <a:rPr sz="6600" b="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600" b="0" dirty="0">
                <a:solidFill>
                  <a:srgbClr val="FFFFFF"/>
                </a:solidFill>
                <a:latin typeface="Verdana"/>
                <a:cs typeface="Verdana"/>
              </a:rPr>
              <a:t>Testing</a:t>
            </a:r>
            <a:r>
              <a:rPr sz="6600" b="0" spc="-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600" b="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6600" b="0" spc="-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600" b="0" spc="95" dirty="0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endParaRPr sz="6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650" y="0"/>
            <a:ext cx="754380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Test</a:t>
            </a:r>
            <a:r>
              <a:rPr spc="-150" dirty="0"/>
              <a:t> </a:t>
            </a:r>
            <a:r>
              <a:rPr dirty="0"/>
              <a:t>Spec</a:t>
            </a:r>
            <a:r>
              <a:rPr spc="-140" dirty="0"/>
              <a:t> </a:t>
            </a:r>
            <a:r>
              <a:rPr spc="-20" dirty="0"/>
              <a:t>File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381" y="1440156"/>
            <a:ext cx="10784701" cy="8710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96446" y="1889648"/>
            <a:ext cx="7586345" cy="6471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30530" marR="5080" indent="-418465" algn="just">
              <a:lnSpc>
                <a:spcPct val="151600"/>
              </a:lnSpc>
              <a:spcBef>
                <a:spcPts val="90"/>
              </a:spcBef>
              <a:buFont typeface="Arial"/>
              <a:buChar char="●"/>
              <a:tabLst>
                <a:tab pos="430530" algn="l"/>
              </a:tabLst>
            </a:pP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This</a:t>
            </a:r>
            <a:r>
              <a:rPr sz="310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very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spec</a:t>
            </a:r>
            <a:r>
              <a:rPr sz="310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file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310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 created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with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our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app</a:t>
            </a:r>
            <a:r>
              <a:rPr sz="3100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i.e.,</a:t>
            </a:r>
            <a:r>
              <a:rPr sz="3100" spc="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app.component.spec.ts</a:t>
            </a:r>
            <a:endParaRPr sz="3100">
              <a:latin typeface="Roboto"/>
              <a:cs typeface="Roboto"/>
            </a:endParaRPr>
          </a:p>
          <a:p>
            <a:pPr marL="430530" marR="229870" indent="-418465" algn="just">
              <a:lnSpc>
                <a:spcPct val="151600"/>
              </a:lnSpc>
              <a:buFont typeface="Arial"/>
              <a:buChar char="●"/>
              <a:tabLst>
                <a:tab pos="430530" algn="l"/>
              </a:tabLst>
            </a:pP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There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are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4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majorly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used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keywords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20" dirty="0">
                <a:solidFill>
                  <a:srgbClr val="040A18"/>
                </a:solidFill>
                <a:latin typeface="Roboto"/>
                <a:cs typeface="Roboto"/>
              </a:rPr>
              <a:t>that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we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will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be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using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throughout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our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journey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test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cases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3100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angular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50" dirty="0">
                <a:solidFill>
                  <a:srgbClr val="040A18"/>
                </a:solidFill>
                <a:latin typeface="Roboto"/>
                <a:cs typeface="Roboto"/>
              </a:rPr>
              <a:t>-</a:t>
            </a:r>
            <a:endParaRPr sz="3100">
              <a:latin typeface="Roboto"/>
              <a:cs typeface="Roboto"/>
            </a:endParaRPr>
          </a:p>
          <a:p>
            <a:pPr marL="807720" lvl="1" indent="-428625" algn="just">
              <a:lnSpc>
                <a:spcPct val="100000"/>
              </a:lnSpc>
              <a:spcBef>
                <a:spcPts val="1920"/>
              </a:spcBef>
              <a:buFont typeface="Arial"/>
              <a:buChar char="○"/>
              <a:tabLst>
                <a:tab pos="807720" algn="l"/>
              </a:tabLst>
            </a:pP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describe()</a:t>
            </a:r>
            <a:endParaRPr sz="3100">
              <a:latin typeface="Roboto"/>
              <a:cs typeface="Roboto"/>
            </a:endParaRPr>
          </a:p>
          <a:p>
            <a:pPr marL="807720" lvl="1" indent="-428625" algn="just">
              <a:lnSpc>
                <a:spcPct val="100000"/>
              </a:lnSpc>
              <a:spcBef>
                <a:spcPts val="1920"/>
              </a:spcBef>
              <a:buFont typeface="Arial"/>
              <a:buChar char="○"/>
              <a:tabLst>
                <a:tab pos="807720" algn="l"/>
              </a:tabLst>
            </a:pP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beforeEach()</a:t>
            </a:r>
            <a:endParaRPr sz="3100">
              <a:latin typeface="Roboto"/>
              <a:cs typeface="Roboto"/>
            </a:endParaRPr>
          </a:p>
          <a:p>
            <a:pPr marL="807720" lvl="1" indent="-428625" algn="just">
              <a:lnSpc>
                <a:spcPct val="100000"/>
              </a:lnSpc>
              <a:spcBef>
                <a:spcPts val="1920"/>
              </a:spcBef>
              <a:buFont typeface="Arial"/>
              <a:buChar char="○"/>
              <a:tabLst>
                <a:tab pos="807720" algn="l"/>
              </a:tabLst>
            </a:pP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TestBed()</a:t>
            </a:r>
            <a:endParaRPr sz="3100">
              <a:latin typeface="Roboto"/>
              <a:cs typeface="Roboto"/>
            </a:endParaRPr>
          </a:p>
          <a:p>
            <a:pPr marL="807720" lvl="1" indent="-428625" algn="just">
              <a:lnSpc>
                <a:spcPct val="100000"/>
              </a:lnSpc>
              <a:spcBef>
                <a:spcPts val="1920"/>
              </a:spcBef>
              <a:buFont typeface="Arial"/>
              <a:buChar char="○"/>
              <a:tabLst>
                <a:tab pos="807720" algn="l"/>
              </a:tabLst>
            </a:pPr>
            <a:r>
              <a:rPr sz="3100" spc="-20" dirty="0">
                <a:solidFill>
                  <a:srgbClr val="040A18"/>
                </a:solidFill>
                <a:latin typeface="Roboto"/>
                <a:cs typeface="Roboto"/>
              </a:rPr>
              <a:t>it()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81025">
              <a:lnSpc>
                <a:spcPct val="100000"/>
              </a:lnSpc>
              <a:spcBef>
                <a:spcPts val="135"/>
              </a:spcBef>
            </a:pPr>
            <a:r>
              <a:rPr dirty="0"/>
              <a:t>Jasmine</a:t>
            </a:r>
            <a:r>
              <a:rPr spc="-320" dirty="0"/>
              <a:t> </a:t>
            </a:r>
            <a:r>
              <a:rPr dirty="0"/>
              <a:t>Test</a:t>
            </a:r>
            <a:r>
              <a:rPr spc="-160" dirty="0"/>
              <a:t> </a:t>
            </a:r>
            <a:r>
              <a:rPr spc="-20" dirty="0"/>
              <a:t>Spec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979" y="3868935"/>
            <a:ext cx="17979372" cy="39094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08050" y="396875"/>
            <a:ext cx="13832480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Setup</a:t>
            </a:r>
            <a:r>
              <a:rPr spc="-7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teardown(Cleaning</a:t>
            </a:r>
            <a:r>
              <a:rPr spc="-60" dirty="0"/>
              <a:t> </a:t>
            </a:r>
            <a:r>
              <a:rPr spc="-25" dirty="0"/>
              <a:t>up)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7214" y="3015209"/>
            <a:ext cx="26606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50" dirty="0">
                <a:latin typeface="Arial"/>
                <a:cs typeface="Arial"/>
              </a:rPr>
              <a:t>●</a:t>
            </a:r>
            <a:endParaRPr sz="3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6141" y="3106198"/>
            <a:ext cx="18112657" cy="56539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8050" y="625475"/>
            <a:ext cx="18059399" cy="9173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8625" marR="5080" indent="-416559" algn="just">
              <a:lnSpc>
                <a:spcPct val="115700"/>
              </a:lnSpc>
              <a:spcBef>
                <a:spcPts val="95"/>
              </a:spcBef>
              <a:buFont typeface="Arial"/>
              <a:buChar char="●"/>
              <a:tabLst>
                <a:tab pos="428625" algn="l"/>
              </a:tabLst>
            </a:pPr>
            <a:r>
              <a:rPr sz="2950" b="1" dirty="0">
                <a:solidFill>
                  <a:srgbClr val="211C1F"/>
                </a:solidFill>
                <a:latin typeface="Roboto"/>
                <a:cs typeface="Roboto"/>
              </a:rPr>
              <a:t>Testbed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:</a:t>
            </a:r>
            <a:r>
              <a:rPr sz="2950" spc="-5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TestBed.configureTestingModule()</a:t>
            </a:r>
            <a:r>
              <a:rPr sz="2950" spc="-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method</a:t>
            </a:r>
            <a:r>
              <a:rPr sz="2950" spc="-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takes</a:t>
            </a:r>
            <a:r>
              <a:rPr sz="2950" spc="-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</a:t>
            </a:r>
            <a:r>
              <a:rPr sz="2950" spc="-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metadata</a:t>
            </a:r>
            <a:r>
              <a:rPr sz="2950" spc="-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object</a:t>
            </a:r>
            <a:r>
              <a:rPr sz="2950" spc="-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that</a:t>
            </a:r>
            <a:r>
              <a:rPr sz="2950" spc="-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>
                <a:solidFill>
                  <a:srgbClr val="211C1F"/>
                </a:solidFill>
                <a:latin typeface="Roboto"/>
                <a:cs typeface="Roboto"/>
              </a:rPr>
              <a:t>can</a:t>
            </a:r>
            <a:r>
              <a:rPr sz="2950" spc="-5">
                <a:solidFill>
                  <a:srgbClr val="211C1F"/>
                </a:solidFill>
                <a:latin typeface="Roboto"/>
                <a:cs typeface="Roboto"/>
              </a:rPr>
              <a:t> </a:t>
            </a:r>
            <a:endParaRPr lang="en-US" sz="2950" spc="-5" dirty="0" smtClean="0">
              <a:solidFill>
                <a:srgbClr val="211C1F"/>
              </a:solidFill>
              <a:latin typeface="Roboto"/>
              <a:cs typeface="Roboto"/>
            </a:endParaRPr>
          </a:p>
          <a:p>
            <a:pPr marL="428625" marR="5080" indent="-416559" algn="just">
              <a:lnSpc>
                <a:spcPct val="115700"/>
              </a:lnSpc>
              <a:spcBef>
                <a:spcPts val="95"/>
              </a:spcBef>
              <a:tabLst>
                <a:tab pos="428625" algn="l"/>
              </a:tabLst>
            </a:pPr>
            <a:r>
              <a:rPr lang="en-US" sz="2950" spc="-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lang="en-US" sz="2950" spc="-5" dirty="0" smtClean="0">
                <a:solidFill>
                  <a:srgbClr val="211C1F"/>
                </a:solidFill>
                <a:latin typeface="Roboto"/>
                <a:cs typeface="Roboto"/>
              </a:rPr>
              <a:t>    </a:t>
            </a:r>
            <a:r>
              <a:rPr sz="2950" smtClean="0">
                <a:solidFill>
                  <a:srgbClr val="211C1F"/>
                </a:solidFill>
                <a:latin typeface="Roboto"/>
                <a:cs typeface="Roboto"/>
              </a:rPr>
              <a:t>have</a:t>
            </a:r>
            <a:r>
              <a:rPr sz="2950" spc="-5" smtClean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most</a:t>
            </a:r>
            <a:r>
              <a:rPr sz="2950" spc="-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of</a:t>
            </a:r>
            <a:r>
              <a:rPr sz="2950" spc="-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the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properties</a:t>
            </a:r>
            <a:r>
              <a:rPr sz="2950" spc="61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of</a:t>
            </a:r>
            <a:r>
              <a:rPr sz="2950" spc="61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</a:t>
            </a:r>
            <a:r>
              <a:rPr sz="2950" spc="61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@NgModule.</a:t>
            </a:r>
            <a:r>
              <a:rPr sz="2950" spc="61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</a:t>
            </a:r>
            <a:r>
              <a:rPr sz="2950" spc="61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spec</a:t>
            </a:r>
            <a:r>
              <a:rPr sz="2950" spc="61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file</a:t>
            </a:r>
            <a:r>
              <a:rPr sz="2950" spc="61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does</a:t>
            </a:r>
            <a:r>
              <a:rPr sz="2950" spc="61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not</a:t>
            </a:r>
            <a:r>
              <a:rPr sz="2950" spc="61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know</a:t>
            </a:r>
            <a:r>
              <a:rPr sz="2950" spc="61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any</a:t>
            </a:r>
            <a:r>
              <a:rPr sz="2950" spc="61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of</a:t>
            </a:r>
            <a:r>
              <a:rPr sz="2950" spc="61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61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custom</a:t>
            </a:r>
            <a:r>
              <a:rPr sz="2950" spc="61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components,</a:t>
            </a:r>
            <a:r>
              <a:rPr sz="2950" spc="61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classes,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imports</a:t>
            </a:r>
            <a:r>
              <a:rPr sz="2950" spc="8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you</a:t>
            </a:r>
            <a:r>
              <a:rPr sz="2950" spc="7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have</a:t>
            </a:r>
            <a:r>
              <a:rPr sz="2950" spc="8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mentioned</a:t>
            </a:r>
            <a:r>
              <a:rPr sz="2950" spc="7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in</a:t>
            </a:r>
            <a:r>
              <a:rPr sz="2950" spc="7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8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ts</a:t>
            </a:r>
            <a:r>
              <a:rPr sz="2950" spc="8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file</a:t>
            </a:r>
            <a:r>
              <a:rPr sz="2950" spc="7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or</a:t>
            </a:r>
            <a:r>
              <a:rPr sz="2950" spc="8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module,</a:t>
            </a:r>
            <a:r>
              <a:rPr sz="2950" spc="8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everything</a:t>
            </a:r>
            <a:r>
              <a:rPr sz="2950" spc="7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needs</a:t>
            </a:r>
            <a:r>
              <a:rPr sz="2950" spc="8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to</a:t>
            </a:r>
            <a:r>
              <a:rPr sz="2950" spc="7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be</a:t>
            </a:r>
            <a:r>
              <a:rPr sz="2950" spc="8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mentioned</a:t>
            </a:r>
            <a:r>
              <a:rPr sz="2950" spc="7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and</a:t>
            </a:r>
            <a:r>
              <a:rPr sz="2950" spc="7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imported</a:t>
            </a:r>
            <a:r>
              <a:rPr sz="2950" spc="7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in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spec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file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for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creating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environment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to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run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tests.</a:t>
            </a:r>
            <a:endParaRPr sz="29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20"/>
              </a:spcBef>
              <a:buClr>
                <a:srgbClr val="211C1F"/>
              </a:buClr>
              <a:buFont typeface="Arial"/>
              <a:buChar char="●"/>
            </a:pPr>
            <a:endParaRPr sz="2950">
              <a:latin typeface="Roboto"/>
              <a:cs typeface="Roboto"/>
            </a:endParaRPr>
          </a:p>
          <a:p>
            <a:pPr marL="428625" marR="29209" indent="-416559" algn="just">
              <a:lnSpc>
                <a:spcPct val="115700"/>
              </a:lnSpc>
              <a:buFont typeface="Arial"/>
              <a:buChar char="●"/>
              <a:tabLst>
                <a:tab pos="428625" algn="l"/>
              </a:tabLst>
            </a:pPr>
            <a:r>
              <a:rPr sz="2950" b="1" dirty="0">
                <a:solidFill>
                  <a:srgbClr val="211C1F"/>
                </a:solidFill>
                <a:latin typeface="Roboto"/>
                <a:cs typeface="Roboto"/>
              </a:rPr>
              <a:t>TestBed.createComponent()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: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Creates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instance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of</a:t>
            </a:r>
            <a:r>
              <a:rPr sz="2950" spc="229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AppComponent,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adds</a:t>
            </a:r>
            <a:r>
              <a:rPr sz="2950" spc="229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corresponding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element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to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test-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runner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DOM,</a:t>
            </a:r>
            <a:r>
              <a:rPr sz="2950" spc="-1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and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returns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ComponentFixture.</a:t>
            </a:r>
            <a:endParaRPr sz="29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20"/>
              </a:spcBef>
              <a:buClr>
                <a:srgbClr val="211C1F"/>
              </a:buClr>
              <a:buFont typeface="Arial"/>
              <a:buChar char="●"/>
            </a:pPr>
            <a:endParaRPr sz="2950">
              <a:latin typeface="Roboto"/>
              <a:cs typeface="Roboto"/>
            </a:endParaRPr>
          </a:p>
          <a:p>
            <a:pPr marL="428625" marR="33655" indent="-416559" algn="just">
              <a:lnSpc>
                <a:spcPct val="115700"/>
              </a:lnSpc>
              <a:buFont typeface="Arial"/>
              <a:buChar char="●"/>
              <a:tabLst>
                <a:tab pos="428625" algn="l"/>
              </a:tabLst>
            </a:pPr>
            <a:r>
              <a:rPr sz="2950" b="1" dirty="0">
                <a:solidFill>
                  <a:srgbClr val="211C1F"/>
                </a:solidFill>
                <a:latin typeface="Roboto"/>
                <a:cs typeface="Roboto"/>
              </a:rPr>
              <a:t>ComponentFixture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: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This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is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</a:t>
            </a:r>
            <a:r>
              <a:rPr sz="2950" spc="21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test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harness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for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interacting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with</a:t>
            </a:r>
            <a:r>
              <a:rPr sz="2950" spc="21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created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component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and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its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corresponding</a:t>
            </a:r>
            <a:r>
              <a:rPr sz="2950" spc="-8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element.</a:t>
            </a:r>
            <a:endParaRPr sz="29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20"/>
              </a:spcBef>
              <a:buClr>
                <a:srgbClr val="211C1F"/>
              </a:buClr>
              <a:buFont typeface="Arial"/>
              <a:buChar char="●"/>
            </a:pPr>
            <a:endParaRPr sz="2950">
              <a:latin typeface="Roboto"/>
              <a:cs typeface="Roboto"/>
            </a:endParaRPr>
          </a:p>
          <a:p>
            <a:pPr marL="428625" marR="12700" indent="-416559" algn="just">
              <a:lnSpc>
                <a:spcPct val="115700"/>
              </a:lnSpc>
              <a:buFont typeface="Arial"/>
              <a:buChar char="●"/>
              <a:tabLst>
                <a:tab pos="428625" algn="l"/>
              </a:tabLst>
            </a:pPr>
            <a:r>
              <a:rPr sz="2950" b="1" dirty="0">
                <a:solidFill>
                  <a:srgbClr val="211C1F"/>
                </a:solidFill>
                <a:latin typeface="Roboto"/>
                <a:cs typeface="Roboto"/>
              </a:rPr>
              <a:t>detectChange()</a:t>
            </a:r>
            <a:r>
              <a:rPr sz="2950" b="1" spc="275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:</a:t>
            </a:r>
            <a:r>
              <a:rPr sz="2950" spc="275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In</a:t>
            </a:r>
            <a:r>
              <a:rPr sz="2950" spc="270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270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actual</a:t>
            </a:r>
            <a:r>
              <a:rPr sz="2950" spc="275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production,</a:t>
            </a:r>
            <a:r>
              <a:rPr sz="2950" spc="270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data</a:t>
            </a:r>
            <a:r>
              <a:rPr sz="2950" spc="275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binding</a:t>
            </a:r>
            <a:r>
              <a:rPr sz="2950" spc="275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is</a:t>
            </a:r>
            <a:r>
              <a:rPr sz="2950" spc="270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done</a:t>
            </a:r>
            <a:r>
              <a:rPr sz="2950" spc="270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automatically</a:t>
            </a:r>
            <a:r>
              <a:rPr sz="2950" spc="275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but</a:t>
            </a:r>
            <a:r>
              <a:rPr sz="2950" spc="270" dirty="0">
                <a:solidFill>
                  <a:srgbClr val="211C1F"/>
                </a:solidFill>
                <a:latin typeface="Roboto"/>
                <a:cs typeface="Roboto"/>
              </a:rPr>
              <a:t>   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in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TestBed.createComponent()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does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not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do</a:t>
            </a:r>
            <a:r>
              <a:rPr sz="2950" spc="-1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data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binding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unless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we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trigger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by</a:t>
            </a:r>
            <a:r>
              <a:rPr sz="2950" spc="-1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detectChange().</a:t>
            </a:r>
            <a:endParaRPr sz="29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14"/>
              </a:spcBef>
              <a:buClr>
                <a:srgbClr val="211C1F"/>
              </a:buClr>
              <a:buFont typeface="Arial"/>
              <a:buChar char="●"/>
            </a:pPr>
            <a:endParaRPr sz="2950">
              <a:latin typeface="Roboto"/>
              <a:cs typeface="Roboto"/>
            </a:endParaRPr>
          </a:p>
          <a:p>
            <a:pPr marL="428625" marR="26670" indent="-416559" algn="just">
              <a:lnSpc>
                <a:spcPct val="115700"/>
              </a:lnSpc>
              <a:spcBef>
                <a:spcPts val="5"/>
              </a:spcBef>
              <a:buFont typeface="Arial"/>
              <a:buChar char="●"/>
              <a:tabLst>
                <a:tab pos="428625" algn="l"/>
              </a:tabLst>
            </a:pPr>
            <a:r>
              <a:rPr sz="2950" b="1" dirty="0">
                <a:solidFill>
                  <a:srgbClr val="211C1F"/>
                </a:solidFill>
                <a:latin typeface="Roboto"/>
                <a:cs typeface="Roboto"/>
              </a:rPr>
              <a:t>nativeElement()</a:t>
            </a:r>
            <a:r>
              <a:rPr sz="2950" b="1" spc="24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:</a:t>
            </a:r>
            <a:r>
              <a:rPr sz="2950" spc="229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nativeElement()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will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be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HTML</a:t>
            </a:r>
            <a:r>
              <a:rPr sz="2950" spc="229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element,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and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we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can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access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its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child</a:t>
            </a:r>
            <a:r>
              <a:rPr sz="2950" spc="2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and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dive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into</a:t>
            </a:r>
            <a:r>
              <a:rPr sz="2950" spc="2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its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DOM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tree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using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querySelectors().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2850" y="396875"/>
            <a:ext cx="14371013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Important</a:t>
            </a:r>
            <a:r>
              <a:rPr spc="-5" dirty="0"/>
              <a:t> </a:t>
            </a:r>
            <a:r>
              <a:rPr dirty="0"/>
              <a:t>Points About</a:t>
            </a:r>
            <a:r>
              <a:rPr spc="-5" dirty="0"/>
              <a:t> </a:t>
            </a:r>
            <a:r>
              <a:rPr spc="-10" dirty="0"/>
              <a:t>Jasmine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5250" y="2301875"/>
            <a:ext cx="15051405" cy="5755640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430530" indent="-417830">
              <a:lnSpc>
                <a:spcPct val="100000"/>
              </a:lnSpc>
              <a:spcBef>
                <a:spcPts val="2010"/>
              </a:spcBef>
              <a:buFont typeface="Arial"/>
              <a:buChar char="●"/>
              <a:tabLst>
                <a:tab pos="430530" algn="l"/>
              </a:tabLst>
            </a:pPr>
            <a:r>
              <a:rPr sz="3100" b="1" dirty="0">
                <a:solidFill>
                  <a:srgbClr val="040A18"/>
                </a:solidFill>
                <a:latin typeface="Roboto"/>
                <a:cs typeface="Roboto"/>
              </a:rPr>
              <a:t>describe()</a:t>
            </a:r>
            <a:r>
              <a:rPr sz="3100" b="1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blocks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define a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test suite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each it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block is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for an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individual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test.</a:t>
            </a:r>
            <a:endParaRPr sz="3100">
              <a:latin typeface="Roboto"/>
              <a:cs typeface="Roboto"/>
            </a:endParaRPr>
          </a:p>
          <a:p>
            <a:pPr marL="430530" indent="-417830">
              <a:lnSpc>
                <a:spcPct val="100000"/>
              </a:lnSpc>
              <a:spcBef>
                <a:spcPts val="1920"/>
              </a:spcBef>
              <a:buFont typeface="Arial"/>
              <a:buChar char="●"/>
              <a:tabLst>
                <a:tab pos="430530" algn="l"/>
              </a:tabLst>
            </a:pPr>
            <a:r>
              <a:rPr sz="3100" b="1" dirty="0">
                <a:solidFill>
                  <a:srgbClr val="040A18"/>
                </a:solidFill>
                <a:latin typeface="Roboto"/>
                <a:cs typeface="Roboto"/>
              </a:rPr>
              <a:t>beforeEach()</a:t>
            </a:r>
            <a:r>
              <a:rPr sz="3100" b="1" spc="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runs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before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each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test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used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for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setup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part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test.</a:t>
            </a:r>
            <a:endParaRPr sz="3100">
              <a:latin typeface="Roboto"/>
              <a:cs typeface="Roboto"/>
            </a:endParaRPr>
          </a:p>
          <a:p>
            <a:pPr marL="430530" indent="-417830">
              <a:lnSpc>
                <a:spcPct val="100000"/>
              </a:lnSpc>
              <a:spcBef>
                <a:spcPts val="1920"/>
              </a:spcBef>
              <a:buFont typeface="Arial"/>
              <a:buChar char="●"/>
              <a:tabLst>
                <a:tab pos="430530" algn="l"/>
              </a:tabLst>
            </a:pPr>
            <a:r>
              <a:rPr sz="3100" b="1" dirty="0">
                <a:solidFill>
                  <a:srgbClr val="040A18"/>
                </a:solidFill>
                <a:latin typeface="Roboto"/>
                <a:cs typeface="Roboto"/>
              </a:rPr>
              <a:t>afterEach()</a:t>
            </a:r>
            <a:r>
              <a:rPr sz="3100" b="1" spc="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runs</a:t>
            </a:r>
            <a:r>
              <a:rPr sz="3100" spc="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after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each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test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used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for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teardown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part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3100" spc="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test.</a:t>
            </a:r>
            <a:endParaRPr sz="3100">
              <a:latin typeface="Roboto"/>
              <a:cs typeface="Roboto"/>
            </a:endParaRPr>
          </a:p>
          <a:p>
            <a:pPr marL="430530" indent="-417830">
              <a:lnSpc>
                <a:spcPct val="100000"/>
              </a:lnSpc>
              <a:spcBef>
                <a:spcPts val="1920"/>
              </a:spcBef>
              <a:buFont typeface="Arial"/>
              <a:buChar char="●"/>
              <a:tabLst>
                <a:tab pos="430530" algn="l"/>
              </a:tabLst>
            </a:pP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You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can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also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use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beforeAll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afterAll,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these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run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once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before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or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after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all</a:t>
            </a:r>
            <a:r>
              <a:rPr sz="310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tests.</a:t>
            </a:r>
            <a:endParaRPr sz="3100">
              <a:latin typeface="Roboto"/>
              <a:cs typeface="Roboto"/>
            </a:endParaRPr>
          </a:p>
          <a:p>
            <a:pPr marL="430530" marR="5080" indent="-418465">
              <a:lnSpc>
                <a:spcPct val="151600"/>
              </a:lnSpc>
              <a:buFont typeface="Arial"/>
              <a:buChar char="●"/>
              <a:tabLst>
                <a:tab pos="430530" algn="l"/>
              </a:tabLst>
            </a:pP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You test an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assertion in Jasmine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with expect and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using a</a:t>
            </a:r>
            <a:r>
              <a:rPr sz="3100" spc="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matcher like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toBeDefined, </a:t>
            </a:r>
            <a:r>
              <a:rPr sz="3100" spc="-20" dirty="0">
                <a:solidFill>
                  <a:srgbClr val="040A18"/>
                </a:solidFill>
                <a:latin typeface="Roboto"/>
                <a:cs typeface="Roboto"/>
              </a:rPr>
              <a:t>toBeTruthy,</a:t>
            </a:r>
            <a:r>
              <a:rPr sz="3100" spc="-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toContain,</a:t>
            </a:r>
            <a:r>
              <a:rPr sz="3100" spc="-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toEqual,</a:t>
            </a:r>
            <a:r>
              <a:rPr sz="3100" spc="-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toThrow,</a:t>
            </a:r>
            <a:r>
              <a:rPr sz="3100" spc="-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toBeNull,</a:t>
            </a:r>
            <a:r>
              <a:rPr sz="3100" spc="-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…</a:t>
            </a:r>
            <a:r>
              <a:rPr sz="3100" spc="-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For</a:t>
            </a:r>
            <a:r>
              <a:rPr sz="3100" spc="-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example: expect(myValue).toBeGreaterThan(3);</a:t>
            </a:r>
            <a:endParaRPr sz="3100">
              <a:latin typeface="Roboto"/>
              <a:cs typeface="Roboto"/>
            </a:endParaRPr>
          </a:p>
          <a:p>
            <a:pPr marL="430530" indent="-417830">
              <a:lnSpc>
                <a:spcPct val="100000"/>
              </a:lnSpc>
              <a:spcBef>
                <a:spcPts val="1920"/>
              </a:spcBef>
              <a:buFont typeface="Arial"/>
              <a:buChar char="●"/>
              <a:tabLst>
                <a:tab pos="430530" algn="l"/>
              </a:tabLst>
            </a:pP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You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can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do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negative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assertion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with</a:t>
            </a:r>
            <a:r>
              <a:rPr sz="3100" spc="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dirty="0">
                <a:solidFill>
                  <a:srgbClr val="040A18"/>
                </a:solidFill>
                <a:latin typeface="Roboto"/>
                <a:cs typeface="Roboto"/>
              </a:rPr>
              <a:t>not:</a:t>
            </a:r>
            <a:r>
              <a:rPr sz="310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3100" spc="-10" dirty="0">
                <a:solidFill>
                  <a:srgbClr val="040A18"/>
                </a:solidFill>
                <a:latin typeface="Roboto"/>
                <a:cs typeface="Roboto"/>
              </a:rPr>
              <a:t>expect(myValue).not.toBeGreaterThan(3);</a:t>
            </a:r>
            <a:endParaRPr sz="310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0" y="4283075"/>
            <a:ext cx="12725399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mtClean="0"/>
              <a:t>TESTING</a:t>
            </a:r>
            <a:r>
              <a:rPr lang="en-US" sz="6600" dirty="0" smtClean="0"/>
              <a:t> </a:t>
            </a:r>
            <a:r>
              <a:rPr sz="6600" spc="-180" smtClean="0"/>
              <a:t> </a:t>
            </a:r>
            <a:r>
              <a:rPr sz="6600"/>
              <a:t>A</a:t>
            </a:r>
            <a:r>
              <a:rPr sz="6600" spc="-180"/>
              <a:t> </a:t>
            </a:r>
            <a:r>
              <a:rPr lang="en-US" sz="6600" spc="-180" dirty="0" smtClean="0"/>
              <a:t> </a:t>
            </a:r>
            <a:r>
              <a:rPr sz="6600" spc="-10" smtClean="0"/>
              <a:t>COMPONENT</a:t>
            </a:r>
            <a:endParaRPr sz="6600"/>
          </a:p>
        </p:txBody>
      </p:sp>
      <p:sp>
        <p:nvSpPr>
          <p:cNvPr id="3" name="Rectangle 2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9050" y="244475"/>
            <a:ext cx="11191315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Code</a:t>
            </a:r>
            <a:r>
              <a:rPr spc="-10" dirty="0"/>
              <a:t> Coverage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0050" y="1463675"/>
            <a:ext cx="17678400" cy="96346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8625" marR="255270" indent="-416559">
              <a:lnSpc>
                <a:spcPct val="150900"/>
              </a:lnSpc>
              <a:spcBef>
                <a:spcPts val="95"/>
              </a:spcBef>
              <a:buFont typeface="Arial"/>
              <a:buChar char="●"/>
              <a:tabLst>
                <a:tab pos="428625" algn="l"/>
              </a:tabLst>
            </a:pP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The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CLI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can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run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unit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tests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and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create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code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coverage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reports.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Code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coverage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reports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show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you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any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parts</a:t>
            </a:r>
            <a:r>
              <a:rPr sz="2950" spc="-1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of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your</a:t>
            </a:r>
            <a:r>
              <a:rPr sz="2950" spc="-1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code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base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that</a:t>
            </a:r>
            <a:r>
              <a:rPr sz="2950" spc="-1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might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not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be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properly</a:t>
            </a:r>
            <a:r>
              <a:rPr sz="2950" spc="-1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tested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by</a:t>
            </a:r>
            <a:r>
              <a:rPr sz="2950" spc="-1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your</a:t>
            </a:r>
            <a:r>
              <a:rPr sz="2950" spc="-1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unit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444444"/>
                </a:solidFill>
                <a:latin typeface="Roboto"/>
                <a:cs typeface="Roboto"/>
              </a:rPr>
              <a:t>tests.</a:t>
            </a:r>
            <a:endParaRPr sz="2950">
              <a:latin typeface="Roboto"/>
              <a:cs typeface="Roboto"/>
            </a:endParaRPr>
          </a:p>
          <a:p>
            <a:pPr marL="428625" indent="-415925">
              <a:lnSpc>
                <a:spcPct val="100000"/>
              </a:lnSpc>
              <a:spcBef>
                <a:spcPts val="1805"/>
              </a:spcBef>
              <a:buFont typeface="Arial"/>
              <a:buChar char="●"/>
              <a:tabLst>
                <a:tab pos="428625" algn="l"/>
              </a:tabLst>
            </a:pP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To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generate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a</a:t>
            </a:r>
            <a:r>
              <a:rPr sz="2950" spc="-4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coverage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report</a:t>
            </a:r>
            <a:r>
              <a:rPr sz="2950" spc="-4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run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the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following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command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in</a:t>
            </a:r>
            <a:r>
              <a:rPr sz="2950" spc="-4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the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root</a:t>
            </a:r>
            <a:r>
              <a:rPr sz="2950" spc="-4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of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your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444444"/>
                </a:solidFill>
                <a:latin typeface="Roboto"/>
                <a:cs typeface="Roboto"/>
              </a:rPr>
              <a:t>project.</a:t>
            </a:r>
            <a:endParaRPr sz="2950">
              <a:latin typeface="Roboto"/>
              <a:cs typeface="Roboto"/>
            </a:endParaRPr>
          </a:p>
          <a:p>
            <a:pPr marL="1182370">
              <a:lnSpc>
                <a:spcPct val="100000"/>
              </a:lnSpc>
              <a:spcBef>
                <a:spcPts val="3365"/>
              </a:spcBef>
            </a:pPr>
            <a:r>
              <a:rPr sz="2950" b="1" i="1" dirty="0">
                <a:solidFill>
                  <a:srgbClr val="040A18"/>
                </a:solidFill>
                <a:latin typeface="Roboto"/>
                <a:cs typeface="Roboto"/>
              </a:rPr>
              <a:t>ng</a:t>
            </a:r>
            <a:r>
              <a:rPr sz="2950" b="1" i="1" spc="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b="1" i="1" dirty="0">
                <a:solidFill>
                  <a:srgbClr val="040A18"/>
                </a:solidFill>
                <a:latin typeface="Roboto"/>
                <a:cs typeface="Roboto"/>
              </a:rPr>
              <a:t>test</a:t>
            </a:r>
            <a:r>
              <a:rPr sz="2950" b="1" i="1" spc="7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b="1" i="1" dirty="0">
                <a:solidFill>
                  <a:srgbClr val="040A18"/>
                </a:solidFill>
                <a:latin typeface="Roboto"/>
                <a:cs typeface="Roboto"/>
              </a:rPr>
              <a:t>--no-watch</a:t>
            </a:r>
            <a:r>
              <a:rPr sz="2950" b="1" i="1" spc="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b="1" i="1" dirty="0">
                <a:solidFill>
                  <a:srgbClr val="040A18"/>
                </a:solidFill>
                <a:latin typeface="Roboto"/>
                <a:cs typeface="Roboto"/>
              </a:rPr>
              <a:t>--code-</a:t>
            </a:r>
            <a:r>
              <a:rPr sz="2950" b="1" i="1" spc="-10" dirty="0">
                <a:solidFill>
                  <a:srgbClr val="040A18"/>
                </a:solidFill>
                <a:latin typeface="Roboto"/>
                <a:cs typeface="Roboto"/>
              </a:rPr>
              <a:t>coverage</a:t>
            </a:r>
            <a:endParaRPr sz="2950">
              <a:latin typeface="Roboto"/>
              <a:cs typeface="Roboto"/>
            </a:endParaRPr>
          </a:p>
          <a:p>
            <a:pPr marL="428625" indent="-416559">
              <a:lnSpc>
                <a:spcPct val="150900"/>
              </a:lnSpc>
              <a:spcBef>
                <a:spcPts val="1570"/>
              </a:spcBef>
              <a:buFont typeface="Arial"/>
              <a:buChar char="●"/>
              <a:tabLst>
                <a:tab pos="428625" algn="l"/>
              </a:tabLst>
            </a:pP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When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the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tests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are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complete,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the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command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creates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a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new</a:t>
            </a:r>
            <a:r>
              <a:rPr sz="2950" spc="6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/coverage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folder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in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the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project.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Open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the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index.html</a:t>
            </a:r>
            <a:r>
              <a:rPr sz="2950" spc="-2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file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to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see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a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report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with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your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source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code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and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code</a:t>
            </a:r>
            <a:r>
              <a:rPr sz="2950" spc="-4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coverage</a:t>
            </a:r>
            <a:r>
              <a:rPr sz="2950" spc="-3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444444"/>
                </a:solidFill>
                <a:latin typeface="Roboto"/>
                <a:cs typeface="Roboto"/>
              </a:rPr>
              <a:t>values.</a:t>
            </a:r>
            <a:endParaRPr sz="2950">
              <a:latin typeface="Roboto"/>
              <a:cs typeface="Roboto"/>
            </a:endParaRPr>
          </a:p>
          <a:p>
            <a:pPr marL="428625" marR="274320" indent="-416559">
              <a:lnSpc>
                <a:spcPct val="115700"/>
              </a:lnSpc>
              <a:spcBef>
                <a:spcPts val="1245"/>
              </a:spcBef>
              <a:buFont typeface="Arial"/>
              <a:buChar char="●"/>
              <a:tabLst>
                <a:tab pos="428625" algn="l"/>
              </a:tabLst>
            </a:pP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If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you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want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to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create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444444"/>
                </a:solidFill>
                <a:latin typeface="Roboto"/>
                <a:cs typeface="Roboto"/>
              </a:rPr>
              <a:t>code-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coverage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reports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every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time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you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test,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set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the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following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option</a:t>
            </a:r>
            <a:r>
              <a:rPr sz="2950" spc="-3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in</a:t>
            </a:r>
            <a:r>
              <a:rPr sz="2950" spc="-25" dirty="0">
                <a:solidFill>
                  <a:srgbClr val="444444"/>
                </a:solidFill>
                <a:latin typeface="Roboto"/>
                <a:cs typeface="Roboto"/>
              </a:rPr>
              <a:t> the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CLI</a:t>
            </a:r>
            <a:r>
              <a:rPr sz="2950" spc="-8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444444"/>
                </a:solidFill>
                <a:latin typeface="Roboto"/>
                <a:cs typeface="Roboto"/>
              </a:rPr>
              <a:t>configuration</a:t>
            </a:r>
            <a:r>
              <a:rPr sz="2950" spc="-80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444444"/>
                </a:solidFill>
                <a:latin typeface="Roboto"/>
                <a:cs typeface="Roboto"/>
              </a:rPr>
              <a:t>file,</a:t>
            </a:r>
            <a:r>
              <a:rPr sz="2950" spc="-75" dirty="0">
                <a:solidFill>
                  <a:srgbClr val="444444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444444"/>
                </a:solidFill>
                <a:latin typeface="Roboto"/>
                <a:cs typeface="Roboto"/>
              </a:rPr>
              <a:t>angular.json:</a:t>
            </a:r>
            <a:endParaRPr sz="2950">
              <a:latin typeface="Roboto"/>
              <a:cs typeface="Roboto"/>
            </a:endParaRPr>
          </a:p>
          <a:p>
            <a:pPr marL="1182370">
              <a:lnSpc>
                <a:spcPct val="100000"/>
              </a:lnSpc>
              <a:spcBef>
                <a:spcPts val="1545"/>
              </a:spcBef>
            </a:pPr>
            <a:r>
              <a:rPr sz="2950" b="1" i="1" dirty="0">
                <a:solidFill>
                  <a:srgbClr val="040A18"/>
                </a:solidFill>
                <a:latin typeface="Roboto"/>
                <a:cs typeface="Roboto"/>
              </a:rPr>
              <a:t>"test":</a:t>
            </a:r>
            <a:r>
              <a:rPr sz="2950" b="1" i="1" spc="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b="1" i="1" spc="-50" dirty="0">
                <a:solidFill>
                  <a:srgbClr val="040A18"/>
                </a:solidFill>
                <a:latin typeface="Roboto"/>
                <a:cs typeface="Roboto"/>
              </a:rPr>
              <a:t>{</a:t>
            </a:r>
            <a:endParaRPr sz="2950">
              <a:latin typeface="Roboto"/>
              <a:cs typeface="Roboto"/>
            </a:endParaRPr>
          </a:p>
          <a:p>
            <a:pPr marL="1553210" marR="11278870" indent="-186055">
              <a:lnSpc>
                <a:spcPts val="5090"/>
              </a:lnSpc>
              <a:spcBef>
                <a:spcPts val="425"/>
              </a:spcBef>
            </a:pPr>
            <a:r>
              <a:rPr sz="2950" b="1" i="1" dirty="0">
                <a:solidFill>
                  <a:srgbClr val="040A18"/>
                </a:solidFill>
                <a:latin typeface="Roboto"/>
                <a:cs typeface="Roboto"/>
              </a:rPr>
              <a:t>"options":</a:t>
            </a:r>
            <a:r>
              <a:rPr sz="2950" b="1" i="1" spc="-4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b="1" i="1" spc="-50" dirty="0">
                <a:solidFill>
                  <a:srgbClr val="040A18"/>
                </a:solidFill>
                <a:latin typeface="Roboto"/>
                <a:cs typeface="Roboto"/>
              </a:rPr>
              <a:t>{ </a:t>
            </a:r>
            <a:r>
              <a:rPr sz="2950" b="1" i="1" dirty="0">
                <a:solidFill>
                  <a:srgbClr val="040A18"/>
                </a:solidFill>
                <a:latin typeface="Roboto"/>
                <a:cs typeface="Roboto"/>
              </a:rPr>
              <a:t>"codeCoverage":</a:t>
            </a:r>
            <a:r>
              <a:rPr sz="2950" b="1" i="1" spc="-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b="1" i="1" spc="-20" dirty="0">
                <a:solidFill>
                  <a:srgbClr val="040A18"/>
                </a:solidFill>
                <a:latin typeface="Roboto"/>
                <a:cs typeface="Roboto"/>
              </a:rPr>
              <a:t>true</a:t>
            </a:r>
            <a:endParaRPr sz="2950">
              <a:latin typeface="Roboto"/>
              <a:cs typeface="Roboto"/>
            </a:endParaRPr>
          </a:p>
          <a:p>
            <a:pPr marL="1367790">
              <a:lnSpc>
                <a:spcPct val="100000"/>
              </a:lnSpc>
              <a:spcBef>
                <a:spcPts val="1115"/>
              </a:spcBef>
            </a:pPr>
            <a:r>
              <a:rPr sz="2950" b="1" i="1" spc="-50" dirty="0">
                <a:solidFill>
                  <a:srgbClr val="040A18"/>
                </a:solidFill>
                <a:latin typeface="Roboto"/>
                <a:cs typeface="Roboto"/>
              </a:rPr>
              <a:t>}</a:t>
            </a:r>
            <a:endParaRPr sz="2950">
              <a:latin typeface="Roboto"/>
              <a:cs typeface="Roboto"/>
            </a:endParaRPr>
          </a:p>
          <a:p>
            <a:pPr marL="1182370">
              <a:lnSpc>
                <a:spcPct val="100000"/>
              </a:lnSpc>
              <a:spcBef>
                <a:spcPts val="1545"/>
              </a:spcBef>
            </a:pPr>
            <a:r>
              <a:rPr sz="2950" b="1" i="1" spc="-50" dirty="0">
                <a:solidFill>
                  <a:srgbClr val="040A18"/>
                </a:solidFill>
                <a:latin typeface="Roboto"/>
                <a:cs typeface="Roboto"/>
              </a:rPr>
              <a:t>}</a:t>
            </a:r>
            <a:endParaRPr sz="2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2950" spc="-50" dirty="0">
                <a:solidFill>
                  <a:srgbClr val="444444"/>
                </a:solidFill>
                <a:latin typeface="Arial"/>
                <a:cs typeface="Arial"/>
              </a:rPr>
              <a:t>●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8381" y="1933729"/>
            <a:ext cx="11307296" cy="81461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4447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DEMO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7007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8130285" y="1747529"/>
            <a:ext cx="3843654" cy="67945"/>
          </a:xfrm>
          <a:custGeom>
            <a:avLst/>
            <a:gdLst/>
            <a:ahLst/>
            <a:cxnLst/>
            <a:rect l="l" t="t" r="r" b="b"/>
            <a:pathLst>
              <a:path w="3843654" h="67944">
                <a:moveTo>
                  <a:pt x="3843495" y="67851"/>
                </a:moveTo>
                <a:lnTo>
                  <a:pt x="0" y="67851"/>
                </a:lnTo>
                <a:lnTo>
                  <a:pt x="0" y="0"/>
                </a:lnTo>
                <a:lnTo>
                  <a:pt x="3843495" y="0"/>
                </a:lnTo>
                <a:lnTo>
                  <a:pt x="3843495" y="67851"/>
                </a:lnTo>
                <a:close/>
              </a:path>
            </a:pathLst>
          </a:custGeom>
          <a:solidFill>
            <a:srgbClr val="040A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28625" indent="-415925">
              <a:lnSpc>
                <a:spcPct val="100000"/>
              </a:lnSpc>
              <a:spcBef>
                <a:spcPts val="650"/>
              </a:spcBef>
              <a:buClr>
                <a:srgbClr val="1F2123"/>
              </a:buClr>
              <a:buFont typeface="Arial"/>
              <a:buChar char="●"/>
              <a:tabLst>
                <a:tab pos="428625" algn="l"/>
              </a:tabLst>
            </a:pPr>
            <a:r>
              <a:rPr spc="-20" dirty="0">
                <a:hlinkClick r:id="rId2"/>
              </a:rPr>
              <a:t>https://angular.io/guide/testing-</a:t>
            </a:r>
            <a:r>
              <a:rPr spc="-10" dirty="0">
                <a:hlinkClick r:id="rId2"/>
              </a:rPr>
              <a:t>code-coverage</a:t>
            </a:r>
          </a:p>
          <a:p>
            <a:pPr marL="428625" marR="5080" indent="-416559">
              <a:lnSpc>
                <a:spcPct val="115700"/>
              </a:lnSpc>
              <a:buClr>
                <a:srgbClr val="1F2123"/>
              </a:buClr>
              <a:buFont typeface="Arial"/>
              <a:buChar char="●"/>
              <a:tabLst>
                <a:tab pos="428625" algn="l"/>
              </a:tabLst>
            </a:pPr>
            <a:r>
              <a:rPr spc="-20" dirty="0">
                <a:hlinkClick r:id="rId3"/>
              </a:rPr>
              <a:t>https://www.digitalocean.com/community/tutorials/angular-</a:t>
            </a:r>
            <a:r>
              <a:rPr spc="-10" dirty="0">
                <a:hlinkClick r:id="rId3"/>
              </a:rPr>
              <a:t>introduction-unit-</a:t>
            </a:r>
            <a:r>
              <a:rPr spc="-25" dirty="0">
                <a:hlinkClick r:id="rId3"/>
              </a:rPr>
              <a:t>te</a:t>
            </a:r>
            <a:r>
              <a:rPr u="none" spc="-25" dirty="0"/>
              <a:t> </a:t>
            </a:r>
            <a:r>
              <a:rPr spc="-10" dirty="0">
                <a:hlinkClick r:id="rId3"/>
              </a:rPr>
              <a:t>sting</a:t>
            </a:r>
          </a:p>
          <a:p>
            <a:pPr marL="428625" marR="55880" indent="-416559">
              <a:lnSpc>
                <a:spcPct val="115700"/>
              </a:lnSpc>
              <a:buClr>
                <a:srgbClr val="1F2123"/>
              </a:buClr>
              <a:buFont typeface="Arial"/>
              <a:buChar char="●"/>
              <a:tabLst>
                <a:tab pos="428625" algn="l"/>
              </a:tabLst>
            </a:pPr>
            <a:r>
              <a:rPr spc="-15" dirty="0">
                <a:hlinkClick r:id="rId4"/>
              </a:rPr>
              <a:t>https://medium.com/swlh/angular-</a:t>
            </a:r>
            <a:r>
              <a:rPr spc="-10" dirty="0">
                <a:hlinkClick r:id="rId4"/>
              </a:rPr>
              <a:t>unit-testing-jasmine-karma-step-by-step-</a:t>
            </a:r>
            <a:r>
              <a:rPr spc="-25" dirty="0">
                <a:hlinkClick r:id="rId4"/>
              </a:rPr>
              <a:t>e33</a:t>
            </a:r>
            <a:r>
              <a:rPr u="none" spc="-25" dirty="0"/>
              <a:t> </a:t>
            </a:r>
            <a:r>
              <a:rPr spc="-10" dirty="0">
                <a:hlinkClick r:id="rId4"/>
              </a:rPr>
              <a:t>76d110ab4</a:t>
            </a:r>
          </a:p>
          <a:p>
            <a:pPr marL="428625" indent="-415925">
              <a:lnSpc>
                <a:spcPct val="100000"/>
              </a:lnSpc>
              <a:spcBef>
                <a:spcPts val="555"/>
              </a:spcBef>
              <a:buClr>
                <a:srgbClr val="1F2123"/>
              </a:buClr>
              <a:buFont typeface="Arial"/>
              <a:buChar char="●"/>
              <a:tabLst>
                <a:tab pos="428625" algn="l"/>
              </a:tabLst>
            </a:pPr>
            <a:r>
              <a:rPr spc="-25" dirty="0">
                <a:hlinkClick r:id="rId5"/>
              </a:rPr>
              <a:t>https://blog.logrocket.com/angular-</a:t>
            </a:r>
            <a:r>
              <a:rPr spc="-10" dirty="0">
                <a:hlinkClick r:id="rId5"/>
              </a:rPr>
              <a:t>unit-testing-tutorial-examples/</a:t>
            </a: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8098" y="6355361"/>
            <a:ext cx="5687864" cy="32359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20104059" cy="11308530"/>
            <a:chOff x="0" y="2"/>
            <a:chExt cx="20104059" cy="11308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680" y="343539"/>
              <a:ext cx="2671925" cy="6312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"/>
              <a:ext cx="20104059" cy="113085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29322" y="3586900"/>
            <a:ext cx="8445500" cy="1759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350" b="0" dirty="0">
                <a:solidFill>
                  <a:srgbClr val="FFFFFF"/>
                </a:solidFill>
                <a:latin typeface="Verdana"/>
                <a:cs typeface="Verdana"/>
              </a:rPr>
              <a:t>Thank</a:t>
            </a:r>
            <a:r>
              <a:rPr sz="11350" b="0" spc="-10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350" b="0" spc="14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1350" b="0" spc="-10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350" b="0" spc="-900" dirty="0">
                <a:solidFill>
                  <a:srgbClr val="FFFFFF"/>
                </a:solidFill>
                <a:latin typeface="Verdana"/>
                <a:cs typeface="Verdana"/>
              </a:rPr>
              <a:t>!</a:t>
            </a:r>
            <a:endParaRPr sz="113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7998" y="6761240"/>
            <a:ext cx="368554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3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6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3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85" dirty="0">
                <a:solidFill>
                  <a:srgbClr val="FFFFFF"/>
                </a:solidFill>
                <a:latin typeface="Arial"/>
                <a:cs typeface="Arial"/>
              </a:rPr>
              <a:t>touch</a:t>
            </a:r>
            <a:r>
              <a:rPr sz="3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7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3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00" spc="-25" dirty="0">
                <a:solidFill>
                  <a:srgbClr val="FFFFFF"/>
                </a:solidFill>
                <a:latin typeface="Arial"/>
                <a:cs typeface="Arial"/>
              </a:rPr>
              <a:t>us: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56828" y="9070460"/>
            <a:ext cx="2578735" cy="523240"/>
          </a:xfrm>
          <a:custGeom>
            <a:avLst/>
            <a:gdLst/>
            <a:ahLst/>
            <a:cxnLst/>
            <a:rect l="l" t="t" r="r" b="b"/>
            <a:pathLst>
              <a:path w="2578734" h="523240">
                <a:moveTo>
                  <a:pt x="444169" y="177800"/>
                </a:moveTo>
                <a:lnTo>
                  <a:pt x="442048" y="173990"/>
                </a:lnTo>
                <a:lnTo>
                  <a:pt x="441350" y="172720"/>
                </a:lnTo>
                <a:lnTo>
                  <a:pt x="438086" y="170180"/>
                </a:lnTo>
                <a:lnTo>
                  <a:pt x="421297" y="173990"/>
                </a:lnTo>
                <a:lnTo>
                  <a:pt x="427075" y="167640"/>
                </a:lnTo>
                <a:lnTo>
                  <a:pt x="435178" y="158750"/>
                </a:lnTo>
                <a:lnTo>
                  <a:pt x="437489" y="156210"/>
                </a:lnTo>
                <a:lnTo>
                  <a:pt x="439928" y="154940"/>
                </a:lnTo>
                <a:lnTo>
                  <a:pt x="440131" y="151130"/>
                </a:lnTo>
                <a:lnTo>
                  <a:pt x="438086" y="147320"/>
                </a:lnTo>
                <a:lnTo>
                  <a:pt x="435864" y="144780"/>
                </a:lnTo>
                <a:lnTo>
                  <a:pt x="432231" y="143510"/>
                </a:lnTo>
                <a:lnTo>
                  <a:pt x="429183" y="146050"/>
                </a:lnTo>
                <a:lnTo>
                  <a:pt x="425831" y="147320"/>
                </a:lnTo>
                <a:lnTo>
                  <a:pt x="416661" y="151130"/>
                </a:lnTo>
                <a:lnTo>
                  <a:pt x="413194" y="152069"/>
                </a:lnTo>
                <a:lnTo>
                  <a:pt x="413194" y="190500"/>
                </a:lnTo>
                <a:lnTo>
                  <a:pt x="397014" y="205740"/>
                </a:lnTo>
                <a:lnTo>
                  <a:pt x="395376" y="207010"/>
                </a:lnTo>
                <a:lnTo>
                  <a:pt x="394576" y="209550"/>
                </a:lnTo>
                <a:lnTo>
                  <a:pt x="394779" y="212090"/>
                </a:lnTo>
                <a:lnTo>
                  <a:pt x="395058" y="218440"/>
                </a:lnTo>
                <a:lnTo>
                  <a:pt x="395008" y="226060"/>
                </a:lnTo>
                <a:lnTo>
                  <a:pt x="388658" y="273050"/>
                </a:lnTo>
                <a:lnTo>
                  <a:pt x="370255" y="317500"/>
                </a:lnTo>
                <a:lnTo>
                  <a:pt x="341731" y="354330"/>
                </a:lnTo>
                <a:lnTo>
                  <a:pt x="304838" y="382270"/>
                </a:lnTo>
                <a:lnTo>
                  <a:pt x="261340" y="401320"/>
                </a:lnTo>
                <a:lnTo>
                  <a:pt x="212991" y="407670"/>
                </a:lnTo>
                <a:lnTo>
                  <a:pt x="192392" y="406400"/>
                </a:lnTo>
                <a:lnTo>
                  <a:pt x="172288" y="402590"/>
                </a:lnTo>
                <a:lnTo>
                  <a:pt x="152793" y="397510"/>
                </a:lnTo>
                <a:lnTo>
                  <a:pt x="134023" y="389890"/>
                </a:lnTo>
                <a:lnTo>
                  <a:pt x="159740" y="387350"/>
                </a:lnTo>
                <a:lnTo>
                  <a:pt x="184937" y="381000"/>
                </a:lnTo>
                <a:lnTo>
                  <a:pt x="196316" y="375920"/>
                </a:lnTo>
                <a:lnTo>
                  <a:pt x="207695" y="370840"/>
                </a:lnTo>
                <a:lnTo>
                  <a:pt x="226136" y="356870"/>
                </a:lnTo>
                <a:lnTo>
                  <a:pt x="228155" y="355600"/>
                </a:lnTo>
                <a:lnTo>
                  <a:pt x="228777" y="353060"/>
                </a:lnTo>
                <a:lnTo>
                  <a:pt x="227761" y="349250"/>
                </a:lnTo>
                <a:lnTo>
                  <a:pt x="226936" y="347980"/>
                </a:lnTo>
                <a:lnTo>
                  <a:pt x="224510" y="345440"/>
                </a:lnTo>
                <a:lnTo>
                  <a:pt x="221894" y="345440"/>
                </a:lnTo>
                <a:lnTo>
                  <a:pt x="197561" y="340360"/>
                </a:lnTo>
                <a:lnTo>
                  <a:pt x="176517" y="331470"/>
                </a:lnTo>
                <a:lnTo>
                  <a:pt x="159219" y="321310"/>
                </a:lnTo>
                <a:lnTo>
                  <a:pt x="146164" y="312420"/>
                </a:lnTo>
                <a:lnTo>
                  <a:pt x="157708" y="311150"/>
                </a:lnTo>
                <a:lnTo>
                  <a:pt x="160947" y="311150"/>
                </a:lnTo>
                <a:lnTo>
                  <a:pt x="163791" y="308610"/>
                </a:lnTo>
                <a:lnTo>
                  <a:pt x="164388" y="306070"/>
                </a:lnTo>
                <a:lnTo>
                  <a:pt x="164998" y="302260"/>
                </a:lnTo>
                <a:lnTo>
                  <a:pt x="163372" y="299720"/>
                </a:lnTo>
                <a:lnTo>
                  <a:pt x="160553" y="298450"/>
                </a:lnTo>
                <a:lnTo>
                  <a:pt x="138315" y="283210"/>
                </a:lnTo>
                <a:lnTo>
                  <a:pt x="126187" y="266700"/>
                </a:lnTo>
                <a:lnTo>
                  <a:pt x="121259" y="252730"/>
                </a:lnTo>
                <a:lnTo>
                  <a:pt x="120662" y="241300"/>
                </a:lnTo>
                <a:lnTo>
                  <a:pt x="134823" y="245110"/>
                </a:lnTo>
                <a:lnTo>
                  <a:pt x="138087" y="246380"/>
                </a:lnTo>
                <a:lnTo>
                  <a:pt x="141325" y="245110"/>
                </a:lnTo>
                <a:lnTo>
                  <a:pt x="142925" y="242570"/>
                </a:lnTo>
                <a:lnTo>
                  <a:pt x="143471" y="241300"/>
                </a:lnTo>
                <a:lnTo>
                  <a:pt x="144551" y="238760"/>
                </a:lnTo>
                <a:lnTo>
                  <a:pt x="144145" y="236220"/>
                </a:lnTo>
                <a:lnTo>
                  <a:pt x="141706" y="233680"/>
                </a:lnTo>
                <a:lnTo>
                  <a:pt x="136131" y="226060"/>
                </a:lnTo>
                <a:lnTo>
                  <a:pt x="128676" y="215900"/>
                </a:lnTo>
                <a:lnTo>
                  <a:pt x="123215" y="198120"/>
                </a:lnTo>
                <a:lnTo>
                  <a:pt x="122961" y="181610"/>
                </a:lnTo>
                <a:lnTo>
                  <a:pt x="125526" y="168910"/>
                </a:lnTo>
                <a:lnTo>
                  <a:pt x="155740" y="198120"/>
                </a:lnTo>
                <a:lnTo>
                  <a:pt x="191363" y="220980"/>
                </a:lnTo>
                <a:lnTo>
                  <a:pt x="231025" y="236220"/>
                </a:lnTo>
                <a:lnTo>
                  <a:pt x="273304" y="242570"/>
                </a:lnTo>
                <a:lnTo>
                  <a:pt x="275729" y="242570"/>
                </a:lnTo>
                <a:lnTo>
                  <a:pt x="277952" y="241300"/>
                </a:lnTo>
                <a:lnTo>
                  <a:pt x="279374" y="238760"/>
                </a:lnTo>
                <a:lnTo>
                  <a:pt x="280593" y="237490"/>
                </a:lnTo>
                <a:lnTo>
                  <a:pt x="281000" y="234950"/>
                </a:lnTo>
                <a:lnTo>
                  <a:pt x="280187" y="232410"/>
                </a:lnTo>
                <a:lnTo>
                  <a:pt x="278396" y="227330"/>
                </a:lnTo>
                <a:lnTo>
                  <a:pt x="277952" y="226060"/>
                </a:lnTo>
                <a:lnTo>
                  <a:pt x="276745" y="219710"/>
                </a:lnTo>
                <a:lnTo>
                  <a:pt x="276745" y="213360"/>
                </a:lnTo>
                <a:lnTo>
                  <a:pt x="281393" y="190500"/>
                </a:lnTo>
                <a:lnTo>
                  <a:pt x="294055" y="171450"/>
                </a:lnTo>
                <a:lnTo>
                  <a:pt x="312788" y="158750"/>
                </a:lnTo>
                <a:lnTo>
                  <a:pt x="335673" y="153670"/>
                </a:lnTo>
                <a:lnTo>
                  <a:pt x="347154" y="154940"/>
                </a:lnTo>
                <a:lnTo>
                  <a:pt x="358063" y="158750"/>
                </a:lnTo>
                <a:lnTo>
                  <a:pt x="368084" y="163830"/>
                </a:lnTo>
                <a:lnTo>
                  <a:pt x="376961" y="171450"/>
                </a:lnTo>
                <a:lnTo>
                  <a:pt x="378587" y="172720"/>
                </a:lnTo>
                <a:lnTo>
                  <a:pt x="380809" y="173990"/>
                </a:lnTo>
                <a:lnTo>
                  <a:pt x="383032" y="172720"/>
                </a:lnTo>
                <a:lnTo>
                  <a:pt x="392150" y="171450"/>
                </a:lnTo>
                <a:lnTo>
                  <a:pt x="400634" y="170180"/>
                </a:lnTo>
                <a:lnTo>
                  <a:pt x="407733" y="167640"/>
                </a:lnTo>
                <a:lnTo>
                  <a:pt x="395795" y="180340"/>
                </a:lnTo>
                <a:lnTo>
                  <a:pt x="393750" y="182880"/>
                </a:lnTo>
                <a:lnTo>
                  <a:pt x="393357" y="186690"/>
                </a:lnTo>
                <a:lnTo>
                  <a:pt x="394970" y="189230"/>
                </a:lnTo>
                <a:lnTo>
                  <a:pt x="396392" y="191770"/>
                </a:lnTo>
                <a:lnTo>
                  <a:pt x="399427" y="193040"/>
                </a:lnTo>
                <a:lnTo>
                  <a:pt x="402475" y="193040"/>
                </a:lnTo>
                <a:lnTo>
                  <a:pt x="413194" y="190500"/>
                </a:lnTo>
                <a:lnTo>
                  <a:pt x="413194" y="152069"/>
                </a:lnTo>
                <a:lnTo>
                  <a:pt x="402513" y="154940"/>
                </a:lnTo>
                <a:lnTo>
                  <a:pt x="384251" y="158750"/>
                </a:lnTo>
                <a:lnTo>
                  <a:pt x="348983" y="140970"/>
                </a:lnTo>
                <a:lnTo>
                  <a:pt x="335673" y="139700"/>
                </a:lnTo>
                <a:lnTo>
                  <a:pt x="307251" y="146050"/>
                </a:lnTo>
                <a:lnTo>
                  <a:pt x="284010" y="161290"/>
                </a:lnTo>
                <a:lnTo>
                  <a:pt x="268338" y="184150"/>
                </a:lnTo>
                <a:lnTo>
                  <a:pt x="262585" y="213360"/>
                </a:lnTo>
                <a:lnTo>
                  <a:pt x="262585" y="218440"/>
                </a:lnTo>
                <a:lnTo>
                  <a:pt x="263182" y="222250"/>
                </a:lnTo>
                <a:lnTo>
                  <a:pt x="264185" y="227330"/>
                </a:lnTo>
                <a:lnTo>
                  <a:pt x="224790" y="219710"/>
                </a:lnTo>
                <a:lnTo>
                  <a:pt x="188277" y="204470"/>
                </a:lnTo>
                <a:lnTo>
                  <a:pt x="156019" y="180340"/>
                </a:lnTo>
                <a:lnTo>
                  <a:pt x="146024" y="168910"/>
                </a:lnTo>
                <a:lnTo>
                  <a:pt x="129362" y="149860"/>
                </a:lnTo>
                <a:lnTo>
                  <a:pt x="127939" y="148590"/>
                </a:lnTo>
                <a:lnTo>
                  <a:pt x="125717" y="147320"/>
                </a:lnTo>
                <a:lnTo>
                  <a:pt x="120662" y="147320"/>
                </a:lnTo>
                <a:lnTo>
                  <a:pt x="109207" y="198120"/>
                </a:lnTo>
                <a:lnTo>
                  <a:pt x="118237" y="226060"/>
                </a:lnTo>
                <a:lnTo>
                  <a:pt x="116814" y="224790"/>
                </a:lnTo>
                <a:lnTo>
                  <a:pt x="113169" y="224790"/>
                </a:lnTo>
                <a:lnTo>
                  <a:pt x="109334" y="226060"/>
                </a:lnTo>
                <a:lnTo>
                  <a:pt x="108318" y="229870"/>
                </a:lnTo>
                <a:lnTo>
                  <a:pt x="107048" y="237490"/>
                </a:lnTo>
                <a:lnTo>
                  <a:pt x="107276" y="254000"/>
                </a:lnTo>
                <a:lnTo>
                  <a:pt x="114617" y="275590"/>
                </a:lnTo>
                <a:lnTo>
                  <a:pt x="134645" y="298450"/>
                </a:lnTo>
                <a:lnTo>
                  <a:pt x="126339" y="298450"/>
                </a:lnTo>
                <a:lnTo>
                  <a:pt x="123901" y="300990"/>
                </a:lnTo>
                <a:lnTo>
                  <a:pt x="121881" y="306070"/>
                </a:lnTo>
                <a:lnTo>
                  <a:pt x="122275" y="308610"/>
                </a:lnTo>
                <a:lnTo>
                  <a:pt x="171450" y="345440"/>
                </a:lnTo>
                <a:lnTo>
                  <a:pt x="204063" y="356870"/>
                </a:lnTo>
                <a:lnTo>
                  <a:pt x="181914" y="367030"/>
                </a:lnTo>
                <a:lnTo>
                  <a:pt x="156438" y="373380"/>
                </a:lnTo>
                <a:lnTo>
                  <a:pt x="130276" y="375920"/>
                </a:lnTo>
                <a:lnTo>
                  <a:pt x="106095" y="373380"/>
                </a:lnTo>
                <a:lnTo>
                  <a:pt x="102857" y="373380"/>
                </a:lnTo>
                <a:lnTo>
                  <a:pt x="99809" y="374650"/>
                </a:lnTo>
                <a:lnTo>
                  <a:pt x="97370" y="381000"/>
                </a:lnTo>
                <a:lnTo>
                  <a:pt x="98386" y="384810"/>
                </a:lnTo>
                <a:lnTo>
                  <a:pt x="101028" y="386080"/>
                </a:lnTo>
                <a:lnTo>
                  <a:pt x="126771" y="401320"/>
                </a:lnTo>
                <a:lnTo>
                  <a:pt x="154266" y="412750"/>
                </a:lnTo>
                <a:lnTo>
                  <a:pt x="183134" y="419100"/>
                </a:lnTo>
                <a:lnTo>
                  <a:pt x="212991" y="421640"/>
                </a:lnTo>
                <a:lnTo>
                  <a:pt x="257962" y="416560"/>
                </a:lnTo>
                <a:lnTo>
                  <a:pt x="299275" y="401320"/>
                </a:lnTo>
                <a:lnTo>
                  <a:pt x="335737" y="378460"/>
                </a:lnTo>
                <a:lnTo>
                  <a:pt x="366166" y="347980"/>
                </a:lnTo>
                <a:lnTo>
                  <a:pt x="389369" y="311150"/>
                </a:lnTo>
                <a:lnTo>
                  <a:pt x="404164" y="270510"/>
                </a:lnTo>
                <a:lnTo>
                  <a:pt x="409359" y="224790"/>
                </a:lnTo>
                <a:lnTo>
                  <a:pt x="409282" y="219710"/>
                </a:lnTo>
                <a:lnTo>
                  <a:pt x="408940" y="213360"/>
                </a:lnTo>
                <a:lnTo>
                  <a:pt x="434301" y="190500"/>
                </a:lnTo>
                <a:lnTo>
                  <a:pt x="441350" y="184150"/>
                </a:lnTo>
                <a:lnTo>
                  <a:pt x="443572" y="181610"/>
                </a:lnTo>
                <a:lnTo>
                  <a:pt x="444169" y="177800"/>
                </a:lnTo>
                <a:close/>
              </a:path>
              <a:path w="2578734" h="523240">
                <a:moveTo>
                  <a:pt x="487286" y="260350"/>
                </a:moveTo>
                <a:lnTo>
                  <a:pt x="482701" y="215900"/>
                </a:lnTo>
                <a:lnTo>
                  <a:pt x="473316" y="185140"/>
                </a:lnTo>
                <a:lnTo>
                  <a:pt x="473316" y="260350"/>
                </a:lnTo>
                <a:lnTo>
                  <a:pt x="467702" y="309880"/>
                </a:lnTo>
                <a:lnTo>
                  <a:pt x="451739" y="354330"/>
                </a:lnTo>
                <a:lnTo>
                  <a:pt x="426694" y="393700"/>
                </a:lnTo>
                <a:lnTo>
                  <a:pt x="393865" y="425450"/>
                </a:lnTo>
                <a:lnTo>
                  <a:pt x="354545" y="450850"/>
                </a:lnTo>
                <a:lnTo>
                  <a:pt x="310007" y="467360"/>
                </a:lnTo>
                <a:lnTo>
                  <a:pt x="261569" y="472440"/>
                </a:lnTo>
                <a:lnTo>
                  <a:pt x="213055" y="467360"/>
                </a:lnTo>
                <a:lnTo>
                  <a:pt x="168503" y="450850"/>
                </a:lnTo>
                <a:lnTo>
                  <a:pt x="129184" y="425450"/>
                </a:lnTo>
                <a:lnTo>
                  <a:pt x="96367" y="393700"/>
                </a:lnTo>
                <a:lnTo>
                  <a:pt x="71348" y="354330"/>
                </a:lnTo>
                <a:lnTo>
                  <a:pt x="55397" y="309880"/>
                </a:lnTo>
                <a:lnTo>
                  <a:pt x="49796" y="260350"/>
                </a:lnTo>
                <a:lnTo>
                  <a:pt x="55397" y="212090"/>
                </a:lnTo>
                <a:lnTo>
                  <a:pt x="71348" y="167640"/>
                </a:lnTo>
                <a:lnTo>
                  <a:pt x="96367" y="128270"/>
                </a:lnTo>
                <a:lnTo>
                  <a:pt x="129184" y="95250"/>
                </a:lnTo>
                <a:lnTo>
                  <a:pt x="168503" y="71120"/>
                </a:lnTo>
                <a:lnTo>
                  <a:pt x="213055" y="54610"/>
                </a:lnTo>
                <a:lnTo>
                  <a:pt x="261569" y="49530"/>
                </a:lnTo>
                <a:lnTo>
                  <a:pt x="310007" y="54610"/>
                </a:lnTo>
                <a:lnTo>
                  <a:pt x="354545" y="71120"/>
                </a:lnTo>
                <a:lnTo>
                  <a:pt x="393865" y="95250"/>
                </a:lnTo>
                <a:lnTo>
                  <a:pt x="426694" y="128270"/>
                </a:lnTo>
                <a:lnTo>
                  <a:pt x="451739" y="167640"/>
                </a:lnTo>
                <a:lnTo>
                  <a:pt x="467702" y="212090"/>
                </a:lnTo>
                <a:lnTo>
                  <a:pt x="473316" y="260350"/>
                </a:lnTo>
                <a:lnTo>
                  <a:pt x="473316" y="185140"/>
                </a:lnTo>
                <a:lnTo>
                  <a:pt x="448691" y="134620"/>
                </a:lnTo>
                <a:lnTo>
                  <a:pt x="421119" y="101600"/>
                </a:lnTo>
                <a:lnTo>
                  <a:pt x="387705" y="73660"/>
                </a:lnTo>
                <a:lnTo>
                  <a:pt x="349364" y="53340"/>
                </a:lnTo>
                <a:lnTo>
                  <a:pt x="337807" y="49530"/>
                </a:lnTo>
                <a:lnTo>
                  <a:pt x="307009" y="39370"/>
                </a:lnTo>
                <a:lnTo>
                  <a:pt x="261569" y="35560"/>
                </a:lnTo>
                <a:lnTo>
                  <a:pt x="216115" y="39370"/>
                </a:lnTo>
                <a:lnTo>
                  <a:pt x="173736" y="53340"/>
                </a:lnTo>
                <a:lnTo>
                  <a:pt x="135369" y="73660"/>
                </a:lnTo>
                <a:lnTo>
                  <a:pt x="101917" y="101600"/>
                </a:lnTo>
                <a:lnTo>
                  <a:pt x="74295" y="134620"/>
                </a:lnTo>
                <a:lnTo>
                  <a:pt x="53428" y="172720"/>
                </a:lnTo>
                <a:lnTo>
                  <a:pt x="40246" y="215900"/>
                </a:lnTo>
                <a:lnTo>
                  <a:pt x="35636" y="260350"/>
                </a:lnTo>
                <a:lnTo>
                  <a:pt x="40246" y="306070"/>
                </a:lnTo>
                <a:lnTo>
                  <a:pt x="53428" y="349250"/>
                </a:lnTo>
                <a:lnTo>
                  <a:pt x="74295" y="387350"/>
                </a:lnTo>
                <a:lnTo>
                  <a:pt x="101917" y="420370"/>
                </a:lnTo>
                <a:lnTo>
                  <a:pt x="135369" y="448310"/>
                </a:lnTo>
                <a:lnTo>
                  <a:pt x="173736" y="468630"/>
                </a:lnTo>
                <a:lnTo>
                  <a:pt x="216115" y="482600"/>
                </a:lnTo>
                <a:lnTo>
                  <a:pt x="261569" y="486410"/>
                </a:lnTo>
                <a:lnTo>
                  <a:pt x="307009" y="482600"/>
                </a:lnTo>
                <a:lnTo>
                  <a:pt x="337807" y="472440"/>
                </a:lnTo>
                <a:lnTo>
                  <a:pt x="349364" y="468630"/>
                </a:lnTo>
                <a:lnTo>
                  <a:pt x="387705" y="448310"/>
                </a:lnTo>
                <a:lnTo>
                  <a:pt x="421119" y="420370"/>
                </a:lnTo>
                <a:lnTo>
                  <a:pt x="448691" y="387350"/>
                </a:lnTo>
                <a:lnTo>
                  <a:pt x="469531" y="349250"/>
                </a:lnTo>
                <a:lnTo>
                  <a:pt x="482701" y="306070"/>
                </a:lnTo>
                <a:lnTo>
                  <a:pt x="487286" y="260350"/>
                </a:lnTo>
                <a:close/>
              </a:path>
              <a:path w="2578734" h="523240">
                <a:moveTo>
                  <a:pt x="523138" y="260350"/>
                </a:moveTo>
                <a:lnTo>
                  <a:pt x="518922" y="213360"/>
                </a:lnTo>
                <a:lnTo>
                  <a:pt x="508952" y="177977"/>
                </a:lnTo>
                <a:lnTo>
                  <a:pt x="508952" y="260350"/>
                </a:lnTo>
                <a:lnTo>
                  <a:pt x="503923" y="311150"/>
                </a:lnTo>
                <a:lnTo>
                  <a:pt x="489483" y="356870"/>
                </a:lnTo>
                <a:lnTo>
                  <a:pt x="466661" y="398780"/>
                </a:lnTo>
                <a:lnTo>
                  <a:pt x="436435" y="435610"/>
                </a:lnTo>
                <a:lnTo>
                  <a:pt x="399808" y="466090"/>
                </a:lnTo>
                <a:lnTo>
                  <a:pt x="357784" y="488950"/>
                </a:lnTo>
                <a:lnTo>
                  <a:pt x="311378" y="502920"/>
                </a:lnTo>
                <a:lnTo>
                  <a:pt x="261569" y="508000"/>
                </a:lnTo>
                <a:lnTo>
                  <a:pt x="211759" y="502920"/>
                </a:lnTo>
                <a:lnTo>
                  <a:pt x="165315" y="488950"/>
                </a:lnTo>
                <a:lnTo>
                  <a:pt x="123266" y="466090"/>
                </a:lnTo>
                <a:lnTo>
                  <a:pt x="86601" y="435610"/>
                </a:lnTo>
                <a:lnTo>
                  <a:pt x="56337" y="398780"/>
                </a:lnTo>
                <a:lnTo>
                  <a:pt x="33477" y="356870"/>
                </a:lnTo>
                <a:lnTo>
                  <a:pt x="19024" y="311150"/>
                </a:lnTo>
                <a:lnTo>
                  <a:pt x="13982" y="260350"/>
                </a:lnTo>
                <a:lnTo>
                  <a:pt x="19024" y="210820"/>
                </a:lnTo>
                <a:lnTo>
                  <a:pt x="33477" y="165100"/>
                </a:lnTo>
                <a:lnTo>
                  <a:pt x="56337" y="123190"/>
                </a:lnTo>
                <a:lnTo>
                  <a:pt x="86601" y="86360"/>
                </a:lnTo>
                <a:lnTo>
                  <a:pt x="123266" y="55880"/>
                </a:lnTo>
                <a:lnTo>
                  <a:pt x="165315" y="33020"/>
                </a:lnTo>
                <a:lnTo>
                  <a:pt x="211759" y="19050"/>
                </a:lnTo>
                <a:lnTo>
                  <a:pt x="261569" y="13970"/>
                </a:lnTo>
                <a:lnTo>
                  <a:pt x="311378" y="19050"/>
                </a:lnTo>
                <a:lnTo>
                  <a:pt x="357784" y="33020"/>
                </a:lnTo>
                <a:lnTo>
                  <a:pt x="399808" y="55880"/>
                </a:lnTo>
                <a:lnTo>
                  <a:pt x="436435" y="86360"/>
                </a:lnTo>
                <a:lnTo>
                  <a:pt x="466661" y="123190"/>
                </a:lnTo>
                <a:lnTo>
                  <a:pt x="489483" y="165100"/>
                </a:lnTo>
                <a:lnTo>
                  <a:pt x="503923" y="210820"/>
                </a:lnTo>
                <a:lnTo>
                  <a:pt x="508952" y="260350"/>
                </a:lnTo>
                <a:lnTo>
                  <a:pt x="508952" y="177977"/>
                </a:lnTo>
                <a:lnTo>
                  <a:pt x="487400" y="129540"/>
                </a:lnTo>
                <a:lnTo>
                  <a:pt x="461581" y="92710"/>
                </a:lnTo>
                <a:lnTo>
                  <a:pt x="430047" y="60960"/>
                </a:lnTo>
                <a:lnTo>
                  <a:pt x="393534" y="35560"/>
                </a:lnTo>
                <a:lnTo>
                  <a:pt x="352793" y="15240"/>
                </a:lnTo>
                <a:lnTo>
                  <a:pt x="347878" y="13970"/>
                </a:lnTo>
                <a:lnTo>
                  <a:pt x="308559" y="3810"/>
                </a:lnTo>
                <a:lnTo>
                  <a:pt x="261569" y="0"/>
                </a:lnTo>
                <a:lnTo>
                  <a:pt x="214579" y="3810"/>
                </a:lnTo>
                <a:lnTo>
                  <a:pt x="170345" y="15240"/>
                </a:lnTo>
                <a:lnTo>
                  <a:pt x="129603" y="35560"/>
                </a:lnTo>
                <a:lnTo>
                  <a:pt x="93091" y="60960"/>
                </a:lnTo>
                <a:lnTo>
                  <a:pt x="61556" y="92710"/>
                </a:lnTo>
                <a:lnTo>
                  <a:pt x="35737" y="129540"/>
                </a:lnTo>
                <a:lnTo>
                  <a:pt x="16383" y="170180"/>
                </a:lnTo>
                <a:lnTo>
                  <a:pt x="4216" y="213360"/>
                </a:lnTo>
                <a:lnTo>
                  <a:pt x="0" y="260350"/>
                </a:lnTo>
                <a:lnTo>
                  <a:pt x="4216" y="307340"/>
                </a:lnTo>
                <a:lnTo>
                  <a:pt x="16383" y="351790"/>
                </a:lnTo>
                <a:lnTo>
                  <a:pt x="35737" y="392430"/>
                </a:lnTo>
                <a:lnTo>
                  <a:pt x="61556" y="429260"/>
                </a:lnTo>
                <a:lnTo>
                  <a:pt x="93091" y="461010"/>
                </a:lnTo>
                <a:lnTo>
                  <a:pt x="129603" y="486410"/>
                </a:lnTo>
                <a:lnTo>
                  <a:pt x="170345" y="506730"/>
                </a:lnTo>
                <a:lnTo>
                  <a:pt x="214579" y="518160"/>
                </a:lnTo>
                <a:lnTo>
                  <a:pt x="261569" y="521970"/>
                </a:lnTo>
                <a:lnTo>
                  <a:pt x="308559" y="518160"/>
                </a:lnTo>
                <a:lnTo>
                  <a:pt x="347878" y="508000"/>
                </a:lnTo>
                <a:lnTo>
                  <a:pt x="352793" y="506730"/>
                </a:lnTo>
                <a:lnTo>
                  <a:pt x="393534" y="486410"/>
                </a:lnTo>
                <a:lnTo>
                  <a:pt x="430047" y="461010"/>
                </a:lnTo>
                <a:lnTo>
                  <a:pt x="461581" y="429260"/>
                </a:lnTo>
                <a:lnTo>
                  <a:pt x="487400" y="392430"/>
                </a:lnTo>
                <a:lnTo>
                  <a:pt x="506755" y="351790"/>
                </a:lnTo>
                <a:lnTo>
                  <a:pt x="518922" y="307340"/>
                </a:lnTo>
                <a:lnTo>
                  <a:pt x="523138" y="260350"/>
                </a:lnTo>
                <a:close/>
              </a:path>
              <a:path w="2578734" h="523240">
                <a:moveTo>
                  <a:pt x="1211922" y="109283"/>
                </a:moveTo>
                <a:lnTo>
                  <a:pt x="1203299" y="66763"/>
                </a:lnTo>
                <a:lnTo>
                  <a:pt x="1179817" y="32016"/>
                </a:lnTo>
                <a:lnTo>
                  <a:pt x="1145070" y="8585"/>
                </a:lnTo>
                <a:lnTo>
                  <a:pt x="1102639" y="0"/>
                </a:lnTo>
                <a:lnTo>
                  <a:pt x="798080" y="0"/>
                </a:lnTo>
                <a:lnTo>
                  <a:pt x="755561" y="8585"/>
                </a:lnTo>
                <a:lnTo>
                  <a:pt x="720813" y="32016"/>
                </a:lnTo>
                <a:lnTo>
                  <a:pt x="697382" y="66763"/>
                </a:lnTo>
                <a:lnTo>
                  <a:pt x="688797" y="109283"/>
                </a:lnTo>
                <a:lnTo>
                  <a:pt x="688797" y="413842"/>
                </a:lnTo>
                <a:lnTo>
                  <a:pt x="697382" y="456272"/>
                </a:lnTo>
                <a:lnTo>
                  <a:pt x="720813" y="491020"/>
                </a:lnTo>
                <a:lnTo>
                  <a:pt x="755561" y="514502"/>
                </a:lnTo>
                <a:lnTo>
                  <a:pt x="798080" y="523125"/>
                </a:lnTo>
                <a:lnTo>
                  <a:pt x="891159" y="523125"/>
                </a:lnTo>
                <a:lnTo>
                  <a:pt x="894397" y="519887"/>
                </a:lnTo>
                <a:lnTo>
                  <a:pt x="894397" y="300101"/>
                </a:lnTo>
                <a:lnTo>
                  <a:pt x="891159" y="296862"/>
                </a:lnTo>
                <a:lnTo>
                  <a:pt x="859599" y="296862"/>
                </a:lnTo>
                <a:lnTo>
                  <a:pt x="859599" y="242430"/>
                </a:lnTo>
                <a:lnTo>
                  <a:pt x="891159" y="242430"/>
                </a:lnTo>
                <a:lnTo>
                  <a:pt x="894397" y="239407"/>
                </a:lnTo>
                <a:lnTo>
                  <a:pt x="894397" y="179705"/>
                </a:lnTo>
                <a:lnTo>
                  <a:pt x="900430" y="149733"/>
                </a:lnTo>
                <a:lnTo>
                  <a:pt x="916914" y="125222"/>
                </a:lnTo>
                <a:lnTo>
                  <a:pt x="941349" y="108673"/>
                </a:lnTo>
                <a:lnTo>
                  <a:pt x="971296" y="102603"/>
                </a:lnTo>
                <a:lnTo>
                  <a:pt x="1041107" y="102603"/>
                </a:lnTo>
                <a:lnTo>
                  <a:pt x="1041107" y="168973"/>
                </a:lnTo>
                <a:lnTo>
                  <a:pt x="1006500" y="168973"/>
                </a:lnTo>
                <a:lnTo>
                  <a:pt x="993648" y="171564"/>
                </a:lnTo>
                <a:lnTo>
                  <a:pt x="983081" y="178663"/>
                </a:lnTo>
                <a:lnTo>
                  <a:pt x="975944" y="189217"/>
                </a:lnTo>
                <a:lnTo>
                  <a:pt x="973315" y="202171"/>
                </a:lnTo>
                <a:lnTo>
                  <a:pt x="973315" y="239407"/>
                </a:lnTo>
                <a:lnTo>
                  <a:pt x="976553" y="242430"/>
                </a:lnTo>
                <a:lnTo>
                  <a:pt x="1041107" y="242430"/>
                </a:lnTo>
                <a:lnTo>
                  <a:pt x="1041107" y="296862"/>
                </a:lnTo>
                <a:lnTo>
                  <a:pt x="978573" y="296862"/>
                </a:lnTo>
                <a:lnTo>
                  <a:pt x="976757" y="297688"/>
                </a:lnTo>
                <a:lnTo>
                  <a:pt x="975550" y="298907"/>
                </a:lnTo>
                <a:lnTo>
                  <a:pt x="974128" y="300304"/>
                </a:lnTo>
                <a:lnTo>
                  <a:pt x="973315" y="302145"/>
                </a:lnTo>
                <a:lnTo>
                  <a:pt x="973315" y="303961"/>
                </a:lnTo>
                <a:lnTo>
                  <a:pt x="974128" y="474751"/>
                </a:lnTo>
                <a:lnTo>
                  <a:pt x="974128" y="478599"/>
                </a:lnTo>
                <a:lnTo>
                  <a:pt x="977379" y="481634"/>
                </a:lnTo>
                <a:lnTo>
                  <a:pt x="1095159" y="481634"/>
                </a:lnTo>
                <a:lnTo>
                  <a:pt x="1124419" y="475703"/>
                </a:lnTo>
                <a:lnTo>
                  <a:pt x="1148346" y="459549"/>
                </a:lnTo>
                <a:lnTo>
                  <a:pt x="1164501" y="435622"/>
                </a:lnTo>
                <a:lnTo>
                  <a:pt x="1170432" y="406361"/>
                </a:lnTo>
                <a:lnTo>
                  <a:pt x="1170432" y="114147"/>
                </a:lnTo>
                <a:lnTo>
                  <a:pt x="1164501" y="84759"/>
                </a:lnTo>
                <a:lnTo>
                  <a:pt x="1148346" y="60769"/>
                </a:lnTo>
                <a:lnTo>
                  <a:pt x="1124419" y="44589"/>
                </a:lnTo>
                <a:lnTo>
                  <a:pt x="1095159" y="38658"/>
                </a:lnTo>
                <a:lnTo>
                  <a:pt x="805561" y="38658"/>
                </a:lnTo>
                <a:lnTo>
                  <a:pt x="776185" y="44589"/>
                </a:lnTo>
                <a:lnTo>
                  <a:pt x="752195" y="60769"/>
                </a:lnTo>
                <a:lnTo>
                  <a:pt x="736015" y="84759"/>
                </a:lnTo>
                <a:lnTo>
                  <a:pt x="730072" y="114147"/>
                </a:lnTo>
                <a:lnTo>
                  <a:pt x="730072" y="406361"/>
                </a:lnTo>
                <a:lnTo>
                  <a:pt x="736015" y="435622"/>
                </a:lnTo>
                <a:lnTo>
                  <a:pt x="752195" y="459549"/>
                </a:lnTo>
                <a:lnTo>
                  <a:pt x="776185" y="475703"/>
                </a:lnTo>
                <a:lnTo>
                  <a:pt x="805561" y="481634"/>
                </a:lnTo>
                <a:lnTo>
                  <a:pt x="851293" y="481634"/>
                </a:lnTo>
                <a:lnTo>
                  <a:pt x="854329" y="478599"/>
                </a:lnTo>
                <a:lnTo>
                  <a:pt x="854329" y="470712"/>
                </a:lnTo>
                <a:lnTo>
                  <a:pt x="851293" y="467677"/>
                </a:lnTo>
                <a:lnTo>
                  <a:pt x="805561" y="467677"/>
                </a:lnTo>
                <a:lnTo>
                  <a:pt x="781723" y="462851"/>
                </a:lnTo>
                <a:lnTo>
                  <a:pt x="762228" y="449681"/>
                </a:lnTo>
                <a:lnTo>
                  <a:pt x="749071" y="430187"/>
                </a:lnTo>
                <a:lnTo>
                  <a:pt x="744232" y="406361"/>
                </a:lnTo>
                <a:lnTo>
                  <a:pt x="744232" y="114147"/>
                </a:lnTo>
                <a:lnTo>
                  <a:pt x="749071" y="90297"/>
                </a:lnTo>
                <a:lnTo>
                  <a:pt x="762228" y="70802"/>
                </a:lnTo>
                <a:lnTo>
                  <a:pt x="781723" y="57645"/>
                </a:lnTo>
                <a:lnTo>
                  <a:pt x="805561" y="52819"/>
                </a:lnTo>
                <a:lnTo>
                  <a:pt x="1095159" y="52819"/>
                </a:lnTo>
                <a:lnTo>
                  <a:pt x="1118984" y="57645"/>
                </a:lnTo>
                <a:lnTo>
                  <a:pt x="1138478" y="70802"/>
                </a:lnTo>
                <a:lnTo>
                  <a:pt x="1151623" y="90297"/>
                </a:lnTo>
                <a:lnTo>
                  <a:pt x="1156462" y="114147"/>
                </a:lnTo>
                <a:lnTo>
                  <a:pt x="1156462" y="406361"/>
                </a:lnTo>
                <a:lnTo>
                  <a:pt x="1151623" y="430187"/>
                </a:lnTo>
                <a:lnTo>
                  <a:pt x="1138478" y="449681"/>
                </a:lnTo>
                <a:lnTo>
                  <a:pt x="1118984" y="462851"/>
                </a:lnTo>
                <a:lnTo>
                  <a:pt x="1095159" y="467677"/>
                </a:lnTo>
                <a:lnTo>
                  <a:pt x="988301" y="467677"/>
                </a:lnTo>
                <a:lnTo>
                  <a:pt x="987475" y="311048"/>
                </a:lnTo>
                <a:lnTo>
                  <a:pt x="1052042" y="311048"/>
                </a:lnTo>
                <a:lnTo>
                  <a:pt x="1055090" y="307809"/>
                </a:lnTo>
                <a:lnTo>
                  <a:pt x="1055090" y="231508"/>
                </a:lnTo>
                <a:lnTo>
                  <a:pt x="1052042" y="228269"/>
                </a:lnTo>
                <a:lnTo>
                  <a:pt x="987475" y="228269"/>
                </a:lnTo>
                <a:lnTo>
                  <a:pt x="987475" y="202171"/>
                </a:lnTo>
                <a:lnTo>
                  <a:pt x="988974" y="194754"/>
                </a:lnTo>
                <a:lnTo>
                  <a:pt x="993051" y="188709"/>
                </a:lnTo>
                <a:lnTo>
                  <a:pt x="999096" y="184645"/>
                </a:lnTo>
                <a:lnTo>
                  <a:pt x="1006500" y="183146"/>
                </a:lnTo>
                <a:lnTo>
                  <a:pt x="1052042" y="183146"/>
                </a:lnTo>
                <a:lnTo>
                  <a:pt x="1055090" y="179920"/>
                </a:lnTo>
                <a:lnTo>
                  <a:pt x="1055090" y="91681"/>
                </a:lnTo>
                <a:lnTo>
                  <a:pt x="1052042" y="88442"/>
                </a:lnTo>
                <a:lnTo>
                  <a:pt x="971296" y="88442"/>
                </a:lnTo>
                <a:lnTo>
                  <a:pt x="935901" y="95618"/>
                </a:lnTo>
                <a:lnTo>
                  <a:pt x="906945" y="115176"/>
                </a:lnTo>
                <a:lnTo>
                  <a:pt x="887412" y="144183"/>
                </a:lnTo>
                <a:lnTo>
                  <a:pt x="880237" y="179705"/>
                </a:lnTo>
                <a:lnTo>
                  <a:pt x="880237" y="228269"/>
                </a:lnTo>
                <a:lnTo>
                  <a:pt x="848664" y="228269"/>
                </a:lnTo>
                <a:lnTo>
                  <a:pt x="845426" y="231508"/>
                </a:lnTo>
                <a:lnTo>
                  <a:pt x="845426" y="307809"/>
                </a:lnTo>
                <a:lnTo>
                  <a:pt x="848664" y="311048"/>
                </a:lnTo>
                <a:lnTo>
                  <a:pt x="880237" y="311048"/>
                </a:lnTo>
                <a:lnTo>
                  <a:pt x="880237" y="508965"/>
                </a:lnTo>
                <a:lnTo>
                  <a:pt x="798080" y="508965"/>
                </a:lnTo>
                <a:lnTo>
                  <a:pt x="761098" y="501472"/>
                </a:lnTo>
                <a:lnTo>
                  <a:pt x="730859" y="481063"/>
                </a:lnTo>
                <a:lnTo>
                  <a:pt x="710450" y="450811"/>
                </a:lnTo>
                <a:lnTo>
                  <a:pt x="702957" y="413842"/>
                </a:lnTo>
                <a:lnTo>
                  <a:pt x="702957" y="109283"/>
                </a:lnTo>
                <a:lnTo>
                  <a:pt x="710450" y="72301"/>
                </a:lnTo>
                <a:lnTo>
                  <a:pt x="730859" y="42075"/>
                </a:lnTo>
                <a:lnTo>
                  <a:pt x="761098" y="21666"/>
                </a:lnTo>
                <a:lnTo>
                  <a:pt x="798080" y="14173"/>
                </a:lnTo>
                <a:lnTo>
                  <a:pt x="1102639" y="14173"/>
                </a:lnTo>
                <a:lnTo>
                  <a:pt x="1139609" y="21666"/>
                </a:lnTo>
                <a:lnTo>
                  <a:pt x="1169847" y="42075"/>
                </a:lnTo>
                <a:lnTo>
                  <a:pt x="1190256" y="72301"/>
                </a:lnTo>
                <a:lnTo>
                  <a:pt x="1197737" y="109283"/>
                </a:lnTo>
                <a:lnTo>
                  <a:pt x="1197737" y="413842"/>
                </a:lnTo>
                <a:lnTo>
                  <a:pt x="1190256" y="450811"/>
                </a:lnTo>
                <a:lnTo>
                  <a:pt x="1169847" y="481063"/>
                </a:lnTo>
                <a:lnTo>
                  <a:pt x="1139609" y="501472"/>
                </a:lnTo>
                <a:lnTo>
                  <a:pt x="1102639" y="508965"/>
                </a:lnTo>
                <a:lnTo>
                  <a:pt x="933043" y="508965"/>
                </a:lnTo>
                <a:lnTo>
                  <a:pt x="930008" y="512000"/>
                </a:lnTo>
                <a:lnTo>
                  <a:pt x="930008" y="519887"/>
                </a:lnTo>
                <a:lnTo>
                  <a:pt x="933043" y="523125"/>
                </a:lnTo>
                <a:lnTo>
                  <a:pt x="1102639" y="523125"/>
                </a:lnTo>
                <a:lnTo>
                  <a:pt x="1145070" y="514502"/>
                </a:lnTo>
                <a:lnTo>
                  <a:pt x="1179817" y="491020"/>
                </a:lnTo>
                <a:lnTo>
                  <a:pt x="1203299" y="456272"/>
                </a:lnTo>
                <a:lnTo>
                  <a:pt x="1211922" y="413842"/>
                </a:lnTo>
                <a:lnTo>
                  <a:pt x="1211922" y="109283"/>
                </a:lnTo>
                <a:close/>
              </a:path>
              <a:path w="2578734" h="523240">
                <a:moveTo>
                  <a:pt x="1592580" y="182943"/>
                </a:moveTo>
                <a:lnTo>
                  <a:pt x="1589354" y="179920"/>
                </a:lnTo>
                <a:lnTo>
                  <a:pt x="1578419" y="179920"/>
                </a:lnTo>
                <a:lnTo>
                  <a:pt x="1578419" y="194081"/>
                </a:lnTo>
                <a:lnTo>
                  <a:pt x="1578419" y="372351"/>
                </a:lnTo>
                <a:lnTo>
                  <a:pt x="1538973" y="372351"/>
                </a:lnTo>
                <a:lnTo>
                  <a:pt x="1538973" y="194081"/>
                </a:lnTo>
                <a:lnTo>
                  <a:pt x="1578419" y="194081"/>
                </a:lnTo>
                <a:lnTo>
                  <a:pt x="1578419" y="179920"/>
                </a:lnTo>
                <a:lnTo>
                  <a:pt x="1528025" y="179920"/>
                </a:lnTo>
                <a:lnTo>
                  <a:pt x="1524787" y="182943"/>
                </a:lnTo>
                <a:lnTo>
                  <a:pt x="1524787" y="383298"/>
                </a:lnTo>
                <a:lnTo>
                  <a:pt x="1528025" y="386321"/>
                </a:lnTo>
                <a:lnTo>
                  <a:pt x="1589354" y="386321"/>
                </a:lnTo>
                <a:lnTo>
                  <a:pt x="1592580" y="383298"/>
                </a:lnTo>
                <a:lnTo>
                  <a:pt x="1592580" y="372351"/>
                </a:lnTo>
                <a:lnTo>
                  <a:pt x="1592580" y="194081"/>
                </a:lnTo>
                <a:lnTo>
                  <a:pt x="1592580" y="182943"/>
                </a:lnTo>
                <a:close/>
              </a:path>
              <a:path w="2578734" h="523240">
                <a:moveTo>
                  <a:pt x="1592580" y="125272"/>
                </a:moveTo>
                <a:lnTo>
                  <a:pt x="1589925" y="112052"/>
                </a:lnTo>
                <a:lnTo>
                  <a:pt x="1585442" y="105448"/>
                </a:lnTo>
                <a:lnTo>
                  <a:pt x="1582648" y="101320"/>
                </a:lnTo>
                <a:lnTo>
                  <a:pt x="1578419" y="98501"/>
                </a:lnTo>
                <a:lnTo>
                  <a:pt x="1578419" y="125272"/>
                </a:lnTo>
                <a:lnTo>
                  <a:pt x="1576857" y="132867"/>
                </a:lnTo>
                <a:lnTo>
                  <a:pt x="1572602" y="139103"/>
                </a:lnTo>
                <a:lnTo>
                  <a:pt x="1566303" y="143332"/>
                </a:lnTo>
                <a:lnTo>
                  <a:pt x="1558594" y="144894"/>
                </a:lnTo>
                <a:lnTo>
                  <a:pt x="1551012" y="143332"/>
                </a:lnTo>
                <a:lnTo>
                  <a:pt x="1544764" y="139103"/>
                </a:lnTo>
                <a:lnTo>
                  <a:pt x="1540535" y="132867"/>
                </a:lnTo>
                <a:lnTo>
                  <a:pt x="1538973" y="125272"/>
                </a:lnTo>
                <a:lnTo>
                  <a:pt x="1540535" y="117563"/>
                </a:lnTo>
                <a:lnTo>
                  <a:pt x="1544764" y="111264"/>
                </a:lnTo>
                <a:lnTo>
                  <a:pt x="1551012" y="107010"/>
                </a:lnTo>
                <a:lnTo>
                  <a:pt x="1558594" y="105448"/>
                </a:lnTo>
                <a:lnTo>
                  <a:pt x="1566303" y="107010"/>
                </a:lnTo>
                <a:lnTo>
                  <a:pt x="1572602" y="111264"/>
                </a:lnTo>
                <a:lnTo>
                  <a:pt x="1576857" y="117563"/>
                </a:lnTo>
                <a:lnTo>
                  <a:pt x="1578419" y="125272"/>
                </a:lnTo>
                <a:lnTo>
                  <a:pt x="1578419" y="98501"/>
                </a:lnTo>
                <a:lnTo>
                  <a:pt x="1571840" y="94107"/>
                </a:lnTo>
                <a:lnTo>
                  <a:pt x="1558594" y="91465"/>
                </a:lnTo>
                <a:lnTo>
                  <a:pt x="1545463" y="94107"/>
                </a:lnTo>
                <a:lnTo>
                  <a:pt x="1534718" y="101320"/>
                </a:lnTo>
                <a:lnTo>
                  <a:pt x="1527454" y="112052"/>
                </a:lnTo>
                <a:lnTo>
                  <a:pt x="1524787" y="125272"/>
                </a:lnTo>
                <a:lnTo>
                  <a:pt x="1527454" y="138404"/>
                </a:lnTo>
                <a:lnTo>
                  <a:pt x="1534718" y="149148"/>
                </a:lnTo>
                <a:lnTo>
                  <a:pt x="1545463" y="156400"/>
                </a:lnTo>
                <a:lnTo>
                  <a:pt x="1558594" y="159054"/>
                </a:lnTo>
                <a:lnTo>
                  <a:pt x="1571840" y="156400"/>
                </a:lnTo>
                <a:lnTo>
                  <a:pt x="1582648" y="149148"/>
                </a:lnTo>
                <a:lnTo>
                  <a:pt x="1585518" y="144894"/>
                </a:lnTo>
                <a:lnTo>
                  <a:pt x="1589925" y="138404"/>
                </a:lnTo>
                <a:lnTo>
                  <a:pt x="1592580" y="125272"/>
                </a:lnTo>
                <a:close/>
              </a:path>
              <a:path w="2578734" h="523240">
                <a:moveTo>
                  <a:pt x="1786458" y="265315"/>
                </a:moveTo>
                <a:lnTo>
                  <a:pt x="1780933" y="224701"/>
                </a:lnTo>
                <a:lnTo>
                  <a:pt x="1772297" y="208584"/>
                </a:lnTo>
                <a:lnTo>
                  <a:pt x="1772297" y="265315"/>
                </a:lnTo>
                <a:lnTo>
                  <a:pt x="1772297" y="372351"/>
                </a:lnTo>
                <a:lnTo>
                  <a:pt x="1732826" y="372351"/>
                </a:lnTo>
                <a:lnTo>
                  <a:pt x="1732826" y="265315"/>
                </a:lnTo>
                <a:lnTo>
                  <a:pt x="1729994" y="249212"/>
                </a:lnTo>
                <a:lnTo>
                  <a:pt x="1725041" y="241427"/>
                </a:lnTo>
                <a:lnTo>
                  <a:pt x="1722589" y="237566"/>
                </a:lnTo>
                <a:lnTo>
                  <a:pt x="1712252" y="230276"/>
                </a:lnTo>
                <a:lnTo>
                  <a:pt x="1700657" y="227266"/>
                </a:lnTo>
                <a:lnTo>
                  <a:pt x="1689493" y="228346"/>
                </a:lnTo>
                <a:lnTo>
                  <a:pt x="1678927" y="233337"/>
                </a:lnTo>
                <a:lnTo>
                  <a:pt x="1670519" y="242570"/>
                </a:lnTo>
                <a:lnTo>
                  <a:pt x="1665846" y="256413"/>
                </a:lnTo>
                <a:lnTo>
                  <a:pt x="1665846" y="256616"/>
                </a:lnTo>
                <a:lnTo>
                  <a:pt x="1665655" y="257009"/>
                </a:lnTo>
                <a:lnTo>
                  <a:pt x="1665655" y="372351"/>
                </a:lnTo>
                <a:lnTo>
                  <a:pt x="1626387" y="372351"/>
                </a:lnTo>
                <a:lnTo>
                  <a:pt x="1626387" y="194081"/>
                </a:lnTo>
                <a:lnTo>
                  <a:pt x="1665655" y="194081"/>
                </a:lnTo>
                <a:lnTo>
                  <a:pt x="1665655" y="211467"/>
                </a:lnTo>
                <a:lnTo>
                  <a:pt x="1668068" y="214503"/>
                </a:lnTo>
                <a:lnTo>
                  <a:pt x="1674749" y="215722"/>
                </a:lnTo>
                <a:lnTo>
                  <a:pt x="1678190" y="213906"/>
                </a:lnTo>
                <a:lnTo>
                  <a:pt x="1679397" y="210667"/>
                </a:lnTo>
                <a:lnTo>
                  <a:pt x="1685810" y="203200"/>
                </a:lnTo>
                <a:lnTo>
                  <a:pt x="1697875" y="196748"/>
                </a:lnTo>
                <a:lnTo>
                  <a:pt x="1708912" y="194081"/>
                </a:lnTo>
                <a:lnTo>
                  <a:pt x="1713496" y="192963"/>
                </a:lnTo>
                <a:lnTo>
                  <a:pt x="1761540" y="215887"/>
                </a:lnTo>
                <a:lnTo>
                  <a:pt x="1772297" y="265315"/>
                </a:lnTo>
                <a:lnTo>
                  <a:pt x="1772297" y="208584"/>
                </a:lnTo>
                <a:lnTo>
                  <a:pt x="1733245" y="179705"/>
                </a:lnTo>
                <a:lnTo>
                  <a:pt x="1718411" y="178473"/>
                </a:lnTo>
                <a:lnTo>
                  <a:pt x="1704098" y="180187"/>
                </a:lnTo>
                <a:lnTo>
                  <a:pt x="1691005" y="184277"/>
                </a:lnTo>
                <a:lnTo>
                  <a:pt x="1679816" y="190220"/>
                </a:lnTo>
                <a:lnTo>
                  <a:pt x="1679816" y="182943"/>
                </a:lnTo>
                <a:lnTo>
                  <a:pt x="1676781" y="179920"/>
                </a:lnTo>
                <a:lnTo>
                  <a:pt x="1615465" y="179920"/>
                </a:lnTo>
                <a:lnTo>
                  <a:pt x="1612226" y="182943"/>
                </a:lnTo>
                <a:lnTo>
                  <a:pt x="1612226" y="383298"/>
                </a:lnTo>
                <a:lnTo>
                  <a:pt x="1615465" y="386321"/>
                </a:lnTo>
                <a:lnTo>
                  <a:pt x="1676781" y="386321"/>
                </a:lnTo>
                <a:lnTo>
                  <a:pt x="1679816" y="383298"/>
                </a:lnTo>
                <a:lnTo>
                  <a:pt x="1679816" y="372351"/>
                </a:lnTo>
                <a:lnTo>
                  <a:pt x="1679816" y="257810"/>
                </a:lnTo>
                <a:lnTo>
                  <a:pt x="1682737" y="249707"/>
                </a:lnTo>
                <a:lnTo>
                  <a:pt x="1687601" y="244538"/>
                </a:lnTo>
                <a:lnTo>
                  <a:pt x="1693532" y="241909"/>
                </a:lnTo>
                <a:lnTo>
                  <a:pt x="1699641" y="241427"/>
                </a:lnTo>
                <a:lnTo>
                  <a:pt x="1706651" y="243230"/>
                </a:lnTo>
                <a:lnTo>
                  <a:pt x="1712823" y="247751"/>
                </a:lnTo>
                <a:lnTo>
                  <a:pt x="1717205" y="255092"/>
                </a:lnTo>
                <a:lnTo>
                  <a:pt x="1718868" y="265315"/>
                </a:lnTo>
                <a:lnTo>
                  <a:pt x="1718868" y="383298"/>
                </a:lnTo>
                <a:lnTo>
                  <a:pt x="1721904" y="386321"/>
                </a:lnTo>
                <a:lnTo>
                  <a:pt x="1783219" y="386321"/>
                </a:lnTo>
                <a:lnTo>
                  <a:pt x="1786458" y="383298"/>
                </a:lnTo>
                <a:lnTo>
                  <a:pt x="1786458" y="372351"/>
                </a:lnTo>
                <a:lnTo>
                  <a:pt x="1786458" y="265315"/>
                </a:lnTo>
                <a:close/>
              </a:path>
              <a:path w="2578734" h="523240">
                <a:moveTo>
                  <a:pt x="1865795" y="261454"/>
                </a:moveTo>
                <a:lnTo>
                  <a:pt x="1861210" y="216027"/>
                </a:lnTo>
                <a:lnTo>
                  <a:pt x="1851621" y="185216"/>
                </a:lnTo>
                <a:lnTo>
                  <a:pt x="1851621" y="261454"/>
                </a:lnTo>
                <a:lnTo>
                  <a:pt x="1846021" y="309943"/>
                </a:lnTo>
                <a:lnTo>
                  <a:pt x="1830082" y="354482"/>
                </a:lnTo>
                <a:lnTo>
                  <a:pt x="1805089" y="393788"/>
                </a:lnTo>
                <a:lnTo>
                  <a:pt x="1772310" y="426593"/>
                </a:lnTo>
                <a:lnTo>
                  <a:pt x="1733042" y="451599"/>
                </a:lnTo>
                <a:lnTo>
                  <a:pt x="1688553" y="467537"/>
                </a:lnTo>
                <a:lnTo>
                  <a:pt x="1640141" y="473138"/>
                </a:lnTo>
                <a:lnTo>
                  <a:pt x="1591652" y="467537"/>
                </a:lnTo>
                <a:lnTo>
                  <a:pt x="1547114" y="451599"/>
                </a:lnTo>
                <a:lnTo>
                  <a:pt x="1507820" y="426593"/>
                </a:lnTo>
                <a:lnTo>
                  <a:pt x="1475016" y="393788"/>
                </a:lnTo>
                <a:lnTo>
                  <a:pt x="1450009" y="354482"/>
                </a:lnTo>
                <a:lnTo>
                  <a:pt x="1434071" y="309943"/>
                </a:lnTo>
                <a:lnTo>
                  <a:pt x="1428470" y="261454"/>
                </a:lnTo>
                <a:lnTo>
                  <a:pt x="1434071" y="213042"/>
                </a:lnTo>
                <a:lnTo>
                  <a:pt x="1450009" y="168554"/>
                </a:lnTo>
                <a:lnTo>
                  <a:pt x="1475016" y="129286"/>
                </a:lnTo>
                <a:lnTo>
                  <a:pt x="1507820" y="96507"/>
                </a:lnTo>
                <a:lnTo>
                  <a:pt x="1547114" y="71513"/>
                </a:lnTo>
                <a:lnTo>
                  <a:pt x="1591652" y="55575"/>
                </a:lnTo>
                <a:lnTo>
                  <a:pt x="1640141" y="49974"/>
                </a:lnTo>
                <a:lnTo>
                  <a:pt x="1688553" y="55575"/>
                </a:lnTo>
                <a:lnTo>
                  <a:pt x="1733042" y="71513"/>
                </a:lnTo>
                <a:lnTo>
                  <a:pt x="1772310" y="96507"/>
                </a:lnTo>
                <a:lnTo>
                  <a:pt x="1805089" y="129286"/>
                </a:lnTo>
                <a:lnTo>
                  <a:pt x="1830082" y="168554"/>
                </a:lnTo>
                <a:lnTo>
                  <a:pt x="1846021" y="213042"/>
                </a:lnTo>
                <a:lnTo>
                  <a:pt x="1851621" y="261454"/>
                </a:lnTo>
                <a:lnTo>
                  <a:pt x="1851621" y="185216"/>
                </a:lnTo>
                <a:lnTo>
                  <a:pt x="1827212" y="135369"/>
                </a:lnTo>
                <a:lnTo>
                  <a:pt x="1799640" y="101968"/>
                </a:lnTo>
                <a:lnTo>
                  <a:pt x="1766239" y="74396"/>
                </a:lnTo>
                <a:lnTo>
                  <a:pt x="1727911" y="53568"/>
                </a:lnTo>
                <a:lnTo>
                  <a:pt x="1685569" y="40411"/>
                </a:lnTo>
                <a:lnTo>
                  <a:pt x="1640141" y="35814"/>
                </a:lnTo>
                <a:lnTo>
                  <a:pt x="1594700" y="40411"/>
                </a:lnTo>
                <a:lnTo>
                  <a:pt x="1552346" y="53568"/>
                </a:lnTo>
                <a:lnTo>
                  <a:pt x="1513992" y="74396"/>
                </a:lnTo>
                <a:lnTo>
                  <a:pt x="1480553" y="101968"/>
                </a:lnTo>
                <a:lnTo>
                  <a:pt x="1452943" y="135369"/>
                </a:lnTo>
                <a:lnTo>
                  <a:pt x="1432090" y="173697"/>
                </a:lnTo>
                <a:lnTo>
                  <a:pt x="1418907" y="216027"/>
                </a:lnTo>
                <a:lnTo>
                  <a:pt x="1414310" y="261454"/>
                </a:lnTo>
                <a:lnTo>
                  <a:pt x="1418907" y="306895"/>
                </a:lnTo>
                <a:lnTo>
                  <a:pt x="1432090" y="349250"/>
                </a:lnTo>
                <a:lnTo>
                  <a:pt x="1452943" y="387604"/>
                </a:lnTo>
                <a:lnTo>
                  <a:pt x="1480553" y="421055"/>
                </a:lnTo>
                <a:lnTo>
                  <a:pt x="1513992" y="448652"/>
                </a:lnTo>
                <a:lnTo>
                  <a:pt x="1552346" y="469519"/>
                </a:lnTo>
                <a:lnTo>
                  <a:pt x="1594700" y="482701"/>
                </a:lnTo>
                <a:lnTo>
                  <a:pt x="1640141" y="487299"/>
                </a:lnTo>
                <a:lnTo>
                  <a:pt x="1685569" y="482701"/>
                </a:lnTo>
                <a:lnTo>
                  <a:pt x="1716265" y="473138"/>
                </a:lnTo>
                <a:lnTo>
                  <a:pt x="1727911" y="469519"/>
                </a:lnTo>
                <a:lnTo>
                  <a:pt x="1766239" y="448652"/>
                </a:lnTo>
                <a:lnTo>
                  <a:pt x="1799640" y="421055"/>
                </a:lnTo>
                <a:lnTo>
                  <a:pt x="1827212" y="387604"/>
                </a:lnTo>
                <a:lnTo>
                  <a:pt x="1848040" y="349250"/>
                </a:lnTo>
                <a:lnTo>
                  <a:pt x="1861210" y="306895"/>
                </a:lnTo>
                <a:lnTo>
                  <a:pt x="1865795" y="261454"/>
                </a:lnTo>
                <a:close/>
              </a:path>
              <a:path w="2578734" h="523240">
                <a:moveTo>
                  <a:pt x="1901596" y="261454"/>
                </a:moveTo>
                <a:lnTo>
                  <a:pt x="1897367" y="214503"/>
                </a:lnTo>
                <a:lnTo>
                  <a:pt x="1887435" y="178473"/>
                </a:lnTo>
                <a:lnTo>
                  <a:pt x="1887435" y="261454"/>
                </a:lnTo>
                <a:lnTo>
                  <a:pt x="1882406" y="311251"/>
                </a:lnTo>
                <a:lnTo>
                  <a:pt x="1867979" y="357670"/>
                </a:lnTo>
                <a:lnTo>
                  <a:pt x="1845157" y="399707"/>
                </a:lnTo>
                <a:lnTo>
                  <a:pt x="1814944" y="436359"/>
                </a:lnTo>
                <a:lnTo>
                  <a:pt x="1778330" y="466610"/>
                </a:lnTo>
                <a:lnTo>
                  <a:pt x="1736331" y="489470"/>
                </a:lnTo>
                <a:lnTo>
                  <a:pt x="1689925" y="503923"/>
                </a:lnTo>
                <a:lnTo>
                  <a:pt x="1640141" y="508965"/>
                </a:lnTo>
                <a:lnTo>
                  <a:pt x="1590344" y="503923"/>
                </a:lnTo>
                <a:lnTo>
                  <a:pt x="1543926" y="489470"/>
                </a:lnTo>
                <a:lnTo>
                  <a:pt x="1501889" y="466610"/>
                </a:lnTo>
                <a:lnTo>
                  <a:pt x="1465249" y="436359"/>
                </a:lnTo>
                <a:lnTo>
                  <a:pt x="1434998" y="399707"/>
                </a:lnTo>
                <a:lnTo>
                  <a:pt x="1412138" y="357670"/>
                </a:lnTo>
                <a:lnTo>
                  <a:pt x="1397685" y="311251"/>
                </a:lnTo>
                <a:lnTo>
                  <a:pt x="1392643" y="261454"/>
                </a:lnTo>
                <a:lnTo>
                  <a:pt x="1397685" y="211670"/>
                </a:lnTo>
                <a:lnTo>
                  <a:pt x="1412138" y="165277"/>
                </a:lnTo>
                <a:lnTo>
                  <a:pt x="1434998" y="123278"/>
                </a:lnTo>
                <a:lnTo>
                  <a:pt x="1465249" y="86664"/>
                </a:lnTo>
                <a:lnTo>
                  <a:pt x="1501889" y="56451"/>
                </a:lnTo>
                <a:lnTo>
                  <a:pt x="1543926" y="33629"/>
                </a:lnTo>
                <a:lnTo>
                  <a:pt x="1590344" y="19202"/>
                </a:lnTo>
                <a:lnTo>
                  <a:pt x="1640141" y="14173"/>
                </a:lnTo>
                <a:lnTo>
                  <a:pt x="1689925" y="19202"/>
                </a:lnTo>
                <a:lnTo>
                  <a:pt x="1736331" y="33629"/>
                </a:lnTo>
                <a:lnTo>
                  <a:pt x="1778330" y="56451"/>
                </a:lnTo>
                <a:lnTo>
                  <a:pt x="1814944" y="86664"/>
                </a:lnTo>
                <a:lnTo>
                  <a:pt x="1845157" y="123278"/>
                </a:lnTo>
                <a:lnTo>
                  <a:pt x="1867979" y="165277"/>
                </a:lnTo>
                <a:lnTo>
                  <a:pt x="1882406" y="211670"/>
                </a:lnTo>
                <a:lnTo>
                  <a:pt x="1887435" y="261454"/>
                </a:lnTo>
                <a:lnTo>
                  <a:pt x="1887435" y="178473"/>
                </a:lnTo>
                <a:lnTo>
                  <a:pt x="1865833" y="129641"/>
                </a:lnTo>
                <a:lnTo>
                  <a:pt x="1840001" y="93129"/>
                </a:lnTo>
                <a:lnTo>
                  <a:pt x="1808467" y="61595"/>
                </a:lnTo>
                <a:lnTo>
                  <a:pt x="1771967" y="35763"/>
                </a:lnTo>
                <a:lnTo>
                  <a:pt x="1731251" y="16395"/>
                </a:lnTo>
                <a:lnTo>
                  <a:pt x="1687055" y="4216"/>
                </a:lnTo>
                <a:lnTo>
                  <a:pt x="1640141" y="0"/>
                </a:lnTo>
                <a:lnTo>
                  <a:pt x="1593164" y="4216"/>
                </a:lnTo>
                <a:lnTo>
                  <a:pt x="1548930" y="16395"/>
                </a:lnTo>
                <a:lnTo>
                  <a:pt x="1508175" y="35763"/>
                </a:lnTo>
                <a:lnTo>
                  <a:pt x="1471650" y="61595"/>
                </a:lnTo>
                <a:lnTo>
                  <a:pt x="1440103" y="93129"/>
                </a:lnTo>
                <a:lnTo>
                  <a:pt x="1414259" y="129641"/>
                </a:lnTo>
                <a:lnTo>
                  <a:pt x="1394879" y="170357"/>
                </a:lnTo>
                <a:lnTo>
                  <a:pt x="1382725" y="214503"/>
                </a:lnTo>
                <a:lnTo>
                  <a:pt x="1378483" y="261454"/>
                </a:lnTo>
                <a:lnTo>
                  <a:pt x="1382712" y="308432"/>
                </a:lnTo>
                <a:lnTo>
                  <a:pt x="1394879" y="352666"/>
                </a:lnTo>
                <a:lnTo>
                  <a:pt x="1414259" y="393420"/>
                </a:lnTo>
                <a:lnTo>
                  <a:pt x="1440103" y="429945"/>
                </a:lnTo>
                <a:lnTo>
                  <a:pt x="1471650" y="461505"/>
                </a:lnTo>
                <a:lnTo>
                  <a:pt x="1508175" y="487349"/>
                </a:lnTo>
                <a:lnTo>
                  <a:pt x="1548930" y="506730"/>
                </a:lnTo>
                <a:lnTo>
                  <a:pt x="1593164" y="518896"/>
                </a:lnTo>
                <a:lnTo>
                  <a:pt x="1640141" y="523125"/>
                </a:lnTo>
                <a:lnTo>
                  <a:pt x="1687055" y="518896"/>
                </a:lnTo>
                <a:lnTo>
                  <a:pt x="1723123" y="508965"/>
                </a:lnTo>
                <a:lnTo>
                  <a:pt x="1731251" y="506730"/>
                </a:lnTo>
                <a:lnTo>
                  <a:pt x="1771967" y="487349"/>
                </a:lnTo>
                <a:lnTo>
                  <a:pt x="1808467" y="461505"/>
                </a:lnTo>
                <a:lnTo>
                  <a:pt x="1840001" y="429945"/>
                </a:lnTo>
                <a:lnTo>
                  <a:pt x="1865833" y="393420"/>
                </a:lnTo>
                <a:lnTo>
                  <a:pt x="1885200" y="352666"/>
                </a:lnTo>
                <a:lnTo>
                  <a:pt x="1897380" y="308432"/>
                </a:lnTo>
                <a:lnTo>
                  <a:pt x="1901596" y="261454"/>
                </a:lnTo>
                <a:close/>
              </a:path>
              <a:path w="2578734" h="523240">
                <a:moveTo>
                  <a:pt x="2441575" y="258699"/>
                </a:moveTo>
                <a:lnTo>
                  <a:pt x="2439962" y="256260"/>
                </a:lnTo>
                <a:lnTo>
                  <a:pt x="2437739" y="255041"/>
                </a:lnTo>
                <a:lnTo>
                  <a:pt x="2418715" y="245478"/>
                </a:lnTo>
                <a:lnTo>
                  <a:pt x="2418715" y="261327"/>
                </a:lnTo>
                <a:lnTo>
                  <a:pt x="2267547" y="337616"/>
                </a:lnTo>
                <a:lnTo>
                  <a:pt x="2267547" y="185229"/>
                </a:lnTo>
                <a:lnTo>
                  <a:pt x="2418715" y="261327"/>
                </a:lnTo>
                <a:lnTo>
                  <a:pt x="2418715" y="245478"/>
                </a:lnTo>
                <a:lnTo>
                  <a:pt x="2298916" y="185229"/>
                </a:lnTo>
                <a:lnTo>
                  <a:pt x="2263508" y="167424"/>
                </a:lnTo>
                <a:lnTo>
                  <a:pt x="2261463" y="166204"/>
                </a:lnTo>
                <a:lnTo>
                  <a:pt x="2258847" y="166420"/>
                </a:lnTo>
                <a:lnTo>
                  <a:pt x="2256625" y="167627"/>
                </a:lnTo>
                <a:lnTo>
                  <a:pt x="2254605" y="169037"/>
                </a:lnTo>
                <a:lnTo>
                  <a:pt x="2253386" y="171259"/>
                </a:lnTo>
                <a:lnTo>
                  <a:pt x="2253386" y="351586"/>
                </a:lnTo>
                <a:lnTo>
                  <a:pt x="2254605" y="353822"/>
                </a:lnTo>
                <a:lnTo>
                  <a:pt x="2256625" y="355041"/>
                </a:lnTo>
                <a:lnTo>
                  <a:pt x="2257831" y="355841"/>
                </a:lnTo>
                <a:lnTo>
                  <a:pt x="2259050" y="356235"/>
                </a:lnTo>
                <a:lnTo>
                  <a:pt x="2261463" y="356235"/>
                </a:lnTo>
                <a:lnTo>
                  <a:pt x="2262492" y="355841"/>
                </a:lnTo>
                <a:lnTo>
                  <a:pt x="2263508" y="355422"/>
                </a:lnTo>
                <a:lnTo>
                  <a:pt x="2298827" y="337616"/>
                </a:lnTo>
                <a:lnTo>
                  <a:pt x="2437739" y="267601"/>
                </a:lnTo>
                <a:lnTo>
                  <a:pt x="2439962" y="266585"/>
                </a:lnTo>
                <a:lnTo>
                  <a:pt x="2441575" y="263956"/>
                </a:lnTo>
                <a:lnTo>
                  <a:pt x="2441575" y="258699"/>
                </a:lnTo>
                <a:close/>
              </a:path>
              <a:path w="2578734" h="523240">
                <a:moveTo>
                  <a:pt x="2533662" y="158318"/>
                </a:moveTo>
                <a:lnTo>
                  <a:pt x="2531237" y="145808"/>
                </a:lnTo>
                <a:lnTo>
                  <a:pt x="2524607" y="135369"/>
                </a:lnTo>
                <a:lnTo>
                  <a:pt x="2520619" y="132410"/>
                </a:lnTo>
                <a:lnTo>
                  <a:pt x="2519489" y="131572"/>
                </a:lnTo>
                <a:lnTo>
                  <a:pt x="2519489" y="158318"/>
                </a:lnTo>
                <a:lnTo>
                  <a:pt x="2519489" y="364324"/>
                </a:lnTo>
                <a:lnTo>
                  <a:pt x="2448826" y="387096"/>
                </a:lnTo>
                <a:lnTo>
                  <a:pt x="2396007" y="389178"/>
                </a:lnTo>
                <a:lnTo>
                  <a:pt x="2343099" y="390207"/>
                </a:lnTo>
                <a:lnTo>
                  <a:pt x="2290153" y="390207"/>
                </a:lnTo>
                <a:lnTo>
                  <a:pt x="2237232" y="389178"/>
                </a:lnTo>
                <a:lnTo>
                  <a:pt x="2184412" y="387096"/>
                </a:lnTo>
                <a:lnTo>
                  <a:pt x="2131758" y="383971"/>
                </a:lnTo>
                <a:lnTo>
                  <a:pt x="2113737" y="364324"/>
                </a:lnTo>
                <a:lnTo>
                  <a:pt x="2113737" y="158318"/>
                </a:lnTo>
                <a:lnTo>
                  <a:pt x="2177808" y="135991"/>
                </a:lnTo>
                <a:lnTo>
                  <a:pt x="2224011" y="133972"/>
                </a:lnTo>
                <a:lnTo>
                  <a:pt x="2270315" y="132791"/>
                </a:lnTo>
                <a:lnTo>
                  <a:pt x="2316721" y="132410"/>
                </a:lnTo>
                <a:lnTo>
                  <a:pt x="2363000" y="132791"/>
                </a:lnTo>
                <a:lnTo>
                  <a:pt x="2409253" y="133972"/>
                </a:lnTo>
                <a:lnTo>
                  <a:pt x="2455430" y="135991"/>
                </a:lnTo>
                <a:lnTo>
                  <a:pt x="2501493" y="138874"/>
                </a:lnTo>
                <a:lnTo>
                  <a:pt x="2519489" y="158318"/>
                </a:lnTo>
                <a:lnTo>
                  <a:pt x="2519489" y="131572"/>
                </a:lnTo>
                <a:lnTo>
                  <a:pt x="2449576" y="121526"/>
                </a:lnTo>
                <a:lnTo>
                  <a:pt x="2396490" y="119392"/>
                </a:lnTo>
                <a:lnTo>
                  <a:pt x="2343302" y="118325"/>
                </a:lnTo>
                <a:lnTo>
                  <a:pt x="2290076" y="118325"/>
                </a:lnTo>
                <a:lnTo>
                  <a:pt x="2236863" y="119392"/>
                </a:lnTo>
                <a:lnTo>
                  <a:pt x="2183739" y="121526"/>
                </a:lnTo>
                <a:lnTo>
                  <a:pt x="2130742" y="124714"/>
                </a:lnTo>
                <a:lnTo>
                  <a:pt x="2099576" y="158318"/>
                </a:lnTo>
                <a:lnTo>
                  <a:pt x="2099576" y="364324"/>
                </a:lnTo>
                <a:lnTo>
                  <a:pt x="2130742" y="398132"/>
                </a:lnTo>
                <a:lnTo>
                  <a:pt x="2177110" y="400900"/>
                </a:lnTo>
                <a:lnTo>
                  <a:pt x="2223592" y="402856"/>
                </a:lnTo>
                <a:lnTo>
                  <a:pt x="2270137" y="404012"/>
                </a:lnTo>
                <a:lnTo>
                  <a:pt x="2316721" y="404406"/>
                </a:lnTo>
                <a:lnTo>
                  <a:pt x="2363190" y="404012"/>
                </a:lnTo>
                <a:lnTo>
                  <a:pt x="2409685" y="402856"/>
                </a:lnTo>
                <a:lnTo>
                  <a:pt x="2456142" y="400900"/>
                </a:lnTo>
                <a:lnTo>
                  <a:pt x="2502497" y="398132"/>
                </a:lnTo>
                <a:lnTo>
                  <a:pt x="2520835" y="390207"/>
                </a:lnTo>
                <a:lnTo>
                  <a:pt x="2524607" y="387375"/>
                </a:lnTo>
                <a:lnTo>
                  <a:pt x="2531237" y="376872"/>
                </a:lnTo>
                <a:lnTo>
                  <a:pt x="2533662" y="364324"/>
                </a:lnTo>
                <a:lnTo>
                  <a:pt x="2533662" y="158318"/>
                </a:lnTo>
                <a:close/>
              </a:path>
              <a:path w="2578734" h="523240">
                <a:moveTo>
                  <a:pt x="2578189" y="153657"/>
                </a:moveTo>
                <a:lnTo>
                  <a:pt x="2573185" y="127673"/>
                </a:lnTo>
                <a:lnTo>
                  <a:pt x="2564003" y="113182"/>
                </a:lnTo>
                <a:lnTo>
                  <a:pt x="2564003" y="153657"/>
                </a:lnTo>
                <a:lnTo>
                  <a:pt x="2564003" y="369201"/>
                </a:lnTo>
                <a:lnTo>
                  <a:pt x="2549067" y="407085"/>
                </a:lnTo>
                <a:lnTo>
                  <a:pt x="2512415" y="424637"/>
                </a:lnTo>
                <a:lnTo>
                  <a:pt x="2463165" y="427697"/>
                </a:lnTo>
                <a:lnTo>
                  <a:pt x="2414168" y="429882"/>
                </a:lnTo>
                <a:lnTo>
                  <a:pt x="2365349" y="431190"/>
                </a:lnTo>
                <a:lnTo>
                  <a:pt x="2350503" y="431330"/>
                </a:lnTo>
                <a:lnTo>
                  <a:pt x="2267877" y="431190"/>
                </a:lnTo>
                <a:lnTo>
                  <a:pt x="2219058" y="429882"/>
                </a:lnTo>
                <a:lnTo>
                  <a:pt x="2170074" y="427697"/>
                </a:lnTo>
                <a:lnTo>
                  <a:pt x="2120823" y="424637"/>
                </a:lnTo>
                <a:lnTo>
                  <a:pt x="2084171" y="407085"/>
                </a:lnTo>
                <a:lnTo>
                  <a:pt x="2069211" y="369201"/>
                </a:lnTo>
                <a:lnTo>
                  <a:pt x="2069211" y="153657"/>
                </a:lnTo>
                <a:lnTo>
                  <a:pt x="2084171" y="115658"/>
                </a:lnTo>
                <a:lnTo>
                  <a:pt x="2120823" y="98005"/>
                </a:lnTo>
                <a:lnTo>
                  <a:pt x="2170138" y="95046"/>
                </a:lnTo>
                <a:lnTo>
                  <a:pt x="2219160" y="92887"/>
                </a:lnTo>
                <a:lnTo>
                  <a:pt x="2267978" y="91567"/>
                </a:lnTo>
                <a:lnTo>
                  <a:pt x="2316721" y="91122"/>
                </a:lnTo>
                <a:lnTo>
                  <a:pt x="2365451" y="91567"/>
                </a:lnTo>
                <a:lnTo>
                  <a:pt x="2414257" y="92887"/>
                </a:lnTo>
                <a:lnTo>
                  <a:pt x="2463228" y="95046"/>
                </a:lnTo>
                <a:lnTo>
                  <a:pt x="2512415" y="98005"/>
                </a:lnTo>
                <a:lnTo>
                  <a:pt x="2549067" y="115658"/>
                </a:lnTo>
                <a:lnTo>
                  <a:pt x="2564003" y="153657"/>
                </a:lnTo>
                <a:lnTo>
                  <a:pt x="2564003" y="113182"/>
                </a:lnTo>
                <a:lnTo>
                  <a:pt x="2559469" y="106019"/>
                </a:lnTo>
                <a:lnTo>
                  <a:pt x="2539352" y="91122"/>
                </a:lnTo>
                <a:lnTo>
                  <a:pt x="2538907" y="90792"/>
                </a:lnTo>
                <a:lnTo>
                  <a:pt x="2463939" y="80987"/>
                </a:lnTo>
                <a:lnTo>
                  <a:pt x="2414701" y="78803"/>
                </a:lnTo>
                <a:lnTo>
                  <a:pt x="2365616" y="77495"/>
                </a:lnTo>
                <a:lnTo>
                  <a:pt x="2316619" y="77063"/>
                </a:lnTo>
                <a:lnTo>
                  <a:pt x="2267623" y="77495"/>
                </a:lnTo>
                <a:lnTo>
                  <a:pt x="2218537" y="78803"/>
                </a:lnTo>
                <a:lnTo>
                  <a:pt x="2169299" y="80987"/>
                </a:lnTo>
                <a:lnTo>
                  <a:pt x="2119820" y="84048"/>
                </a:lnTo>
                <a:lnTo>
                  <a:pt x="2073846" y="106019"/>
                </a:lnTo>
                <a:lnTo>
                  <a:pt x="2055050" y="153657"/>
                </a:lnTo>
                <a:lnTo>
                  <a:pt x="2055050" y="369201"/>
                </a:lnTo>
                <a:lnTo>
                  <a:pt x="2073846" y="416674"/>
                </a:lnTo>
                <a:lnTo>
                  <a:pt x="2119820" y="438797"/>
                </a:lnTo>
                <a:lnTo>
                  <a:pt x="2169299" y="441845"/>
                </a:lnTo>
                <a:lnTo>
                  <a:pt x="2218563" y="443992"/>
                </a:lnTo>
                <a:lnTo>
                  <a:pt x="2267674" y="445262"/>
                </a:lnTo>
                <a:lnTo>
                  <a:pt x="2316721" y="445681"/>
                </a:lnTo>
                <a:lnTo>
                  <a:pt x="2365641" y="445262"/>
                </a:lnTo>
                <a:lnTo>
                  <a:pt x="2414689" y="443992"/>
                </a:lnTo>
                <a:lnTo>
                  <a:pt x="2463927" y="441845"/>
                </a:lnTo>
                <a:lnTo>
                  <a:pt x="2513419" y="438797"/>
                </a:lnTo>
                <a:lnTo>
                  <a:pt x="2559469" y="416674"/>
                </a:lnTo>
                <a:lnTo>
                  <a:pt x="2578189" y="369201"/>
                </a:lnTo>
                <a:lnTo>
                  <a:pt x="2578189" y="1536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9450" y="921031"/>
            <a:ext cx="8296165" cy="1257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50" dirty="0"/>
              <a:t>Our</a:t>
            </a:r>
            <a:r>
              <a:rPr sz="8050" spc="-20" dirty="0"/>
              <a:t> </a:t>
            </a:r>
            <a:r>
              <a:rPr sz="8050" spc="-10" dirty="0"/>
              <a:t>Agenda</a:t>
            </a:r>
            <a:endParaRPr sz="8050"/>
          </a:p>
        </p:txBody>
      </p:sp>
      <p:sp>
        <p:nvSpPr>
          <p:cNvPr id="4" name="object 4"/>
          <p:cNvSpPr/>
          <p:nvPr/>
        </p:nvSpPr>
        <p:spPr>
          <a:xfrm>
            <a:off x="4812949" y="3286552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494562" y="989125"/>
                </a:moveTo>
                <a:lnTo>
                  <a:pt x="446931" y="986861"/>
                </a:lnTo>
                <a:lnTo>
                  <a:pt x="400581" y="980207"/>
                </a:lnTo>
                <a:lnTo>
                  <a:pt x="355720" y="969370"/>
                </a:lnTo>
                <a:lnTo>
                  <a:pt x="312554" y="954558"/>
                </a:lnTo>
                <a:lnTo>
                  <a:pt x="271292" y="935978"/>
                </a:lnTo>
                <a:lnTo>
                  <a:pt x="232139" y="913837"/>
                </a:lnTo>
                <a:lnTo>
                  <a:pt x="195304" y="888343"/>
                </a:lnTo>
                <a:lnTo>
                  <a:pt x="160994" y="859702"/>
                </a:lnTo>
                <a:lnTo>
                  <a:pt x="129415" y="828123"/>
                </a:lnTo>
                <a:lnTo>
                  <a:pt x="100776" y="793812"/>
                </a:lnTo>
                <a:lnTo>
                  <a:pt x="75282" y="756977"/>
                </a:lnTo>
                <a:lnTo>
                  <a:pt x="53143" y="717824"/>
                </a:lnTo>
                <a:lnTo>
                  <a:pt x="34564" y="676562"/>
                </a:lnTo>
                <a:lnTo>
                  <a:pt x="19753" y="633398"/>
                </a:lnTo>
                <a:lnTo>
                  <a:pt x="8917" y="588538"/>
                </a:lnTo>
                <a:lnTo>
                  <a:pt x="2263" y="542190"/>
                </a:lnTo>
                <a:lnTo>
                  <a:pt x="0" y="494562"/>
                </a:lnTo>
                <a:lnTo>
                  <a:pt x="2263" y="446931"/>
                </a:lnTo>
                <a:lnTo>
                  <a:pt x="8917" y="400581"/>
                </a:lnTo>
                <a:lnTo>
                  <a:pt x="19753" y="355720"/>
                </a:lnTo>
                <a:lnTo>
                  <a:pt x="34564" y="312554"/>
                </a:lnTo>
                <a:lnTo>
                  <a:pt x="53143" y="271292"/>
                </a:lnTo>
                <a:lnTo>
                  <a:pt x="75282" y="232139"/>
                </a:lnTo>
                <a:lnTo>
                  <a:pt x="100776" y="195304"/>
                </a:lnTo>
                <a:lnTo>
                  <a:pt x="129415" y="160994"/>
                </a:lnTo>
                <a:lnTo>
                  <a:pt x="160994" y="129415"/>
                </a:lnTo>
                <a:lnTo>
                  <a:pt x="195304" y="100776"/>
                </a:lnTo>
                <a:lnTo>
                  <a:pt x="232139" y="75282"/>
                </a:lnTo>
                <a:lnTo>
                  <a:pt x="271292" y="53143"/>
                </a:lnTo>
                <a:lnTo>
                  <a:pt x="312554" y="34564"/>
                </a:lnTo>
                <a:lnTo>
                  <a:pt x="355720" y="19753"/>
                </a:lnTo>
                <a:lnTo>
                  <a:pt x="400581" y="8917"/>
                </a:lnTo>
                <a:lnTo>
                  <a:pt x="446931" y="2263"/>
                </a:lnTo>
                <a:lnTo>
                  <a:pt x="494562" y="0"/>
                </a:lnTo>
                <a:lnTo>
                  <a:pt x="543440" y="2420"/>
                </a:lnTo>
                <a:lnTo>
                  <a:pt x="591490" y="9590"/>
                </a:lnTo>
                <a:lnTo>
                  <a:pt x="638390" y="21378"/>
                </a:lnTo>
                <a:lnTo>
                  <a:pt x="683813" y="37647"/>
                </a:lnTo>
                <a:lnTo>
                  <a:pt x="727437" y="58264"/>
                </a:lnTo>
                <a:lnTo>
                  <a:pt x="768937" y="83095"/>
                </a:lnTo>
                <a:lnTo>
                  <a:pt x="807987" y="112005"/>
                </a:lnTo>
                <a:lnTo>
                  <a:pt x="844265" y="144860"/>
                </a:lnTo>
                <a:lnTo>
                  <a:pt x="877119" y="181131"/>
                </a:lnTo>
                <a:lnTo>
                  <a:pt x="906029" y="220177"/>
                </a:lnTo>
                <a:lnTo>
                  <a:pt x="930860" y="261673"/>
                </a:lnTo>
                <a:lnTo>
                  <a:pt x="951477" y="305296"/>
                </a:lnTo>
                <a:lnTo>
                  <a:pt x="967747" y="350721"/>
                </a:lnTo>
                <a:lnTo>
                  <a:pt x="979534" y="397623"/>
                </a:lnTo>
                <a:lnTo>
                  <a:pt x="986705" y="445678"/>
                </a:lnTo>
                <a:lnTo>
                  <a:pt x="989125" y="494562"/>
                </a:lnTo>
                <a:lnTo>
                  <a:pt x="986861" y="542190"/>
                </a:lnTo>
                <a:lnTo>
                  <a:pt x="980207" y="588538"/>
                </a:lnTo>
                <a:lnTo>
                  <a:pt x="969370" y="633398"/>
                </a:lnTo>
                <a:lnTo>
                  <a:pt x="954558" y="676562"/>
                </a:lnTo>
                <a:lnTo>
                  <a:pt x="935978" y="717824"/>
                </a:lnTo>
                <a:lnTo>
                  <a:pt x="913837" y="756977"/>
                </a:lnTo>
                <a:lnTo>
                  <a:pt x="888343" y="793812"/>
                </a:lnTo>
                <a:lnTo>
                  <a:pt x="859702" y="828123"/>
                </a:lnTo>
                <a:lnTo>
                  <a:pt x="828123" y="859702"/>
                </a:lnTo>
                <a:lnTo>
                  <a:pt x="793812" y="888343"/>
                </a:lnTo>
                <a:lnTo>
                  <a:pt x="756977" y="913837"/>
                </a:lnTo>
                <a:lnTo>
                  <a:pt x="717824" y="935978"/>
                </a:lnTo>
                <a:lnTo>
                  <a:pt x="676562" y="954558"/>
                </a:lnTo>
                <a:lnTo>
                  <a:pt x="633398" y="969370"/>
                </a:lnTo>
                <a:lnTo>
                  <a:pt x="588538" y="980207"/>
                </a:lnTo>
                <a:lnTo>
                  <a:pt x="542190" y="986861"/>
                </a:lnTo>
                <a:lnTo>
                  <a:pt x="494562" y="989125"/>
                </a:lnTo>
                <a:close/>
              </a:path>
            </a:pathLst>
          </a:custGeom>
          <a:solidFill>
            <a:srgbClr val="08B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07929" y="3471514"/>
            <a:ext cx="5988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0430" y="3432224"/>
            <a:ext cx="558609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040A18"/>
                </a:solidFill>
                <a:latin typeface="Arial"/>
                <a:cs typeface="Arial"/>
              </a:rPr>
              <a:t>Unit</a:t>
            </a:r>
            <a:r>
              <a:rPr sz="3450" spc="-120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450" spc="-30" dirty="0">
                <a:solidFill>
                  <a:srgbClr val="040A18"/>
                </a:solidFill>
                <a:latin typeface="Arial"/>
                <a:cs typeface="Arial"/>
              </a:rPr>
              <a:t>Testing</a:t>
            </a:r>
            <a:r>
              <a:rPr sz="3450" spc="-5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040A18"/>
                </a:solidFill>
                <a:latin typeface="Arial"/>
                <a:cs typeface="Arial"/>
              </a:rPr>
              <a:t>&amp;</a:t>
            </a:r>
            <a:r>
              <a:rPr sz="3450" spc="-60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040A18"/>
                </a:solidFill>
                <a:latin typeface="Arial"/>
                <a:cs typeface="Arial"/>
              </a:rPr>
              <a:t>its</a:t>
            </a:r>
            <a:r>
              <a:rPr sz="3450" spc="-50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040A18"/>
                </a:solidFill>
                <a:latin typeface="Arial"/>
                <a:cs typeface="Arial"/>
              </a:rPr>
              <a:t>importance</a:t>
            </a:r>
            <a:endParaRPr sz="3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12928" y="4637583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494562" y="989125"/>
                </a:moveTo>
                <a:lnTo>
                  <a:pt x="446931" y="986861"/>
                </a:lnTo>
                <a:lnTo>
                  <a:pt x="400581" y="980208"/>
                </a:lnTo>
                <a:lnTo>
                  <a:pt x="355720" y="969372"/>
                </a:lnTo>
                <a:lnTo>
                  <a:pt x="312554" y="954561"/>
                </a:lnTo>
                <a:lnTo>
                  <a:pt x="271292" y="935982"/>
                </a:lnTo>
                <a:lnTo>
                  <a:pt x="232139" y="913842"/>
                </a:lnTo>
                <a:lnTo>
                  <a:pt x="195304" y="888349"/>
                </a:lnTo>
                <a:lnTo>
                  <a:pt x="160994" y="859710"/>
                </a:lnTo>
                <a:lnTo>
                  <a:pt x="129415" y="828131"/>
                </a:lnTo>
                <a:lnTo>
                  <a:pt x="100776" y="793821"/>
                </a:lnTo>
                <a:lnTo>
                  <a:pt x="75282" y="756986"/>
                </a:lnTo>
                <a:lnTo>
                  <a:pt x="53143" y="717833"/>
                </a:lnTo>
                <a:lnTo>
                  <a:pt x="34564" y="676571"/>
                </a:lnTo>
                <a:lnTo>
                  <a:pt x="19753" y="633405"/>
                </a:lnTo>
                <a:lnTo>
                  <a:pt x="8917" y="588544"/>
                </a:lnTo>
                <a:lnTo>
                  <a:pt x="2263" y="542194"/>
                </a:lnTo>
                <a:lnTo>
                  <a:pt x="0" y="494562"/>
                </a:lnTo>
                <a:lnTo>
                  <a:pt x="2263" y="446934"/>
                </a:lnTo>
                <a:lnTo>
                  <a:pt x="8917" y="400587"/>
                </a:lnTo>
                <a:lnTo>
                  <a:pt x="19753" y="355727"/>
                </a:lnTo>
                <a:lnTo>
                  <a:pt x="34564" y="312563"/>
                </a:lnTo>
                <a:lnTo>
                  <a:pt x="53143" y="271301"/>
                </a:lnTo>
                <a:lnTo>
                  <a:pt x="75282" y="232148"/>
                </a:lnTo>
                <a:lnTo>
                  <a:pt x="100776" y="195313"/>
                </a:lnTo>
                <a:lnTo>
                  <a:pt x="129415" y="161002"/>
                </a:lnTo>
                <a:lnTo>
                  <a:pt x="160994" y="129422"/>
                </a:lnTo>
                <a:lnTo>
                  <a:pt x="195304" y="100782"/>
                </a:lnTo>
                <a:lnTo>
                  <a:pt x="232139" y="75287"/>
                </a:lnTo>
                <a:lnTo>
                  <a:pt x="271292" y="53146"/>
                </a:lnTo>
                <a:lnTo>
                  <a:pt x="312554" y="34566"/>
                </a:lnTo>
                <a:lnTo>
                  <a:pt x="355720" y="19754"/>
                </a:lnTo>
                <a:lnTo>
                  <a:pt x="400581" y="8918"/>
                </a:lnTo>
                <a:lnTo>
                  <a:pt x="446931" y="2264"/>
                </a:lnTo>
                <a:lnTo>
                  <a:pt x="494562" y="0"/>
                </a:lnTo>
                <a:lnTo>
                  <a:pt x="543440" y="2420"/>
                </a:lnTo>
                <a:lnTo>
                  <a:pt x="591490" y="9590"/>
                </a:lnTo>
                <a:lnTo>
                  <a:pt x="638390" y="21378"/>
                </a:lnTo>
                <a:lnTo>
                  <a:pt x="683813" y="37647"/>
                </a:lnTo>
                <a:lnTo>
                  <a:pt x="727437" y="58264"/>
                </a:lnTo>
                <a:lnTo>
                  <a:pt x="768937" y="83095"/>
                </a:lnTo>
                <a:lnTo>
                  <a:pt x="807987" y="112005"/>
                </a:lnTo>
                <a:lnTo>
                  <a:pt x="844265" y="144860"/>
                </a:lnTo>
                <a:lnTo>
                  <a:pt x="877119" y="181138"/>
                </a:lnTo>
                <a:lnTo>
                  <a:pt x="906029" y="220188"/>
                </a:lnTo>
                <a:lnTo>
                  <a:pt x="930860" y="261688"/>
                </a:lnTo>
                <a:lnTo>
                  <a:pt x="951477" y="305311"/>
                </a:lnTo>
                <a:lnTo>
                  <a:pt x="967747" y="350735"/>
                </a:lnTo>
                <a:lnTo>
                  <a:pt x="979534" y="397634"/>
                </a:lnTo>
                <a:lnTo>
                  <a:pt x="986705" y="445685"/>
                </a:lnTo>
                <a:lnTo>
                  <a:pt x="989125" y="494562"/>
                </a:lnTo>
                <a:lnTo>
                  <a:pt x="986861" y="542194"/>
                </a:lnTo>
                <a:lnTo>
                  <a:pt x="980207" y="588544"/>
                </a:lnTo>
                <a:lnTo>
                  <a:pt x="969370" y="633405"/>
                </a:lnTo>
                <a:lnTo>
                  <a:pt x="954558" y="676571"/>
                </a:lnTo>
                <a:lnTo>
                  <a:pt x="935978" y="717833"/>
                </a:lnTo>
                <a:lnTo>
                  <a:pt x="913837" y="756986"/>
                </a:lnTo>
                <a:lnTo>
                  <a:pt x="888343" y="793821"/>
                </a:lnTo>
                <a:lnTo>
                  <a:pt x="859702" y="828131"/>
                </a:lnTo>
                <a:lnTo>
                  <a:pt x="828123" y="859710"/>
                </a:lnTo>
                <a:lnTo>
                  <a:pt x="793812" y="888349"/>
                </a:lnTo>
                <a:lnTo>
                  <a:pt x="756977" y="913842"/>
                </a:lnTo>
                <a:lnTo>
                  <a:pt x="717824" y="935982"/>
                </a:lnTo>
                <a:lnTo>
                  <a:pt x="676562" y="954561"/>
                </a:lnTo>
                <a:lnTo>
                  <a:pt x="633398" y="969372"/>
                </a:lnTo>
                <a:lnTo>
                  <a:pt x="588538" y="980208"/>
                </a:lnTo>
                <a:lnTo>
                  <a:pt x="542190" y="986861"/>
                </a:lnTo>
                <a:lnTo>
                  <a:pt x="494562" y="989125"/>
                </a:lnTo>
                <a:close/>
              </a:path>
            </a:pathLst>
          </a:custGeom>
          <a:solidFill>
            <a:srgbClr val="31BF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07969" y="4796740"/>
            <a:ext cx="5988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3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0430" y="4837734"/>
            <a:ext cx="35439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040A18"/>
                </a:solidFill>
                <a:latin typeface="Arial"/>
                <a:cs typeface="Arial"/>
              </a:rPr>
              <a:t>Angular</a:t>
            </a:r>
            <a:r>
              <a:rPr sz="3450" spc="-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040A18"/>
                </a:solidFill>
                <a:latin typeface="Arial"/>
                <a:cs typeface="Arial"/>
              </a:rPr>
              <a:t>CLI</a:t>
            </a:r>
            <a:r>
              <a:rPr sz="3450" spc="-10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450" spc="-20" dirty="0">
                <a:solidFill>
                  <a:srgbClr val="040A18"/>
                </a:solidFill>
                <a:latin typeface="Arial"/>
                <a:cs typeface="Arial"/>
              </a:rPr>
              <a:t>setup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2928" y="5988613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494562" y="989125"/>
                </a:moveTo>
                <a:lnTo>
                  <a:pt x="446931" y="986861"/>
                </a:lnTo>
                <a:lnTo>
                  <a:pt x="400581" y="980207"/>
                </a:lnTo>
                <a:lnTo>
                  <a:pt x="355720" y="969370"/>
                </a:lnTo>
                <a:lnTo>
                  <a:pt x="312554" y="954558"/>
                </a:lnTo>
                <a:lnTo>
                  <a:pt x="271292" y="935978"/>
                </a:lnTo>
                <a:lnTo>
                  <a:pt x="232139" y="913837"/>
                </a:lnTo>
                <a:lnTo>
                  <a:pt x="195304" y="888343"/>
                </a:lnTo>
                <a:lnTo>
                  <a:pt x="160994" y="859702"/>
                </a:lnTo>
                <a:lnTo>
                  <a:pt x="129415" y="828123"/>
                </a:lnTo>
                <a:lnTo>
                  <a:pt x="100776" y="793812"/>
                </a:lnTo>
                <a:lnTo>
                  <a:pt x="75282" y="756977"/>
                </a:lnTo>
                <a:lnTo>
                  <a:pt x="53143" y="717824"/>
                </a:lnTo>
                <a:lnTo>
                  <a:pt x="34564" y="676562"/>
                </a:lnTo>
                <a:lnTo>
                  <a:pt x="19753" y="633398"/>
                </a:lnTo>
                <a:lnTo>
                  <a:pt x="8917" y="588538"/>
                </a:lnTo>
                <a:lnTo>
                  <a:pt x="2263" y="542190"/>
                </a:lnTo>
                <a:lnTo>
                  <a:pt x="0" y="494562"/>
                </a:lnTo>
                <a:lnTo>
                  <a:pt x="2263" y="446931"/>
                </a:lnTo>
                <a:lnTo>
                  <a:pt x="8917" y="400581"/>
                </a:lnTo>
                <a:lnTo>
                  <a:pt x="19753" y="355720"/>
                </a:lnTo>
                <a:lnTo>
                  <a:pt x="34564" y="312554"/>
                </a:lnTo>
                <a:lnTo>
                  <a:pt x="53143" y="271292"/>
                </a:lnTo>
                <a:lnTo>
                  <a:pt x="75282" y="232139"/>
                </a:lnTo>
                <a:lnTo>
                  <a:pt x="100776" y="195304"/>
                </a:lnTo>
                <a:lnTo>
                  <a:pt x="129415" y="160994"/>
                </a:lnTo>
                <a:lnTo>
                  <a:pt x="160994" y="129415"/>
                </a:lnTo>
                <a:lnTo>
                  <a:pt x="195304" y="100776"/>
                </a:lnTo>
                <a:lnTo>
                  <a:pt x="232139" y="75282"/>
                </a:lnTo>
                <a:lnTo>
                  <a:pt x="271292" y="53143"/>
                </a:lnTo>
                <a:lnTo>
                  <a:pt x="312554" y="34564"/>
                </a:lnTo>
                <a:lnTo>
                  <a:pt x="355720" y="19753"/>
                </a:lnTo>
                <a:lnTo>
                  <a:pt x="400581" y="8917"/>
                </a:lnTo>
                <a:lnTo>
                  <a:pt x="446931" y="2263"/>
                </a:lnTo>
                <a:lnTo>
                  <a:pt x="494562" y="0"/>
                </a:lnTo>
                <a:lnTo>
                  <a:pt x="543440" y="2419"/>
                </a:lnTo>
                <a:lnTo>
                  <a:pt x="591490" y="9587"/>
                </a:lnTo>
                <a:lnTo>
                  <a:pt x="638390" y="21371"/>
                </a:lnTo>
                <a:lnTo>
                  <a:pt x="683813" y="37637"/>
                </a:lnTo>
                <a:lnTo>
                  <a:pt x="727437" y="58250"/>
                </a:lnTo>
                <a:lnTo>
                  <a:pt x="768937" y="83078"/>
                </a:lnTo>
                <a:lnTo>
                  <a:pt x="807987" y="111986"/>
                </a:lnTo>
                <a:lnTo>
                  <a:pt x="844265" y="144840"/>
                </a:lnTo>
                <a:lnTo>
                  <a:pt x="877119" y="181117"/>
                </a:lnTo>
                <a:lnTo>
                  <a:pt x="906029" y="220168"/>
                </a:lnTo>
                <a:lnTo>
                  <a:pt x="930860" y="261668"/>
                </a:lnTo>
                <a:lnTo>
                  <a:pt x="951477" y="305293"/>
                </a:lnTo>
                <a:lnTo>
                  <a:pt x="967747" y="350719"/>
                </a:lnTo>
                <a:lnTo>
                  <a:pt x="979534" y="397622"/>
                </a:lnTo>
                <a:lnTo>
                  <a:pt x="986705" y="445678"/>
                </a:lnTo>
                <a:lnTo>
                  <a:pt x="989125" y="494562"/>
                </a:lnTo>
                <a:lnTo>
                  <a:pt x="986861" y="542190"/>
                </a:lnTo>
                <a:lnTo>
                  <a:pt x="980207" y="588538"/>
                </a:lnTo>
                <a:lnTo>
                  <a:pt x="969370" y="633398"/>
                </a:lnTo>
                <a:lnTo>
                  <a:pt x="954558" y="676562"/>
                </a:lnTo>
                <a:lnTo>
                  <a:pt x="935978" y="717824"/>
                </a:lnTo>
                <a:lnTo>
                  <a:pt x="913837" y="756977"/>
                </a:lnTo>
                <a:lnTo>
                  <a:pt x="888343" y="793812"/>
                </a:lnTo>
                <a:lnTo>
                  <a:pt x="859702" y="828123"/>
                </a:lnTo>
                <a:lnTo>
                  <a:pt x="828123" y="859702"/>
                </a:lnTo>
                <a:lnTo>
                  <a:pt x="793812" y="888343"/>
                </a:lnTo>
                <a:lnTo>
                  <a:pt x="756977" y="913837"/>
                </a:lnTo>
                <a:lnTo>
                  <a:pt x="717824" y="935978"/>
                </a:lnTo>
                <a:lnTo>
                  <a:pt x="676562" y="954558"/>
                </a:lnTo>
                <a:lnTo>
                  <a:pt x="633398" y="969370"/>
                </a:lnTo>
                <a:lnTo>
                  <a:pt x="588538" y="980207"/>
                </a:lnTo>
                <a:lnTo>
                  <a:pt x="542190" y="986861"/>
                </a:lnTo>
                <a:lnTo>
                  <a:pt x="494562" y="989125"/>
                </a:lnTo>
                <a:close/>
              </a:path>
            </a:pathLst>
          </a:custGeom>
          <a:solidFill>
            <a:srgbClr val="548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07906" y="6147741"/>
            <a:ext cx="5988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0430" y="6129129"/>
            <a:ext cx="400939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040A18"/>
                </a:solidFill>
                <a:latin typeface="Arial"/>
                <a:cs typeface="Arial"/>
              </a:rPr>
              <a:t>Angular</a:t>
            </a:r>
            <a:r>
              <a:rPr sz="3450" spc="-1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450" dirty="0">
                <a:solidFill>
                  <a:srgbClr val="040A18"/>
                </a:solidFill>
                <a:latin typeface="Arial"/>
                <a:cs typeface="Arial"/>
              </a:rPr>
              <a:t>testing</a:t>
            </a:r>
            <a:r>
              <a:rPr sz="3450" spc="-1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040A18"/>
                </a:solidFill>
                <a:latin typeface="Arial"/>
                <a:cs typeface="Arial"/>
              </a:rPr>
              <a:t>tools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57285" y="7339643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494562" y="989125"/>
                </a:moveTo>
                <a:lnTo>
                  <a:pt x="446931" y="986861"/>
                </a:lnTo>
                <a:lnTo>
                  <a:pt x="400581" y="980207"/>
                </a:lnTo>
                <a:lnTo>
                  <a:pt x="355720" y="969370"/>
                </a:lnTo>
                <a:lnTo>
                  <a:pt x="312554" y="954558"/>
                </a:lnTo>
                <a:lnTo>
                  <a:pt x="271292" y="935978"/>
                </a:lnTo>
                <a:lnTo>
                  <a:pt x="232139" y="913837"/>
                </a:lnTo>
                <a:lnTo>
                  <a:pt x="195304" y="888343"/>
                </a:lnTo>
                <a:lnTo>
                  <a:pt x="160994" y="859702"/>
                </a:lnTo>
                <a:lnTo>
                  <a:pt x="129415" y="828123"/>
                </a:lnTo>
                <a:lnTo>
                  <a:pt x="100776" y="793812"/>
                </a:lnTo>
                <a:lnTo>
                  <a:pt x="75282" y="756977"/>
                </a:lnTo>
                <a:lnTo>
                  <a:pt x="53143" y="717824"/>
                </a:lnTo>
                <a:lnTo>
                  <a:pt x="34564" y="676562"/>
                </a:lnTo>
                <a:lnTo>
                  <a:pt x="19753" y="633398"/>
                </a:lnTo>
                <a:lnTo>
                  <a:pt x="8917" y="588538"/>
                </a:lnTo>
                <a:lnTo>
                  <a:pt x="2263" y="542190"/>
                </a:lnTo>
                <a:lnTo>
                  <a:pt x="0" y="494562"/>
                </a:lnTo>
                <a:lnTo>
                  <a:pt x="2263" y="446931"/>
                </a:lnTo>
                <a:lnTo>
                  <a:pt x="8917" y="400581"/>
                </a:lnTo>
                <a:lnTo>
                  <a:pt x="19753" y="355720"/>
                </a:lnTo>
                <a:lnTo>
                  <a:pt x="34564" y="312554"/>
                </a:lnTo>
                <a:lnTo>
                  <a:pt x="53143" y="271292"/>
                </a:lnTo>
                <a:lnTo>
                  <a:pt x="75282" y="232139"/>
                </a:lnTo>
                <a:lnTo>
                  <a:pt x="100776" y="195304"/>
                </a:lnTo>
                <a:lnTo>
                  <a:pt x="129415" y="160994"/>
                </a:lnTo>
                <a:lnTo>
                  <a:pt x="160994" y="129415"/>
                </a:lnTo>
                <a:lnTo>
                  <a:pt x="195304" y="100776"/>
                </a:lnTo>
                <a:lnTo>
                  <a:pt x="232139" y="75282"/>
                </a:lnTo>
                <a:lnTo>
                  <a:pt x="271292" y="53143"/>
                </a:lnTo>
                <a:lnTo>
                  <a:pt x="312554" y="34564"/>
                </a:lnTo>
                <a:lnTo>
                  <a:pt x="355720" y="19753"/>
                </a:lnTo>
                <a:lnTo>
                  <a:pt x="400581" y="8917"/>
                </a:lnTo>
                <a:lnTo>
                  <a:pt x="446931" y="2263"/>
                </a:lnTo>
                <a:lnTo>
                  <a:pt x="494562" y="0"/>
                </a:lnTo>
                <a:lnTo>
                  <a:pt x="543440" y="2419"/>
                </a:lnTo>
                <a:lnTo>
                  <a:pt x="591490" y="9587"/>
                </a:lnTo>
                <a:lnTo>
                  <a:pt x="638390" y="21371"/>
                </a:lnTo>
                <a:lnTo>
                  <a:pt x="683813" y="37637"/>
                </a:lnTo>
                <a:lnTo>
                  <a:pt x="727437" y="58250"/>
                </a:lnTo>
                <a:lnTo>
                  <a:pt x="768937" y="83078"/>
                </a:lnTo>
                <a:lnTo>
                  <a:pt x="807987" y="111986"/>
                </a:lnTo>
                <a:lnTo>
                  <a:pt x="844265" y="144840"/>
                </a:lnTo>
                <a:lnTo>
                  <a:pt x="877119" y="181117"/>
                </a:lnTo>
                <a:lnTo>
                  <a:pt x="906029" y="220168"/>
                </a:lnTo>
                <a:lnTo>
                  <a:pt x="930860" y="261668"/>
                </a:lnTo>
                <a:lnTo>
                  <a:pt x="951477" y="305293"/>
                </a:lnTo>
                <a:lnTo>
                  <a:pt x="967747" y="350719"/>
                </a:lnTo>
                <a:lnTo>
                  <a:pt x="979534" y="397622"/>
                </a:lnTo>
                <a:lnTo>
                  <a:pt x="986705" y="445678"/>
                </a:lnTo>
                <a:lnTo>
                  <a:pt x="989125" y="494562"/>
                </a:lnTo>
                <a:lnTo>
                  <a:pt x="986861" y="542190"/>
                </a:lnTo>
                <a:lnTo>
                  <a:pt x="980207" y="588538"/>
                </a:lnTo>
                <a:lnTo>
                  <a:pt x="969370" y="633398"/>
                </a:lnTo>
                <a:lnTo>
                  <a:pt x="954558" y="676562"/>
                </a:lnTo>
                <a:lnTo>
                  <a:pt x="935978" y="717824"/>
                </a:lnTo>
                <a:lnTo>
                  <a:pt x="913837" y="756977"/>
                </a:lnTo>
                <a:lnTo>
                  <a:pt x="888343" y="793812"/>
                </a:lnTo>
                <a:lnTo>
                  <a:pt x="859702" y="828123"/>
                </a:lnTo>
                <a:lnTo>
                  <a:pt x="828123" y="859702"/>
                </a:lnTo>
                <a:lnTo>
                  <a:pt x="793812" y="888343"/>
                </a:lnTo>
                <a:lnTo>
                  <a:pt x="756977" y="913837"/>
                </a:lnTo>
                <a:lnTo>
                  <a:pt x="717824" y="935978"/>
                </a:lnTo>
                <a:lnTo>
                  <a:pt x="676562" y="954558"/>
                </a:lnTo>
                <a:lnTo>
                  <a:pt x="633398" y="969370"/>
                </a:lnTo>
                <a:lnTo>
                  <a:pt x="588538" y="980207"/>
                </a:lnTo>
                <a:lnTo>
                  <a:pt x="542190" y="986861"/>
                </a:lnTo>
                <a:lnTo>
                  <a:pt x="494562" y="989125"/>
                </a:lnTo>
                <a:close/>
              </a:path>
            </a:pathLst>
          </a:custGeom>
          <a:solidFill>
            <a:srgbClr val="387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52284" y="7498750"/>
            <a:ext cx="5988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3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0430" y="7420540"/>
            <a:ext cx="310515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solidFill>
                  <a:srgbClr val="040A18"/>
                </a:solidFill>
                <a:latin typeface="Arial"/>
                <a:cs typeface="Arial"/>
              </a:rPr>
              <a:t>Code</a:t>
            </a:r>
            <a:r>
              <a:rPr sz="3450" spc="-15" dirty="0">
                <a:solidFill>
                  <a:srgbClr val="040A18"/>
                </a:solidFill>
                <a:latin typeface="Arial"/>
                <a:cs typeface="Arial"/>
              </a:rPr>
              <a:t> </a:t>
            </a:r>
            <a:r>
              <a:rPr sz="3450" spc="-10" dirty="0">
                <a:solidFill>
                  <a:srgbClr val="040A18"/>
                </a:solidFill>
                <a:latin typeface="Arial"/>
                <a:cs typeface="Arial"/>
              </a:rPr>
              <a:t>Coverage</a:t>
            </a:r>
            <a:endParaRPr sz="34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57327" y="8627848"/>
            <a:ext cx="989330" cy="989330"/>
          </a:xfrm>
          <a:custGeom>
            <a:avLst/>
            <a:gdLst/>
            <a:ahLst/>
            <a:cxnLst/>
            <a:rect l="l" t="t" r="r" b="b"/>
            <a:pathLst>
              <a:path w="989329" h="989329">
                <a:moveTo>
                  <a:pt x="494562" y="989125"/>
                </a:moveTo>
                <a:lnTo>
                  <a:pt x="446931" y="986861"/>
                </a:lnTo>
                <a:lnTo>
                  <a:pt x="400581" y="980207"/>
                </a:lnTo>
                <a:lnTo>
                  <a:pt x="355720" y="969370"/>
                </a:lnTo>
                <a:lnTo>
                  <a:pt x="312554" y="954558"/>
                </a:lnTo>
                <a:lnTo>
                  <a:pt x="271292" y="935978"/>
                </a:lnTo>
                <a:lnTo>
                  <a:pt x="232139" y="913837"/>
                </a:lnTo>
                <a:lnTo>
                  <a:pt x="195304" y="888343"/>
                </a:lnTo>
                <a:lnTo>
                  <a:pt x="160994" y="859702"/>
                </a:lnTo>
                <a:lnTo>
                  <a:pt x="129415" y="828123"/>
                </a:lnTo>
                <a:lnTo>
                  <a:pt x="100776" y="793812"/>
                </a:lnTo>
                <a:lnTo>
                  <a:pt x="75282" y="756977"/>
                </a:lnTo>
                <a:lnTo>
                  <a:pt x="53143" y="717824"/>
                </a:lnTo>
                <a:lnTo>
                  <a:pt x="34564" y="676562"/>
                </a:lnTo>
                <a:lnTo>
                  <a:pt x="19753" y="633398"/>
                </a:lnTo>
                <a:lnTo>
                  <a:pt x="8917" y="588538"/>
                </a:lnTo>
                <a:lnTo>
                  <a:pt x="2263" y="542190"/>
                </a:lnTo>
                <a:lnTo>
                  <a:pt x="0" y="494562"/>
                </a:lnTo>
                <a:lnTo>
                  <a:pt x="2263" y="446931"/>
                </a:lnTo>
                <a:lnTo>
                  <a:pt x="8917" y="400581"/>
                </a:lnTo>
                <a:lnTo>
                  <a:pt x="19753" y="355720"/>
                </a:lnTo>
                <a:lnTo>
                  <a:pt x="34564" y="312554"/>
                </a:lnTo>
                <a:lnTo>
                  <a:pt x="53143" y="271292"/>
                </a:lnTo>
                <a:lnTo>
                  <a:pt x="75282" y="232139"/>
                </a:lnTo>
                <a:lnTo>
                  <a:pt x="100776" y="195304"/>
                </a:lnTo>
                <a:lnTo>
                  <a:pt x="129415" y="160994"/>
                </a:lnTo>
                <a:lnTo>
                  <a:pt x="160994" y="129415"/>
                </a:lnTo>
                <a:lnTo>
                  <a:pt x="195304" y="100776"/>
                </a:lnTo>
                <a:lnTo>
                  <a:pt x="232139" y="75282"/>
                </a:lnTo>
                <a:lnTo>
                  <a:pt x="271292" y="53143"/>
                </a:lnTo>
                <a:lnTo>
                  <a:pt x="312554" y="34564"/>
                </a:lnTo>
                <a:lnTo>
                  <a:pt x="355720" y="19753"/>
                </a:lnTo>
                <a:lnTo>
                  <a:pt x="400581" y="8917"/>
                </a:lnTo>
                <a:lnTo>
                  <a:pt x="446931" y="2263"/>
                </a:lnTo>
                <a:lnTo>
                  <a:pt x="494562" y="0"/>
                </a:lnTo>
                <a:lnTo>
                  <a:pt x="543440" y="2419"/>
                </a:lnTo>
                <a:lnTo>
                  <a:pt x="591490" y="9587"/>
                </a:lnTo>
                <a:lnTo>
                  <a:pt x="638390" y="21371"/>
                </a:lnTo>
                <a:lnTo>
                  <a:pt x="683813" y="37637"/>
                </a:lnTo>
                <a:lnTo>
                  <a:pt x="727437" y="58250"/>
                </a:lnTo>
                <a:lnTo>
                  <a:pt x="768937" y="83078"/>
                </a:lnTo>
                <a:lnTo>
                  <a:pt x="807987" y="111986"/>
                </a:lnTo>
                <a:lnTo>
                  <a:pt x="844265" y="144840"/>
                </a:lnTo>
                <a:lnTo>
                  <a:pt x="877119" y="181117"/>
                </a:lnTo>
                <a:lnTo>
                  <a:pt x="906029" y="220168"/>
                </a:lnTo>
                <a:lnTo>
                  <a:pt x="930860" y="261668"/>
                </a:lnTo>
                <a:lnTo>
                  <a:pt x="951477" y="305293"/>
                </a:lnTo>
                <a:lnTo>
                  <a:pt x="967747" y="350719"/>
                </a:lnTo>
                <a:lnTo>
                  <a:pt x="979534" y="397622"/>
                </a:lnTo>
                <a:lnTo>
                  <a:pt x="986705" y="445678"/>
                </a:lnTo>
                <a:lnTo>
                  <a:pt x="989125" y="494562"/>
                </a:lnTo>
                <a:lnTo>
                  <a:pt x="986861" y="542190"/>
                </a:lnTo>
                <a:lnTo>
                  <a:pt x="980207" y="588538"/>
                </a:lnTo>
                <a:lnTo>
                  <a:pt x="969370" y="633398"/>
                </a:lnTo>
                <a:lnTo>
                  <a:pt x="954558" y="676562"/>
                </a:lnTo>
                <a:lnTo>
                  <a:pt x="935978" y="717824"/>
                </a:lnTo>
                <a:lnTo>
                  <a:pt x="913837" y="756977"/>
                </a:lnTo>
                <a:lnTo>
                  <a:pt x="888343" y="793812"/>
                </a:lnTo>
                <a:lnTo>
                  <a:pt x="859702" y="828123"/>
                </a:lnTo>
                <a:lnTo>
                  <a:pt x="828123" y="859702"/>
                </a:lnTo>
                <a:lnTo>
                  <a:pt x="793812" y="888343"/>
                </a:lnTo>
                <a:lnTo>
                  <a:pt x="756977" y="913837"/>
                </a:lnTo>
                <a:lnTo>
                  <a:pt x="717824" y="935978"/>
                </a:lnTo>
                <a:lnTo>
                  <a:pt x="676562" y="954558"/>
                </a:lnTo>
                <a:lnTo>
                  <a:pt x="633398" y="969370"/>
                </a:lnTo>
                <a:lnTo>
                  <a:pt x="588538" y="980207"/>
                </a:lnTo>
                <a:lnTo>
                  <a:pt x="542190" y="986861"/>
                </a:lnTo>
                <a:lnTo>
                  <a:pt x="494562" y="989125"/>
                </a:lnTo>
                <a:close/>
              </a:path>
            </a:pathLst>
          </a:custGeom>
          <a:solidFill>
            <a:srgbClr val="089A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52323" y="8823897"/>
            <a:ext cx="5988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50" spc="-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3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0430" y="8826018"/>
            <a:ext cx="119824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-20" dirty="0">
                <a:solidFill>
                  <a:srgbClr val="040A18"/>
                </a:solidFill>
                <a:latin typeface="Arial"/>
                <a:cs typeface="Arial"/>
              </a:rPr>
              <a:t>Demo</a:t>
            </a:r>
            <a:endParaRPr sz="345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0" y="320675"/>
            <a:ext cx="11966634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Test</a:t>
            </a:r>
            <a:r>
              <a:rPr spc="-170" dirty="0"/>
              <a:t> </a:t>
            </a:r>
            <a:r>
              <a:rPr dirty="0"/>
              <a:t>Driven</a:t>
            </a:r>
            <a:r>
              <a:rPr spc="-165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3035" y="1907111"/>
            <a:ext cx="10769600" cy="7565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8625" marR="5080" indent="-416559" algn="just">
              <a:lnSpc>
                <a:spcPct val="150900"/>
              </a:lnSpc>
              <a:spcBef>
                <a:spcPts val="95"/>
              </a:spcBef>
              <a:buClr>
                <a:srgbClr val="040A18"/>
              </a:buClr>
              <a:buFont typeface="Arial"/>
              <a:buChar char="●"/>
              <a:tabLst>
                <a:tab pos="428625" algn="l"/>
              </a:tabLst>
            </a:pPr>
            <a:r>
              <a:rPr sz="2950" spc="-40" dirty="0">
                <a:solidFill>
                  <a:srgbClr val="0A0A23"/>
                </a:solidFill>
                <a:latin typeface="Roboto"/>
                <a:cs typeface="Roboto"/>
              </a:rPr>
              <a:t>Test-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driven</a:t>
            </a:r>
            <a:r>
              <a:rPr sz="2950" spc="20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development</a:t>
            </a:r>
            <a:r>
              <a:rPr sz="2950" spc="204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is</a:t>
            </a:r>
            <a:r>
              <a:rPr sz="2950" spc="20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the</a:t>
            </a:r>
            <a:r>
              <a:rPr sz="2950" spc="204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act</a:t>
            </a:r>
            <a:r>
              <a:rPr sz="2950" spc="20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of</a:t>
            </a:r>
            <a:r>
              <a:rPr sz="2950" spc="21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first</a:t>
            </a:r>
            <a:r>
              <a:rPr sz="2950" spc="20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deciding</a:t>
            </a:r>
            <a:r>
              <a:rPr sz="2950" spc="21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what</a:t>
            </a:r>
            <a:r>
              <a:rPr sz="2950" spc="20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you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want</a:t>
            </a:r>
            <a:r>
              <a:rPr sz="2950" spc="44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your</a:t>
            </a:r>
            <a:r>
              <a:rPr sz="2950" spc="44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program</a:t>
            </a:r>
            <a:r>
              <a:rPr sz="2950" spc="44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to</a:t>
            </a:r>
            <a:r>
              <a:rPr sz="2950" spc="44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do</a:t>
            </a:r>
            <a:r>
              <a:rPr sz="2950" spc="44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(the</a:t>
            </a:r>
            <a:r>
              <a:rPr sz="2950" spc="44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specifications),</a:t>
            </a:r>
            <a:r>
              <a:rPr sz="2950" spc="44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formulating</a:t>
            </a:r>
            <a:r>
              <a:rPr sz="2950" spc="44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spc="-50" dirty="0">
                <a:solidFill>
                  <a:srgbClr val="0A0A23"/>
                </a:solidFill>
                <a:latin typeface="Roboto"/>
                <a:cs typeface="Roboto"/>
              </a:rPr>
              <a:t>a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failing</a:t>
            </a:r>
            <a:r>
              <a:rPr sz="2950" spc="1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test,</a:t>
            </a:r>
            <a:r>
              <a:rPr sz="2950" spc="18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i="1" dirty="0">
                <a:solidFill>
                  <a:srgbClr val="0A0A23"/>
                </a:solidFill>
                <a:latin typeface="Roboto"/>
                <a:cs typeface="Roboto"/>
              </a:rPr>
              <a:t>then</a:t>
            </a:r>
            <a:r>
              <a:rPr sz="2950" i="1" spc="18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writing</a:t>
            </a:r>
            <a:r>
              <a:rPr sz="2950" spc="16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the</a:t>
            </a:r>
            <a:r>
              <a:rPr sz="2950" spc="1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code</a:t>
            </a:r>
            <a:r>
              <a:rPr sz="2950" spc="1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to</a:t>
            </a:r>
            <a:r>
              <a:rPr sz="2950" spc="1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make</a:t>
            </a:r>
            <a:r>
              <a:rPr sz="2950" spc="1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that</a:t>
            </a:r>
            <a:r>
              <a:rPr sz="2950" spc="1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test</a:t>
            </a:r>
            <a:r>
              <a:rPr sz="2950" spc="1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pass.</a:t>
            </a:r>
            <a:r>
              <a:rPr sz="2950" spc="16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It</a:t>
            </a:r>
            <a:r>
              <a:rPr sz="2950" spc="1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is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most</a:t>
            </a:r>
            <a:r>
              <a:rPr sz="2950" spc="20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often</a:t>
            </a:r>
            <a:r>
              <a:rPr sz="2950" spc="2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associated</a:t>
            </a:r>
            <a:r>
              <a:rPr sz="2950" spc="21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with</a:t>
            </a:r>
            <a:r>
              <a:rPr sz="2950" spc="2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automated</a:t>
            </a:r>
            <a:r>
              <a:rPr sz="2950" spc="21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testing.</a:t>
            </a:r>
            <a:r>
              <a:rPr sz="2950" spc="22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Although</a:t>
            </a:r>
            <a:r>
              <a:rPr sz="2950" spc="21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you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could</a:t>
            </a:r>
            <a:r>
              <a:rPr sz="2950" spc="-3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apply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the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principles</a:t>
            </a:r>
            <a:r>
              <a:rPr sz="2950" spc="-3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to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manual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testing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as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spc="-10">
                <a:solidFill>
                  <a:srgbClr val="0A0A23"/>
                </a:solidFill>
                <a:latin typeface="Roboto"/>
                <a:cs typeface="Roboto"/>
              </a:rPr>
              <a:t>well</a:t>
            </a:r>
            <a:r>
              <a:rPr sz="2950" spc="-10" smtClean="0">
                <a:solidFill>
                  <a:srgbClr val="0A0A23"/>
                </a:solidFill>
                <a:latin typeface="Roboto"/>
                <a:cs typeface="Roboto"/>
              </a:rPr>
              <a:t>.</a:t>
            </a:r>
            <a:endParaRPr lang="en-US" sz="2950" spc="-10" dirty="0" smtClean="0">
              <a:solidFill>
                <a:srgbClr val="0A0A23"/>
              </a:solidFill>
              <a:latin typeface="Roboto"/>
              <a:cs typeface="Roboto"/>
            </a:endParaRPr>
          </a:p>
          <a:p>
            <a:pPr marL="428625" marR="5080" indent="-416559" algn="just">
              <a:lnSpc>
                <a:spcPct val="150900"/>
              </a:lnSpc>
              <a:spcBef>
                <a:spcPts val="95"/>
              </a:spcBef>
              <a:buClr>
                <a:srgbClr val="040A18"/>
              </a:buClr>
              <a:buFont typeface="Arial"/>
              <a:buChar char="●"/>
              <a:tabLst>
                <a:tab pos="428625" algn="l"/>
              </a:tabLst>
            </a:pPr>
            <a:endParaRPr sz="2950">
              <a:latin typeface="Roboto"/>
              <a:cs typeface="Roboto"/>
            </a:endParaRPr>
          </a:p>
          <a:p>
            <a:pPr marL="428625" marR="15875" indent="-416559" algn="just">
              <a:lnSpc>
                <a:spcPct val="150900"/>
              </a:lnSpc>
              <a:buClr>
                <a:srgbClr val="040A18"/>
              </a:buClr>
              <a:buFont typeface="Arial"/>
              <a:buChar char="●"/>
              <a:tabLst>
                <a:tab pos="428625" algn="l"/>
              </a:tabLst>
            </a:pP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Let’s</a:t>
            </a:r>
            <a:r>
              <a:rPr sz="2950" spc="55" dirty="0">
                <a:solidFill>
                  <a:srgbClr val="0A0A23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look</a:t>
            </a:r>
            <a:r>
              <a:rPr sz="2950" spc="50" dirty="0">
                <a:solidFill>
                  <a:srgbClr val="0A0A23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at</a:t>
            </a:r>
            <a:r>
              <a:rPr sz="2950" spc="55" dirty="0">
                <a:solidFill>
                  <a:srgbClr val="0A0A23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</a:t>
            </a:r>
            <a:r>
              <a:rPr sz="2950" spc="55" dirty="0">
                <a:solidFill>
                  <a:srgbClr val="0A0A23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simple</a:t>
            </a:r>
            <a:r>
              <a:rPr sz="2950" spc="50" dirty="0">
                <a:solidFill>
                  <a:srgbClr val="0A0A23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example:</a:t>
            </a:r>
            <a:r>
              <a:rPr sz="2950" spc="60" dirty="0">
                <a:solidFill>
                  <a:srgbClr val="0A0A23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Building</a:t>
            </a:r>
            <a:r>
              <a:rPr sz="2950" spc="55" dirty="0">
                <a:solidFill>
                  <a:srgbClr val="0A0A23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</a:t>
            </a:r>
            <a:r>
              <a:rPr sz="2950" spc="55" dirty="0">
                <a:solidFill>
                  <a:srgbClr val="0A0A23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wooden</a:t>
            </a:r>
            <a:r>
              <a:rPr sz="2950" spc="50" dirty="0">
                <a:solidFill>
                  <a:srgbClr val="0A0A23"/>
                </a:solidFill>
                <a:latin typeface="Roboto"/>
                <a:cs typeface="Roboto"/>
              </a:rPr>
              <a:t>  </a:t>
            </a:r>
            <a:r>
              <a:rPr sz="2950" spc="-10" dirty="0">
                <a:solidFill>
                  <a:srgbClr val="0A0A23"/>
                </a:solidFill>
                <a:latin typeface="Roboto"/>
                <a:cs typeface="Roboto"/>
              </a:rPr>
              <a:t>table.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Traditionally,</a:t>
            </a:r>
            <a:r>
              <a:rPr sz="2950" spc="37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we</a:t>
            </a:r>
            <a:r>
              <a:rPr sz="2950" spc="36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would</a:t>
            </a:r>
            <a:r>
              <a:rPr sz="2950" spc="3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make</a:t>
            </a:r>
            <a:r>
              <a:rPr sz="2950" spc="36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</a:t>
            </a:r>
            <a:r>
              <a:rPr sz="2950" spc="3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table,</a:t>
            </a:r>
            <a:r>
              <a:rPr sz="2950" spc="37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then</a:t>
            </a:r>
            <a:r>
              <a:rPr sz="2950" spc="36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once</a:t>
            </a:r>
            <a:r>
              <a:rPr sz="2950" spc="3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the</a:t>
            </a:r>
            <a:r>
              <a:rPr sz="2950" spc="37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table</a:t>
            </a:r>
            <a:r>
              <a:rPr sz="2950" spc="36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is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made,</a:t>
            </a:r>
            <a:r>
              <a:rPr sz="2950" spc="3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test</a:t>
            </a:r>
            <a:r>
              <a:rPr sz="2950" spc="3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it</a:t>
            </a:r>
            <a:r>
              <a:rPr sz="2950" spc="32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to</a:t>
            </a:r>
            <a:r>
              <a:rPr sz="2950" spc="3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make</a:t>
            </a:r>
            <a:r>
              <a:rPr sz="2950" spc="3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sure</a:t>
            </a:r>
            <a:r>
              <a:rPr sz="2950" spc="3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it</a:t>
            </a:r>
            <a:r>
              <a:rPr sz="2950" spc="3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does,</a:t>
            </a:r>
            <a:r>
              <a:rPr sz="2950" spc="3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well,</a:t>
            </a:r>
            <a:r>
              <a:rPr sz="2950" spc="32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what</a:t>
            </a:r>
            <a:r>
              <a:rPr sz="2950" spc="3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a</a:t>
            </a:r>
            <a:r>
              <a:rPr sz="2950" spc="3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table</a:t>
            </a:r>
            <a:r>
              <a:rPr sz="2950" spc="31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0A0A23"/>
                </a:solidFill>
                <a:latin typeface="Roboto"/>
                <a:cs typeface="Roboto"/>
              </a:rPr>
              <a:t>should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do.</a:t>
            </a:r>
            <a:r>
              <a:rPr sz="2950" spc="29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TDD,</a:t>
            </a:r>
            <a:r>
              <a:rPr sz="2950" spc="34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on</a:t>
            </a:r>
            <a:r>
              <a:rPr sz="2950" spc="34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the</a:t>
            </a:r>
            <a:r>
              <a:rPr sz="2950" spc="34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other</a:t>
            </a:r>
            <a:r>
              <a:rPr sz="2950" spc="34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hand,</a:t>
            </a:r>
            <a:r>
              <a:rPr sz="2950" spc="34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would</a:t>
            </a:r>
            <a:r>
              <a:rPr sz="2950" spc="34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have</a:t>
            </a:r>
            <a:r>
              <a:rPr sz="2950" spc="34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us</a:t>
            </a:r>
            <a:r>
              <a:rPr sz="2950" spc="34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first</a:t>
            </a:r>
            <a:r>
              <a:rPr sz="2950" spc="34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define</a:t>
            </a:r>
            <a:r>
              <a:rPr sz="2950" spc="34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spc="-20" dirty="0">
                <a:solidFill>
                  <a:srgbClr val="0A0A23"/>
                </a:solidFill>
                <a:latin typeface="Roboto"/>
                <a:cs typeface="Roboto"/>
              </a:rPr>
              <a:t>what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the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table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A0A23"/>
                </a:solidFill>
                <a:latin typeface="Roboto"/>
                <a:cs typeface="Roboto"/>
              </a:rPr>
              <a:t>should</a:t>
            </a:r>
            <a:r>
              <a:rPr sz="2950" spc="-20" dirty="0">
                <a:solidFill>
                  <a:srgbClr val="0A0A23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0A0A23"/>
                </a:solidFill>
                <a:latin typeface="Roboto"/>
                <a:cs typeface="Roboto"/>
              </a:rPr>
              <a:t>do.</a:t>
            </a:r>
            <a:endParaRPr sz="29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437" y="3010744"/>
            <a:ext cx="4522905" cy="44140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8250" y="549275"/>
            <a:ext cx="12195808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Test</a:t>
            </a:r>
            <a:r>
              <a:rPr spc="-180" dirty="0"/>
              <a:t> </a:t>
            </a:r>
            <a:r>
              <a:rPr dirty="0"/>
              <a:t>Driven</a:t>
            </a:r>
            <a:r>
              <a:rPr spc="-165" dirty="0"/>
              <a:t> </a:t>
            </a:r>
            <a:r>
              <a:rPr spc="-10" dirty="0"/>
              <a:t>Development..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7716" y="2097999"/>
            <a:ext cx="8393430" cy="2882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8540">
              <a:lnSpc>
                <a:spcPct val="158800"/>
              </a:lnSpc>
              <a:spcBef>
                <a:spcPts val="95"/>
              </a:spcBef>
            </a:pPr>
            <a:r>
              <a:rPr sz="2950" dirty="0">
                <a:latin typeface="Roboto"/>
                <a:cs typeface="Roboto"/>
              </a:rPr>
              <a:t>I</a:t>
            </a:r>
            <a:r>
              <a:rPr sz="2950" spc="-3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expect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the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table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to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be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four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feet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in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diameter. </a:t>
            </a:r>
            <a:r>
              <a:rPr sz="2950" dirty="0">
                <a:latin typeface="Roboto"/>
                <a:cs typeface="Roboto"/>
              </a:rPr>
              <a:t>The</a:t>
            </a:r>
            <a:r>
              <a:rPr sz="2950" spc="-3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test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fails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because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I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have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no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table.</a:t>
            </a:r>
            <a:endParaRPr sz="2950">
              <a:latin typeface="Roboto"/>
              <a:cs typeface="Roboto"/>
            </a:endParaRPr>
          </a:p>
          <a:p>
            <a:pPr marL="12700" marR="5080">
              <a:lnSpc>
                <a:spcPct val="158800"/>
              </a:lnSpc>
              <a:spcBef>
                <a:spcPts val="5"/>
              </a:spcBef>
            </a:pPr>
            <a:r>
              <a:rPr sz="2950" dirty="0">
                <a:latin typeface="Roboto"/>
                <a:cs typeface="Roboto"/>
              </a:rPr>
              <a:t>I</a:t>
            </a:r>
            <a:r>
              <a:rPr sz="2950" spc="-3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cut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a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circular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piece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of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wood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four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feet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in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diameter. </a:t>
            </a:r>
            <a:r>
              <a:rPr sz="2950" dirty="0">
                <a:latin typeface="Roboto"/>
                <a:cs typeface="Roboto"/>
              </a:rPr>
              <a:t>The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test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passes.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0416" y="5619765"/>
            <a:ext cx="1700530" cy="0"/>
          </a:xfrm>
          <a:custGeom>
            <a:avLst/>
            <a:gdLst/>
            <a:ahLst/>
            <a:cxnLst/>
            <a:rect l="l" t="t" r="r" b="b"/>
            <a:pathLst>
              <a:path w="1700529">
                <a:moveTo>
                  <a:pt x="0" y="0"/>
                </a:moveTo>
                <a:lnTo>
                  <a:pt x="1700049" y="0"/>
                </a:lnTo>
              </a:path>
            </a:pathLst>
          </a:custGeom>
          <a:ln w="277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7716" y="6382675"/>
            <a:ext cx="8031480" cy="2882265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2950" dirty="0">
                <a:latin typeface="Roboto"/>
                <a:cs typeface="Roboto"/>
              </a:rPr>
              <a:t>I</a:t>
            </a:r>
            <a:r>
              <a:rPr sz="2950" spc="-4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expect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the</a:t>
            </a:r>
            <a:r>
              <a:rPr sz="2950" spc="-3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table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to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be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three</a:t>
            </a:r>
            <a:r>
              <a:rPr sz="2950" spc="-3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feet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high.</a:t>
            </a:r>
            <a:endParaRPr sz="2950">
              <a:latin typeface="Roboto"/>
              <a:cs typeface="Roboto"/>
            </a:endParaRPr>
          </a:p>
          <a:p>
            <a:pPr marL="12700" marR="5080">
              <a:lnSpc>
                <a:spcPct val="158800"/>
              </a:lnSpc>
            </a:pPr>
            <a:r>
              <a:rPr sz="2950" dirty="0">
                <a:latin typeface="Roboto"/>
                <a:cs typeface="Roboto"/>
              </a:rPr>
              <a:t>The</a:t>
            </a:r>
            <a:r>
              <a:rPr sz="2950" spc="-3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test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fails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because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it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is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sitting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on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the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ground. </a:t>
            </a:r>
            <a:r>
              <a:rPr sz="2950" dirty="0">
                <a:latin typeface="Roboto"/>
                <a:cs typeface="Roboto"/>
              </a:rPr>
              <a:t>I</a:t>
            </a:r>
            <a:r>
              <a:rPr sz="2950" spc="-2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add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one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leg</a:t>
            </a:r>
            <a:r>
              <a:rPr sz="2950" spc="-1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in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the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middle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of</a:t>
            </a:r>
            <a:r>
              <a:rPr sz="2950" spc="-1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the</a:t>
            </a:r>
            <a:r>
              <a:rPr sz="2950" spc="-10" dirty="0">
                <a:latin typeface="Roboto"/>
                <a:cs typeface="Roboto"/>
              </a:rPr>
              <a:t> table.</a:t>
            </a:r>
            <a:endParaRPr sz="2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2950" dirty="0">
                <a:latin typeface="Roboto"/>
                <a:cs typeface="Roboto"/>
              </a:rPr>
              <a:t>The</a:t>
            </a:r>
            <a:r>
              <a:rPr sz="2950" spc="-20" dirty="0">
                <a:latin typeface="Roboto"/>
                <a:cs typeface="Roboto"/>
              </a:rPr>
              <a:t> </a:t>
            </a:r>
            <a:r>
              <a:rPr sz="2950" dirty="0">
                <a:latin typeface="Roboto"/>
                <a:cs typeface="Roboto"/>
              </a:rPr>
              <a:t>test</a:t>
            </a:r>
            <a:r>
              <a:rPr sz="2950" spc="-15" dirty="0">
                <a:latin typeface="Roboto"/>
                <a:cs typeface="Roboto"/>
              </a:rPr>
              <a:t> </a:t>
            </a:r>
            <a:r>
              <a:rPr sz="2950" spc="-10" dirty="0">
                <a:latin typeface="Roboto"/>
                <a:cs typeface="Roboto"/>
              </a:rPr>
              <a:t>passes.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0" y="396875"/>
            <a:ext cx="11488184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Unit</a:t>
            </a:r>
            <a:r>
              <a:rPr spc="-185" dirty="0"/>
              <a:t> </a:t>
            </a:r>
            <a:r>
              <a:rPr spc="-10" dirty="0"/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8512" y="2133597"/>
            <a:ext cx="17483738" cy="8248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8625" marR="5080" indent="-416559" algn="just">
              <a:lnSpc>
                <a:spcPct val="150900"/>
              </a:lnSpc>
              <a:spcBef>
                <a:spcPts val="95"/>
              </a:spcBef>
              <a:buFont typeface="Arial"/>
              <a:buChar char="●"/>
              <a:tabLst>
                <a:tab pos="428625" algn="l"/>
              </a:tabLst>
            </a:pP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Unit</a:t>
            </a:r>
            <a:r>
              <a:rPr sz="2950" spc="5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testing</a:t>
            </a:r>
            <a:r>
              <a:rPr sz="2950" spc="5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2950" spc="5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testing</a:t>
            </a:r>
            <a:r>
              <a:rPr sz="2950" spc="5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2950" spc="5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unit</a:t>
            </a:r>
            <a:r>
              <a:rPr sz="2950" spc="5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2950" spc="5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an</a:t>
            </a:r>
            <a:r>
              <a:rPr sz="2950" spc="5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isolated</a:t>
            </a:r>
            <a:r>
              <a:rPr sz="2950" spc="5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environment.</a:t>
            </a:r>
            <a:r>
              <a:rPr sz="2950" spc="57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2950" spc="5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unit</a:t>
            </a:r>
            <a:r>
              <a:rPr sz="2950" spc="5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can</a:t>
            </a:r>
            <a:r>
              <a:rPr sz="2950" spc="5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be</a:t>
            </a:r>
            <a:r>
              <a:rPr sz="2950" spc="56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2950" spc="5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class,</a:t>
            </a:r>
            <a:r>
              <a:rPr sz="2950" spc="57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040A18"/>
                </a:solidFill>
                <a:latin typeface="Roboto"/>
                <a:cs typeface="Roboto"/>
              </a:rPr>
              <a:t>component,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service,</a:t>
            </a:r>
            <a:r>
              <a:rPr sz="295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directive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module,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etc.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which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can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be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logically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separated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from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software.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Any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unit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2950" spc="-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040A18"/>
                </a:solidFill>
                <a:latin typeface="Roboto"/>
                <a:cs typeface="Roboto"/>
              </a:rPr>
              <a:t>an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app</a:t>
            </a:r>
            <a:r>
              <a:rPr sz="2950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not</a:t>
            </a:r>
            <a:r>
              <a:rPr sz="2950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isolated,</a:t>
            </a:r>
            <a:r>
              <a:rPr sz="2950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it’s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quite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normal</a:t>
            </a:r>
            <a:r>
              <a:rPr sz="2950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it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will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be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depending</a:t>
            </a:r>
            <a:r>
              <a:rPr sz="2950" spc="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on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other</a:t>
            </a:r>
            <a:r>
              <a:rPr sz="2950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units</a:t>
            </a:r>
            <a:r>
              <a:rPr sz="2950" spc="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in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an</a:t>
            </a:r>
            <a:r>
              <a:rPr sz="2950" spc="5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040A18"/>
                </a:solidFill>
                <a:latin typeface="Roboto"/>
                <a:cs typeface="Roboto"/>
              </a:rPr>
              <a:t>application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for</a:t>
            </a:r>
            <a:r>
              <a:rPr sz="2950" spc="-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resources</a:t>
            </a:r>
            <a:r>
              <a:rPr sz="2950" spc="-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like</a:t>
            </a:r>
            <a:r>
              <a:rPr sz="2950" spc="-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data</a:t>
            </a:r>
            <a:r>
              <a:rPr sz="2950" spc="-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or</a:t>
            </a:r>
            <a:r>
              <a:rPr sz="2950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spc="-10">
                <a:solidFill>
                  <a:srgbClr val="040A18"/>
                </a:solidFill>
                <a:latin typeface="Roboto"/>
                <a:cs typeface="Roboto"/>
              </a:rPr>
              <a:t>methods</a:t>
            </a:r>
            <a:r>
              <a:rPr sz="2950" spc="-10" smtClean="0">
                <a:solidFill>
                  <a:srgbClr val="040A18"/>
                </a:solidFill>
                <a:latin typeface="Roboto"/>
                <a:cs typeface="Roboto"/>
              </a:rPr>
              <a:t>..</a:t>
            </a:r>
            <a:endParaRPr lang="en-US" sz="2950" spc="-10" dirty="0" smtClean="0">
              <a:solidFill>
                <a:srgbClr val="040A18"/>
              </a:solidFill>
              <a:latin typeface="Roboto"/>
              <a:cs typeface="Roboto"/>
            </a:endParaRPr>
          </a:p>
          <a:p>
            <a:pPr marL="428625" marR="5080" indent="-416559" algn="just">
              <a:lnSpc>
                <a:spcPct val="150900"/>
              </a:lnSpc>
              <a:spcBef>
                <a:spcPts val="95"/>
              </a:spcBef>
              <a:buFont typeface="Arial"/>
              <a:buChar char="●"/>
              <a:tabLst>
                <a:tab pos="428625" algn="l"/>
              </a:tabLst>
            </a:pPr>
            <a:endParaRPr sz="2950">
              <a:latin typeface="Roboto"/>
              <a:cs typeface="Roboto"/>
            </a:endParaRPr>
          </a:p>
          <a:p>
            <a:pPr marL="429259" indent="-416559" algn="just">
              <a:lnSpc>
                <a:spcPct val="100000"/>
              </a:lnSpc>
              <a:spcBef>
                <a:spcPts val="1805"/>
              </a:spcBef>
              <a:buFont typeface="Arial"/>
              <a:buChar char="●"/>
              <a:tabLst>
                <a:tab pos="429259" algn="l"/>
              </a:tabLst>
            </a:pP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295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single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unit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any</a:t>
            </a:r>
            <a:r>
              <a:rPr sz="2950" spc="-1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block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295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code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(i.e.</a:t>
            </a:r>
            <a:r>
              <a:rPr sz="295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function</a:t>
            </a:r>
            <a:r>
              <a:rPr sz="295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or</a:t>
            </a:r>
            <a:r>
              <a:rPr sz="295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class)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that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has</a:t>
            </a:r>
            <a:r>
              <a:rPr sz="295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one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only</a:t>
            </a:r>
            <a:r>
              <a:rPr sz="295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one</a:t>
            </a:r>
            <a:r>
              <a:rPr sz="2950" spc="-1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040A18"/>
                </a:solidFill>
                <a:latin typeface="Roboto"/>
                <a:cs typeface="Roboto"/>
              </a:rPr>
              <a:t>responsibility.</a:t>
            </a:r>
            <a:endParaRPr sz="2950">
              <a:latin typeface="Roboto"/>
              <a:cs typeface="Roboto"/>
            </a:endParaRPr>
          </a:p>
          <a:p>
            <a:pPr marL="429259" indent="-416559" algn="just">
              <a:lnSpc>
                <a:spcPct val="100000"/>
              </a:lnSpc>
              <a:spcBef>
                <a:spcPts val="1800"/>
              </a:spcBef>
              <a:buFont typeface="Arial"/>
              <a:buChar char="●"/>
              <a:tabLst>
                <a:tab pos="429259" algn="l"/>
              </a:tabLst>
            </a:pPr>
            <a:endParaRPr lang="en-US" sz="2950" dirty="0" smtClean="0">
              <a:solidFill>
                <a:srgbClr val="040A18"/>
              </a:solidFill>
              <a:latin typeface="Roboto"/>
              <a:cs typeface="Roboto"/>
            </a:endParaRPr>
          </a:p>
          <a:p>
            <a:pPr marL="429259" indent="-416559" algn="just">
              <a:lnSpc>
                <a:spcPct val="100000"/>
              </a:lnSpc>
              <a:spcBef>
                <a:spcPts val="1800"/>
              </a:spcBef>
              <a:buFont typeface="Arial"/>
              <a:buChar char="●"/>
              <a:tabLst>
                <a:tab pos="429259" algn="l"/>
              </a:tabLst>
            </a:pPr>
            <a:r>
              <a:rPr sz="2950" smtClean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2950" spc="-25" smtClean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function</a:t>
            </a:r>
            <a:r>
              <a:rPr sz="2950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might</a:t>
            </a:r>
            <a:r>
              <a:rPr sz="2950" spc="-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have</a:t>
            </a:r>
            <a:r>
              <a:rPr sz="2950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multiple</a:t>
            </a:r>
            <a:r>
              <a:rPr sz="2950" spc="-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unit</a:t>
            </a:r>
            <a:r>
              <a:rPr sz="2950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tests</a:t>
            </a:r>
            <a:r>
              <a:rPr sz="2950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according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2950" spc="-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2950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uses</a:t>
            </a:r>
            <a:r>
              <a:rPr sz="2950" spc="-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2950" spc="-3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output</a:t>
            </a:r>
            <a:r>
              <a:rPr sz="2950" spc="-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2950" spc="-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2950" spc="-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040A18"/>
                </a:solidFill>
                <a:latin typeface="Roboto"/>
                <a:cs typeface="Roboto"/>
              </a:rPr>
              <a:t>function.</a:t>
            </a:r>
            <a:endParaRPr sz="2950">
              <a:latin typeface="Roboto"/>
              <a:cs typeface="Roboto"/>
            </a:endParaRPr>
          </a:p>
          <a:p>
            <a:pPr marL="428625" marR="12700" indent="-416559" algn="just">
              <a:lnSpc>
                <a:spcPct val="150900"/>
              </a:lnSpc>
              <a:buFont typeface="Arial"/>
              <a:buChar char="●"/>
              <a:tabLst>
                <a:tab pos="428625" algn="l"/>
              </a:tabLst>
            </a:pPr>
            <a:endParaRPr lang="en-US" sz="2950" dirty="0" smtClean="0">
              <a:solidFill>
                <a:srgbClr val="040A18"/>
              </a:solidFill>
              <a:latin typeface="Roboto"/>
              <a:cs typeface="Roboto"/>
            </a:endParaRPr>
          </a:p>
          <a:p>
            <a:pPr marL="428625" marR="12700" indent="-416559" algn="just">
              <a:lnSpc>
                <a:spcPct val="150900"/>
              </a:lnSpc>
              <a:buFont typeface="Arial"/>
              <a:buChar char="●"/>
              <a:tabLst>
                <a:tab pos="428625" algn="l"/>
              </a:tabLst>
            </a:pPr>
            <a:r>
              <a:rPr sz="2950" smtClean="0">
                <a:solidFill>
                  <a:srgbClr val="040A18"/>
                </a:solidFill>
                <a:latin typeface="Roboto"/>
                <a:cs typeface="Roboto"/>
              </a:rPr>
              <a:t>So</a:t>
            </a:r>
            <a:r>
              <a:rPr sz="2950" spc="490" smtClean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if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we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do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an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integrated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test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2950" spc="49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application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and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it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fails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then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it’s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hard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identify</a:t>
            </a:r>
            <a:r>
              <a:rPr sz="2950" spc="49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spc="-20" dirty="0">
                <a:solidFill>
                  <a:srgbClr val="040A18"/>
                </a:solidFill>
                <a:latin typeface="Roboto"/>
                <a:cs typeface="Roboto"/>
              </a:rPr>
              <a:t>where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exactly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code</a:t>
            </a:r>
            <a:r>
              <a:rPr sz="2950" spc="17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breaking.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So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the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purpose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of</a:t>
            </a:r>
            <a:r>
              <a:rPr sz="2950" spc="17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unit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testing</a:t>
            </a:r>
            <a:r>
              <a:rPr sz="2950" spc="18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is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to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test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each</a:t>
            </a:r>
            <a:r>
              <a:rPr sz="2950" spc="17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unit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individually</a:t>
            </a:r>
            <a:r>
              <a:rPr sz="2950" spc="17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040A18"/>
                </a:solidFill>
                <a:latin typeface="Roboto"/>
                <a:cs typeface="Roboto"/>
              </a:rPr>
              <a:t>and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see</a:t>
            </a:r>
            <a:r>
              <a:rPr sz="2950" spc="-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if</a:t>
            </a:r>
            <a:r>
              <a:rPr sz="2950" spc="-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it’s</a:t>
            </a:r>
            <a:r>
              <a:rPr sz="2950" spc="-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040A18"/>
                </a:solidFill>
                <a:latin typeface="Roboto"/>
                <a:cs typeface="Roboto"/>
              </a:rPr>
              <a:t>working</a:t>
            </a:r>
            <a:r>
              <a:rPr sz="2950" spc="-5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040A18"/>
                </a:solidFill>
                <a:latin typeface="Roboto"/>
                <a:cs typeface="Roboto"/>
              </a:rPr>
              <a:t>fine.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1850" y="930275"/>
            <a:ext cx="14286787" cy="9285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23795" marR="5080" indent="-2411730">
              <a:lnSpc>
                <a:spcPct val="100600"/>
              </a:lnSpc>
              <a:spcBef>
                <a:spcPts val="90"/>
              </a:spcBef>
            </a:pPr>
            <a:r>
              <a:rPr dirty="0"/>
              <a:t>Benefits</a:t>
            </a:r>
            <a:r>
              <a:rPr spc="-6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Objectives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Unit</a:t>
            </a:r>
            <a:r>
              <a:rPr spc="-210" dirty="0"/>
              <a:t> </a:t>
            </a:r>
            <a:r>
              <a:rPr spc="-10" dirty="0"/>
              <a:t>Testing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61694" y="3371432"/>
            <a:ext cx="11358245" cy="6389370"/>
            <a:chOff x="4161694" y="3371432"/>
            <a:chExt cx="11358245" cy="6389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1694" y="3371432"/>
              <a:ext cx="11357878" cy="638881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2439" y="8566568"/>
              <a:ext cx="2827133" cy="1193678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7496" y="2308486"/>
            <a:ext cx="8124190" cy="6360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solidFill>
                  <a:srgbClr val="040A18"/>
                </a:solidFill>
                <a:latin typeface="Roboto"/>
                <a:cs typeface="Roboto"/>
              </a:rPr>
              <a:t>Prerequisites</a:t>
            </a:r>
            <a:endParaRPr sz="3450">
              <a:latin typeface="Roboto"/>
              <a:cs typeface="Roboto"/>
            </a:endParaRPr>
          </a:p>
          <a:p>
            <a:pPr marL="421005" indent="-408305" algn="just">
              <a:lnSpc>
                <a:spcPct val="100000"/>
              </a:lnSpc>
              <a:spcBef>
                <a:spcPts val="3130"/>
              </a:spcBef>
              <a:buFont typeface="Arial"/>
              <a:buChar char="●"/>
              <a:tabLst>
                <a:tab pos="421005" algn="l"/>
              </a:tabLst>
            </a:pPr>
            <a:r>
              <a:rPr sz="2850" dirty="0">
                <a:solidFill>
                  <a:srgbClr val="040A18"/>
                </a:solidFill>
                <a:latin typeface="Roboto"/>
                <a:cs typeface="Roboto"/>
              </a:rPr>
              <a:t>Node</a:t>
            </a:r>
            <a:r>
              <a:rPr sz="285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dirty="0">
                <a:solidFill>
                  <a:srgbClr val="040A18"/>
                </a:solidFill>
                <a:latin typeface="Roboto"/>
                <a:cs typeface="Roboto"/>
              </a:rPr>
              <a:t>Js</a:t>
            </a:r>
            <a:r>
              <a:rPr sz="285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dirty="0">
                <a:solidFill>
                  <a:srgbClr val="040A18"/>
                </a:solidFill>
                <a:latin typeface="Roboto"/>
                <a:cs typeface="Roboto"/>
              </a:rPr>
              <a:t>6.9</a:t>
            </a:r>
            <a:r>
              <a:rPr sz="2850" spc="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spc="-25" dirty="0">
                <a:solidFill>
                  <a:srgbClr val="040A18"/>
                </a:solidFill>
                <a:latin typeface="Roboto"/>
                <a:cs typeface="Roboto"/>
              </a:rPr>
              <a:t>+.</a:t>
            </a:r>
            <a:endParaRPr sz="2850">
              <a:latin typeface="Roboto"/>
              <a:cs typeface="Roboto"/>
            </a:endParaRPr>
          </a:p>
          <a:p>
            <a:pPr marL="421005" indent="-408305" algn="just">
              <a:lnSpc>
                <a:spcPct val="100000"/>
              </a:lnSpc>
              <a:spcBef>
                <a:spcPts val="1775"/>
              </a:spcBef>
              <a:buFont typeface="Arial"/>
              <a:buChar char="●"/>
              <a:tabLst>
                <a:tab pos="421005" algn="l"/>
              </a:tabLst>
            </a:pPr>
            <a:r>
              <a:rPr sz="2850" dirty="0">
                <a:solidFill>
                  <a:srgbClr val="040A18"/>
                </a:solidFill>
                <a:latin typeface="Roboto"/>
                <a:cs typeface="Roboto"/>
              </a:rPr>
              <a:t>Angular</a:t>
            </a:r>
            <a:r>
              <a:rPr sz="2850" spc="6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spc="-25" dirty="0">
                <a:solidFill>
                  <a:srgbClr val="040A18"/>
                </a:solidFill>
                <a:latin typeface="Roboto"/>
                <a:cs typeface="Roboto"/>
              </a:rPr>
              <a:t>cli</a:t>
            </a:r>
            <a:endParaRPr sz="2850">
              <a:latin typeface="Roboto"/>
              <a:cs typeface="Roboto"/>
            </a:endParaRPr>
          </a:p>
          <a:p>
            <a:pPr marL="420370" marR="5080" indent="-408305" algn="just">
              <a:lnSpc>
                <a:spcPts val="5340"/>
              </a:lnSpc>
              <a:spcBef>
                <a:spcPts val="430"/>
              </a:spcBef>
              <a:buFont typeface="Arial"/>
              <a:buChar char="●"/>
              <a:tabLst>
                <a:tab pos="422275" algn="l"/>
              </a:tabLst>
            </a:pPr>
            <a:r>
              <a:rPr sz="2850" dirty="0">
                <a:solidFill>
                  <a:srgbClr val="040A18"/>
                </a:solidFill>
                <a:latin typeface="Roboto"/>
                <a:cs typeface="Roboto"/>
              </a:rPr>
              <a:t>A</a:t>
            </a:r>
            <a:r>
              <a:rPr sz="2850" spc="22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dirty="0">
                <a:solidFill>
                  <a:srgbClr val="040A18"/>
                </a:solidFill>
                <a:latin typeface="Roboto"/>
                <a:cs typeface="Roboto"/>
              </a:rPr>
              <a:t>angular</a:t>
            </a:r>
            <a:r>
              <a:rPr sz="2850" spc="23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dirty="0">
                <a:solidFill>
                  <a:srgbClr val="040A18"/>
                </a:solidFill>
                <a:latin typeface="Roboto"/>
                <a:cs typeface="Roboto"/>
              </a:rPr>
              <a:t>project</a:t>
            </a:r>
            <a:r>
              <a:rPr sz="2850" spc="240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850" dirty="0">
                <a:solidFill>
                  <a:srgbClr val="040A18"/>
                </a:solidFill>
                <a:latin typeface="Roboto"/>
                <a:cs typeface="Roboto"/>
              </a:rPr>
              <a:t>-</a:t>
            </a:r>
            <a:r>
              <a:rPr sz="2850" spc="285" dirty="0">
                <a:solidFill>
                  <a:srgbClr val="040A18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create</a:t>
            </a:r>
            <a:r>
              <a:rPr sz="2950" spc="2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</a:t>
            </a:r>
            <a:r>
              <a:rPr sz="2950" spc="2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new</a:t>
            </a:r>
            <a:r>
              <a:rPr sz="2950" spc="24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project</a:t>
            </a:r>
            <a:r>
              <a:rPr sz="2950" spc="2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using 	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angular</a:t>
            </a:r>
            <a:r>
              <a:rPr sz="2950" spc="7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CLI</a:t>
            </a:r>
            <a:r>
              <a:rPr sz="2950" spc="71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which</a:t>
            </a:r>
            <a:r>
              <a:rPr sz="2950" spc="7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will</a:t>
            </a:r>
            <a:r>
              <a:rPr sz="2950" spc="7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install</a:t>
            </a:r>
            <a:r>
              <a:rPr sz="2950" spc="7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everything</a:t>
            </a:r>
            <a:r>
              <a:rPr sz="2950" spc="7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we 	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need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to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have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to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test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application.</a:t>
            </a:r>
            <a:endParaRPr sz="2950">
              <a:latin typeface="Roboto"/>
              <a:cs typeface="Roboto"/>
            </a:endParaRPr>
          </a:p>
          <a:p>
            <a:pPr marL="798830" algn="just">
              <a:lnSpc>
                <a:spcPct val="100000"/>
              </a:lnSpc>
              <a:spcBef>
                <a:spcPts val="2320"/>
              </a:spcBef>
            </a:pPr>
            <a:r>
              <a:rPr sz="2950" b="1" i="1" dirty="0">
                <a:solidFill>
                  <a:srgbClr val="211C1F"/>
                </a:solidFill>
                <a:latin typeface="Roboto"/>
                <a:cs typeface="Roboto"/>
              </a:rPr>
              <a:t>ng</a:t>
            </a:r>
            <a:r>
              <a:rPr sz="2950" b="1" i="1" spc="7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b="1" i="1" dirty="0">
                <a:solidFill>
                  <a:srgbClr val="211C1F"/>
                </a:solidFill>
                <a:latin typeface="Roboto"/>
                <a:cs typeface="Roboto"/>
              </a:rPr>
              <a:t>new</a:t>
            </a:r>
            <a:r>
              <a:rPr sz="2950" b="1" i="1" spc="7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b="1" i="1" dirty="0">
                <a:solidFill>
                  <a:srgbClr val="211C1F"/>
                </a:solidFill>
                <a:latin typeface="Roboto"/>
                <a:cs typeface="Roboto"/>
              </a:rPr>
              <a:t>unit-test-</a:t>
            </a:r>
            <a:r>
              <a:rPr sz="2950" b="1" i="1" spc="-20" dirty="0">
                <a:solidFill>
                  <a:srgbClr val="211C1F"/>
                </a:solidFill>
                <a:latin typeface="Roboto"/>
                <a:cs typeface="Roboto"/>
              </a:rPr>
              <a:t>demo</a:t>
            </a:r>
            <a:endParaRPr sz="2950">
              <a:latin typeface="Roboto"/>
              <a:cs typeface="Roboto"/>
            </a:endParaRPr>
          </a:p>
          <a:p>
            <a:pPr marL="422275" marR="6985" algn="just">
              <a:lnSpc>
                <a:spcPct val="150900"/>
              </a:lnSpc>
              <a:spcBef>
                <a:spcPts val="990"/>
              </a:spcBef>
            </a:pP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In</a:t>
            </a:r>
            <a:r>
              <a:rPr sz="2950" spc="72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73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package.json</a:t>
            </a:r>
            <a:r>
              <a:rPr sz="2950" spc="73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you</a:t>
            </a:r>
            <a:r>
              <a:rPr sz="2950" spc="73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can</a:t>
            </a:r>
            <a:r>
              <a:rPr sz="2950" spc="730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find</a:t>
            </a:r>
            <a:r>
              <a:rPr sz="2950" spc="735" dirty="0">
                <a:solidFill>
                  <a:srgbClr val="211C1F"/>
                </a:solidFill>
                <a:latin typeface="Roboto"/>
                <a:cs typeface="Roboto"/>
              </a:rPr>
              <a:t>  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the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following: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8251" y="960634"/>
            <a:ext cx="11335784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Unit</a:t>
            </a:r>
            <a:r>
              <a:rPr spc="-35" dirty="0"/>
              <a:t> </a:t>
            </a:r>
            <a:r>
              <a:rPr dirty="0"/>
              <a:t>testing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" dirty="0"/>
              <a:t>Angular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57" y="2554458"/>
            <a:ext cx="8789094" cy="56216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8046" y="2343626"/>
            <a:ext cx="16166465" cy="5732780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441959" indent="-429259">
              <a:lnSpc>
                <a:spcPct val="100000"/>
              </a:lnSpc>
              <a:spcBef>
                <a:spcPts val="2320"/>
              </a:spcBef>
              <a:buClr>
                <a:srgbClr val="040A18"/>
              </a:buClr>
              <a:buFont typeface="Arial"/>
              <a:buChar char="●"/>
              <a:tabLst>
                <a:tab pos="441959" algn="l"/>
              </a:tabLst>
            </a:pPr>
            <a:r>
              <a:rPr sz="3950" b="1" spc="-10" dirty="0">
                <a:solidFill>
                  <a:srgbClr val="211C1F"/>
                </a:solidFill>
                <a:latin typeface="Roboto"/>
                <a:cs typeface="Roboto"/>
              </a:rPr>
              <a:t>Jasmine-core</a:t>
            </a:r>
            <a:r>
              <a:rPr sz="3950" spc="-10" dirty="0">
                <a:solidFill>
                  <a:srgbClr val="211C1F"/>
                </a:solidFill>
                <a:latin typeface="Roboto"/>
                <a:cs typeface="Roboto"/>
              </a:rPr>
              <a:t>:</a:t>
            </a:r>
            <a:endParaRPr sz="3950">
              <a:latin typeface="Roboto"/>
              <a:cs typeface="Roboto"/>
            </a:endParaRPr>
          </a:p>
          <a:p>
            <a:pPr marL="441325" marR="242570">
              <a:lnSpc>
                <a:spcPct val="115700"/>
              </a:lnSpc>
              <a:spcBef>
                <a:spcPts val="1120"/>
              </a:spcBef>
            </a:pP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Jasmine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is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behavior-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driven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development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framework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for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testing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JavaScript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code.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It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does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not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depend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on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any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other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JavaScript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frameworks.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It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does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not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require</a:t>
            </a:r>
            <a:r>
              <a:rPr sz="2950" spc="-4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</a:t>
            </a:r>
            <a:r>
              <a:rPr sz="2950" spc="-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DOM.</a:t>
            </a:r>
            <a:endParaRPr sz="29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25"/>
              </a:spcBef>
            </a:pPr>
            <a:endParaRPr sz="2950">
              <a:latin typeface="Roboto"/>
              <a:cs typeface="Roboto"/>
            </a:endParaRPr>
          </a:p>
          <a:p>
            <a:pPr marL="441959" indent="-429259">
              <a:lnSpc>
                <a:spcPct val="100000"/>
              </a:lnSpc>
              <a:buClr>
                <a:srgbClr val="040A18"/>
              </a:buClr>
              <a:buFont typeface="Arial"/>
              <a:buChar char="●"/>
              <a:tabLst>
                <a:tab pos="441959" algn="l"/>
              </a:tabLst>
            </a:pPr>
            <a:r>
              <a:rPr sz="3950" b="1" spc="-10" dirty="0">
                <a:solidFill>
                  <a:srgbClr val="211C1F"/>
                </a:solidFill>
                <a:latin typeface="Roboto"/>
                <a:cs typeface="Roboto"/>
              </a:rPr>
              <a:t>Karma</a:t>
            </a:r>
            <a:r>
              <a:rPr sz="3950" spc="-10" dirty="0">
                <a:solidFill>
                  <a:srgbClr val="211C1F"/>
                </a:solidFill>
                <a:latin typeface="Roboto"/>
                <a:cs typeface="Roboto"/>
              </a:rPr>
              <a:t>:</a:t>
            </a:r>
            <a:endParaRPr sz="3950">
              <a:latin typeface="Roboto"/>
              <a:cs typeface="Roboto"/>
            </a:endParaRPr>
          </a:p>
          <a:p>
            <a:pPr marL="441325" marR="5080" algn="just">
              <a:lnSpc>
                <a:spcPct val="115700"/>
              </a:lnSpc>
              <a:spcBef>
                <a:spcPts val="1125"/>
              </a:spcBef>
            </a:pP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Karma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is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essentially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tool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that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spawns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web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server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that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executes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source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code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against</a:t>
            </a:r>
            <a:r>
              <a:rPr sz="2950" spc="19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test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code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for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each</a:t>
            </a:r>
            <a:r>
              <a:rPr sz="2950" spc="204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of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browsers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connected.</a:t>
            </a:r>
            <a:r>
              <a:rPr sz="2950" spc="15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results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of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each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test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against</a:t>
            </a:r>
            <a:r>
              <a:rPr sz="2950" spc="204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each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browser</a:t>
            </a:r>
            <a:r>
              <a:rPr sz="2950" spc="20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25" dirty="0">
                <a:solidFill>
                  <a:srgbClr val="211C1F"/>
                </a:solidFill>
                <a:latin typeface="Roboto"/>
                <a:cs typeface="Roboto"/>
              </a:rPr>
              <a:t>are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examined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and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displayed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via</a:t>
            </a:r>
            <a:r>
              <a:rPr sz="2950" spc="1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command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line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to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developer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such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that</a:t>
            </a:r>
            <a:r>
              <a:rPr sz="2950" spc="1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they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can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see</a:t>
            </a:r>
            <a:r>
              <a:rPr sz="2950" spc="135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which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browsers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and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tests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passed</a:t>
            </a:r>
            <a:r>
              <a:rPr sz="2950" spc="-3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dirty="0">
                <a:solidFill>
                  <a:srgbClr val="211C1F"/>
                </a:solidFill>
                <a:latin typeface="Roboto"/>
                <a:cs typeface="Roboto"/>
              </a:rPr>
              <a:t>or</a:t>
            </a:r>
            <a:r>
              <a:rPr sz="2950" spc="-20" dirty="0">
                <a:solidFill>
                  <a:srgbClr val="211C1F"/>
                </a:solidFill>
                <a:latin typeface="Roboto"/>
                <a:cs typeface="Roboto"/>
              </a:rPr>
              <a:t> </a:t>
            </a:r>
            <a:r>
              <a:rPr sz="2950" spc="-10" dirty="0">
                <a:solidFill>
                  <a:srgbClr val="211C1F"/>
                </a:solidFill>
                <a:latin typeface="Roboto"/>
                <a:cs typeface="Roboto"/>
              </a:rPr>
              <a:t>failed.</a:t>
            </a:r>
            <a:endParaRPr sz="295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35"/>
              </a:spcBef>
            </a:pPr>
            <a:r>
              <a:rPr dirty="0"/>
              <a:t>Jasmine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Karma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5850" y="983471"/>
            <a:ext cx="11553044" cy="930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000000"/>
                </a:solidFill>
              </a:rPr>
              <a:t>Angular</a:t>
            </a:r>
            <a:r>
              <a:rPr spc="-33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Testing</a:t>
            </a:r>
            <a:r>
              <a:rPr spc="-325" dirty="0">
                <a:solidFill>
                  <a:srgbClr val="000000"/>
                </a:solidFill>
              </a:rPr>
              <a:t> </a:t>
            </a:r>
            <a:r>
              <a:rPr spc="-530" dirty="0">
                <a:solidFill>
                  <a:srgbClr val="000000"/>
                </a:solidFill>
              </a:rPr>
              <a:t>T</a:t>
            </a:r>
            <a:r>
              <a:rPr spc="70" dirty="0">
                <a:solidFill>
                  <a:srgbClr val="000000"/>
                </a:solidFill>
              </a:rPr>
              <a:t>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8818" y="4201526"/>
            <a:ext cx="15350317" cy="43725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0379075"/>
            <a:ext cx="20104100" cy="9302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57650" y="0"/>
            <a:ext cx="3346450" cy="11588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991</Words>
  <Application>Microsoft Office PowerPoint</Application>
  <PresentationFormat>Custom</PresentationFormat>
  <Paragraphs>92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Unit Testing in Angular</vt:lpstr>
      <vt:lpstr>Our Agenda</vt:lpstr>
      <vt:lpstr>Test Driven Development</vt:lpstr>
      <vt:lpstr>Test Driven Development..</vt:lpstr>
      <vt:lpstr>What is Unit Testing?</vt:lpstr>
      <vt:lpstr>Benefits and Objectives of Unit Testing</vt:lpstr>
      <vt:lpstr>Unit testing in Angular</vt:lpstr>
      <vt:lpstr>Jasmine And Karma</vt:lpstr>
      <vt:lpstr>Angular Testing Tools</vt:lpstr>
      <vt:lpstr>Test Spec File</vt:lpstr>
      <vt:lpstr>Jasmine Test Spec</vt:lpstr>
      <vt:lpstr>Setup and teardown(Cleaning up)</vt:lpstr>
      <vt:lpstr>Slide 13</vt:lpstr>
      <vt:lpstr>Important Points About Jasmine</vt:lpstr>
      <vt:lpstr>TESTING  A  COMPONENT</vt:lpstr>
      <vt:lpstr>Code Coverage</vt:lpstr>
      <vt:lpstr>DEMO</vt:lpstr>
      <vt:lpstr>References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in Angular.pptx</dc:title>
  <cp:lastModifiedBy>Blessed</cp:lastModifiedBy>
  <cp:revision>3</cp:revision>
  <dcterms:created xsi:type="dcterms:W3CDTF">2024-03-23T06:42:27Z</dcterms:created>
  <dcterms:modified xsi:type="dcterms:W3CDTF">2024-03-23T06:51:11Z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2024-03-23T00:00:00Z</vt:filetime>
  </property>
  <property fmtid="{D5CDD505-2E9C-101B-9397-08002B2CF9AE}" pid="4" name="Producer">
    <vt:lpwstr>3-Heights(TM) PDF Security Shell 4.8.25.2 (http://www.pdf-tools.com)</vt:lpwstr>
  </property>
</Properties>
</file>