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76" r:id="rId6"/>
    <p:sldId id="274" r:id="rId7"/>
    <p:sldId id="259" r:id="rId8"/>
    <p:sldId id="266" r:id="rId9"/>
    <p:sldId id="267" r:id="rId10"/>
    <p:sldId id="268" r:id="rId11"/>
    <p:sldId id="260" r:id="rId12"/>
    <p:sldId id="269" r:id="rId13"/>
    <p:sldId id="261" r:id="rId14"/>
    <p:sldId id="270" r:id="rId15"/>
    <p:sldId id="271" r:id="rId16"/>
    <p:sldId id="262" r:id="rId17"/>
    <p:sldId id="272" r:id="rId18"/>
    <p:sldId id="263" r:id="rId19"/>
    <p:sldId id="265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image" Target="../media/image3.jp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image" Target="../media/image3.jp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931001-9E05-42C3-B7B7-5275F06FCC1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F2A3E0-0D3F-47CD-8366-20BA99316F70}">
      <dgm:prSet/>
      <dgm:spPr/>
      <dgm:t>
        <a:bodyPr/>
        <a:lstStyle/>
        <a:p>
          <a:r>
            <a:rPr lang="en-US"/>
            <a:t>What is a Bot?</a:t>
          </a:r>
        </a:p>
      </dgm:t>
    </dgm:pt>
    <dgm:pt modelId="{F3FBED0C-9C33-4FE7-B46F-82AC42EDB12A}" type="parTrans" cxnId="{9916A418-40D0-47E0-91E5-2348698BD537}">
      <dgm:prSet/>
      <dgm:spPr/>
      <dgm:t>
        <a:bodyPr/>
        <a:lstStyle/>
        <a:p>
          <a:endParaRPr lang="en-US"/>
        </a:p>
      </dgm:t>
    </dgm:pt>
    <dgm:pt modelId="{79708D78-5908-4BC4-BC66-D9503E19C196}" type="sibTrans" cxnId="{9916A418-40D0-47E0-91E5-2348698BD537}">
      <dgm:prSet/>
      <dgm:spPr/>
      <dgm:t>
        <a:bodyPr/>
        <a:lstStyle/>
        <a:p>
          <a:endParaRPr lang="en-US"/>
        </a:p>
      </dgm:t>
    </dgm:pt>
    <dgm:pt modelId="{DBF0C1B9-DFAC-4730-A1C1-91AB5CD094A7}">
      <dgm:prSet/>
      <dgm:spPr/>
      <dgm:t>
        <a:bodyPr/>
        <a:lstStyle/>
        <a:p>
          <a:r>
            <a:rPr lang="en-US"/>
            <a:t>A Bot From 0 to Deployment</a:t>
          </a:r>
        </a:p>
      </dgm:t>
    </dgm:pt>
    <dgm:pt modelId="{49F221BE-A4B6-49BC-8D62-D38BF09CC842}" type="parTrans" cxnId="{13597D2E-66A6-4428-BBE7-827A9D2DF981}">
      <dgm:prSet/>
      <dgm:spPr/>
      <dgm:t>
        <a:bodyPr/>
        <a:lstStyle/>
        <a:p>
          <a:endParaRPr lang="en-US"/>
        </a:p>
      </dgm:t>
    </dgm:pt>
    <dgm:pt modelId="{3E5753AD-B66B-4902-947E-A8E27269F409}" type="sibTrans" cxnId="{13597D2E-66A6-4428-BBE7-827A9D2DF981}">
      <dgm:prSet/>
      <dgm:spPr/>
      <dgm:t>
        <a:bodyPr/>
        <a:lstStyle/>
        <a:p>
          <a:endParaRPr lang="en-US"/>
        </a:p>
      </dgm:t>
    </dgm:pt>
    <dgm:pt modelId="{FC2C46F1-3840-4587-A11F-8CF8BADFFDA7}">
      <dgm:prSet/>
      <dgm:spPr/>
      <dgm:t>
        <a:bodyPr/>
        <a:lstStyle/>
        <a:p>
          <a:r>
            <a:rPr lang="en-US"/>
            <a:t>Inside the Bot Builder SDK</a:t>
          </a:r>
        </a:p>
      </dgm:t>
    </dgm:pt>
    <dgm:pt modelId="{DCB406A8-E348-4D17-BD89-414777CC02D6}" type="parTrans" cxnId="{FC9FF08F-F1C5-48D6-847F-970FCE0E3F3E}">
      <dgm:prSet/>
      <dgm:spPr/>
      <dgm:t>
        <a:bodyPr/>
        <a:lstStyle/>
        <a:p>
          <a:endParaRPr lang="en-US"/>
        </a:p>
      </dgm:t>
    </dgm:pt>
    <dgm:pt modelId="{B4CD38D2-70FF-4456-9B38-6BC4E14F2DF4}" type="sibTrans" cxnId="{FC9FF08F-F1C5-48D6-847F-970FCE0E3F3E}">
      <dgm:prSet/>
      <dgm:spPr/>
      <dgm:t>
        <a:bodyPr/>
        <a:lstStyle/>
        <a:p>
          <a:endParaRPr lang="en-US"/>
        </a:p>
      </dgm:t>
    </dgm:pt>
    <dgm:pt modelId="{3D7491F3-3811-4A5D-8663-C06E7695459C}">
      <dgm:prSet/>
      <dgm:spPr/>
      <dgm:t>
        <a:bodyPr/>
        <a:lstStyle/>
        <a:p>
          <a:r>
            <a:rPr lang="en-US"/>
            <a:t>Natural Language Understanding</a:t>
          </a:r>
        </a:p>
      </dgm:t>
    </dgm:pt>
    <dgm:pt modelId="{ECF207F8-BA46-4198-A80F-8AB1FD149EB6}" type="parTrans" cxnId="{CA7E587F-D9B7-4D65-93E9-C20B08D77CE4}">
      <dgm:prSet/>
      <dgm:spPr/>
      <dgm:t>
        <a:bodyPr/>
        <a:lstStyle/>
        <a:p>
          <a:endParaRPr lang="en-US"/>
        </a:p>
      </dgm:t>
    </dgm:pt>
    <dgm:pt modelId="{66D22D92-6875-4496-ABBF-A91DE4AA003B}" type="sibTrans" cxnId="{CA7E587F-D9B7-4D65-93E9-C20B08D77CE4}">
      <dgm:prSet/>
      <dgm:spPr/>
      <dgm:t>
        <a:bodyPr/>
        <a:lstStyle/>
        <a:p>
          <a:endParaRPr lang="en-US"/>
        </a:p>
      </dgm:t>
    </dgm:pt>
    <dgm:pt modelId="{A59E214F-359B-488F-9E90-0CCEE84D8993}">
      <dgm:prSet/>
      <dgm:spPr/>
      <dgm:t>
        <a:bodyPr/>
        <a:lstStyle/>
        <a:p>
          <a:r>
            <a:rPr lang="en-US"/>
            <a:t>Botiquette</a:t>
          </a:r>
        </a:p>
      </dgm:t>
    </dgm:pt>
    <dgm:pt modelId="{3FFA88E0-4010-4657-8702-C66F88C24561}" type="parTrans" cxnId="{B76020ED-E314-49B8-9F23-EF66C8799295}">
      <dgm:prSet/>
      <dgm:spPr/>
      <dgm:t>
        <a:bodyPr/>
        <a:lstStyle/>
        <a:p>
          <a:endParaRPr lang="en-US"/>
        </a:p>
      </dgm:t>
    </dgm:pt>
    <dgm:pt modelId="{5789884D-AAC5-4E7B-AD0C-34C757D154A7}" type="sibTrans" cxnId="{B76020ED-E314-49B8-9F23-EF66C8799295}">
      <dgm:prSet/>
      <dgm:spPr/>
      <dgm:t>
        <a:bodyPr/>
        <a:lstStyle/>
        <a:p>
          <a:endParaRPr lang="en-US"/>
        </a:p>
      </dgm:t>
    </dgm:pt>
    <dgm:pt modelId="{F71D5DE6-6257-4DF3-BFCB-CA1F000165B3}" type="pres">
      <dgm:prSet presAssocID="{85931001-9E05-42C3-B7B7-5275F06FCC17}" presName="CompostProcess" presStyleCnt="0">
        <dgm:presLayoutVars>
          <dgm:dir/>
          <dgm:resizeHandles val="exact"/>
        </dgm:presLayoutVars>
      </dgm:prSet>
      <dgm:spPr/>
    </dgm:pt>
    <dgm:pt modelId="{DBA56C3D-1775-4FAB-8A97-0EE8A4B17E5E}" type="pres">
      <dgm:prSet presAssocID="{85931001-9E05-42C3-B7B7-5275F06FCC17}" presName="arrow" presStyleLbl="bgShp" presStyleIdx="0" presStyleCnt="1"/>
      <dgm:spPr/>
    </dgm:pt>
    <dgm:pt modelId="{34344B4C-5A28-44F7-9051-B90E42E06005}" type="pres">
      <dgm:prSet presAssocID="{85931001-9E05-42C3-B7B7-5275F06FCC17}" presName="linearProcess" presStyleCnt="0"/>
      <dgm:spPr/>
    </dgm:pt>
    <dgm:pt modelId="{C4245F58-462D-40E6-BC26-2A6FBD7D6A1A}" type="pres">
      <dgm:prSet presAssocID="{E0F2A3E0-0D3F-47CD-8366-20BA99316F70}" presName="textNode" presStyleLbl="node1" presStyleIdx="0" presStyleCnt="5">
        <dgm:presLayoutVars>
          <dgm:bulletEnabled val="1"/>
        </dgm:presLayoutVars>
      </dgm:prSet>
      <dgm:spPr/>
    </dgm:pt>
    <dgm:pt modelId="{908949AC-9242-43B0-8CAF-6698E46803A7}" type="pres">
      <dgm:prSet presAssocID="{79708D78-5908-4BC4-BC66-D9503E19C196}" presName="sibTrans" presStyleCnt="0"/>
      <dgm:spPr/>
    </dgm:pt>
    <dgm:pt modelId="{6FF80274-DD39-4A94-B3A9-BAF8029C0104}" type="pres">
      <dgm:prSet presAssocID="{DBF0C1B9-DFAC-4730-A1C1-91AB5CD094A7}" presName="textNode" presStyleLbl="node1" presStyleIdx="1" presStyleCnt="5">
        <dgm:presLayoutVars>
          <dgm:bulletEnabled val="1"/>
        </dgm:presLayoutVars>
      </dgm:prSet>
      <dgm:spPr/>
    </dgm:pt>
    <dgm:pt modelId="{C88550C3-3EB6-40D1-94BC-50B86AD34097}" type="pres">
      <dgm:prSet presAssocID="{3E5753AD-B66B-4902-947E-A8E27269F409}" presName="sibTrans" presStyleCnt="0"/>
      <dgm:spPr/>
    </dgm:pt>
    <dgm:pt modelId="{F3EA6E8A-DC66-493D-897F-02C3E86C2850}" type="pres">
      <dgm:prSet presAssocID="{FC2C46F1-3840-4587-A11F-8CF8BADFFDA7}" presName="textNode" presStyleLbl="node1" presStyleIdx="2" presStyleCnt="5">
        <dgm:presLayoutVars>
          <dgm:bulletEnabled val="1"/>
        </dgm:presLayoutVars>
      </dgm:prSet>
      <dgm:spPr/>
    </dgm:pt>
    <dgm:pt modelId="{4A776D1F-F041-4E49-A572-D6C92D8189F8}" type="pres">
      <dgm:prSet presAssocID="{B4CD38D2-70FF-4456-9B38-6BC4E14F2DF4}" presName="sibTrans" presStyleCnt="0"/>
      <dgm:spPr/>
    </dgm:pt>
    <dgm:pt modelId="{F0E0F601-6266-47E8-8729-3846F058066C}" type="pres">
      <dgm:prSet presAssocID="{3D7491F3-3811-4A5D-8663-C06E7695459C}" presName="textNode" presStyleLbl="node1" presStyleIdx="3" presStyleCnt="5">
        <dgm:presLayoutVars>
          <dgm:bulletEnabled val="1"/>
        </dgm:presLayoutVars>
      </dgm:prSet>
      <dgm:spPr/>
    </dgm:pt>
    <dgm:pt modelId="{0CA3751F-A351-4AE0-96C5-30B19955D590}" type="pres">
      <dgm:prSet presAssocID="{66D22D92-6875-4496-ABBF-A91DE4AA003B}" presName="sibTrans" presStyleCnt="0"/>
      <dgm:spPr/>
    </dgm:pt>
    <dgm:pt modelId="{4026C3BF-F937-4764-A448-48C801732D23}" type="pres">
      <dgm:prSet presAssocID="{A59E214F-359B-488F-9E90-0CCEE84D899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A7E587F-D9B7-4D65-93E9-C20B08D77CE4}" srcId="{85931001-9E05-42C3-B7B7-5275F06FCC17}" destId="{3D7491F3-3811-4A5D-8663-C06E7695459C}" srcOrd="3" destOrd="0" parTransId="{ECF207F8-BA46-4198-A80F-8AB1FD149EB6}" sibTransId="{66D22D92-6875-4496-ABBF-A91DE4AA003B}"/>
    <dgm:cxn modelId="{13597D2E-66A6-4428-BBE7-827A9D2DF981}" srcId="{85931001-9E05-42C3-B7B7-5275F06FCC17}" destId="{DBF0C1B9-DFAC-4730-A1C1-91AB5CD094A7}" srcOrd="1" destOrd="0" parTransId="{49F221BE-A4B6-49BC-8D62-D38BF09CC842}" sibTransId="{3E5753AD-B66B-4902-947E-A8E27269F409}"/>
    <dgm:cxn modelId="{FC9FF08F-F1C5-48D6-847F-970FCE0E3F3E}" srcId="{85931001-9E05-42C3-B7B7-5275F06FCC17}" destId="{FC2C46F1-3840-4587-A11F-8CF8BADFFDA7}" srcOrd="2" destOrd="0" parTransId="{DCB406A8-E348-4D17-BD89-414777CC02D6}" sibTransId="{B4CD38D2-70FF-4456-9B38-6BC4E14F2DF4}"/>
    <dgm:cxn modelId="{58FD5E16-00DE-4C65-8A73-EB139C3ABB9A}" type="presOf" srcId="{A59E214F-359B-488F-9E90-0CCEE84D8993}" destId="{4026C3BF-F937-4764-A448-48C801732D23}" srcOrd="0" destOrd="0" presId="urn:microsoft.com/office/officeart/2005/8/layout/hProcess9"/>
    <dgm:cxn modelId="{405F9E20-5A44-4004-A670-C8F9863B4AA5}" type="presOf" srcId="{DBF0C1B9-DFAC-4730-A1C1-91AB5CD094A7}" destId="{6FF80274-DD39-4A94-B3A9-BAF8029C0104}" srcOrd="0" destOrd="0" presId="urn:microsoft.com/office/officeart/2005/8/layout/hProcess9"/>
    <dgm:cxn modelId="{9916A418-40D0-47E0-91E5-2348698BD537}" srcId="{85931001-9E05-42C3-B7B7-5275F06FCC17}" destId="{E0F2A3E0-0D3F-47CD-8366-20BA99316F70}" srcOrd="0" destOrd="0" parTransId="{F3FBED0C-9C33-4FE7-B46F-82AC42EDB12A}" sibTransId="{79708D78-5908-4BC4-BC66-D9503E19C196}"/>
    <dgm:cxn modelId="{E789A5EC-AFCC-453C-B1A7-63E22B41B475}" type="presOf" srcId="{E0F2A3E0-0D3F-47CD-8366-20BA99316F70}" destId="{C4245F58-462D-40E6-BC26-2A6FBD7D6A1A}" srcOrd="0" destOrd="0" presId="urn:microsoft.com/office/officeart/2005/8/layout/hProcess9"/>
    <dgm:cxn modelId="{F253AEDE-CA4D-4BD7-B826-456E4B7E077C}" type="presOf" srcId="{3D7491F3-3811-4A5D-8663-C06E7695459C}" destId="{F0E0F601-6266-47E8-8729-3846F058066C}" srcOrd="0" destOrd="0" presId="urn:microsoft.com/office/officeart/2005/8/layout/hProcess9"/>
    <dgm:cxn modelId="{926F2768-B60A-41C1-A71B-3FDFB93F4B8D}" type="presOf" srcId="{85931001-9E05-42C3-B7B7-5275F06FCC17}" destId="{F71D5DE6-6257-4DF3-BFCB-CA1F000165B3}" srcOrd="0" destOrd="0" presId="urn:microsoft.com/office/officeart/2005/8/layout/hProcess9"/>
    <dgm:cxn modelId="{B76020ED-E314-49B8-9F23-EF66C8799295}" srcId="{85931001-9E05-42C3-B7B7-5275F06FCC17}" destId="{A59E214F-359B-488F-9E90-0CCEE84D8993}" srcOrd="4" destOrd="0" parTransId="{3FFA88E0-4010-4657-8702-C66F88C24561}" sibTransId="{5789884D-AAC5-4E7B-AD0C-34C757D154A7}"/>
    <dgm:cxn modelId="{CA51B4E6-EB84-4CE2-9751-D4F0E0D40957}" type="presOf" srcId="{FC2C46F1-3840-4587-A11F-8CF8BADFFDA7}" destId="{F3EA6E8A-DC66-493D-897F-02C3E86C2850}" srcOrd="0" destOrd="0" presId="urn:microsoft.com/office/officeart/2005/8/layout/hProcess9"/>
    <dgm:cxn modelId="{9B408DDE-7132-4189-A02E-E9D5EB300537}" type="presParOf" srcId="{F71D5DE6-6257-4DF3-BFCB-CA1F000165B3}" destId="{DBA56C3D-1775-4FAB-8A97-0EE8A4B17E5E}" srcOrd="0" destOrd="0" presId="urn:microsoft.com/office/officeart/2005/8/layout/hProcess9"/>
    <dgm:cxn modelId="{6D2429E4-F251-4D8A-9EC0-48B1B027E2F2}" type="presParOf" srcId="{F71D5DE6-6257-4DF3-BFCB-CA1F000165B3}" destId="{34344B4C-5A28-44F7-9051-B90E42E06005}" srcOrd="1" destOrd="0" presId="urn:microsoft.com/office/officeart/2005/8/layout/hProcess9"/>
    <dgm:cxn modelId="{9D4E52CB-327C-4F08-AB71-A1C7BB9A52D0}" type="presParOf" srcId="{34344B4C-5A28-44F7-9051-B90E42E06005}" destId="{C4245F58-462D-40E6-BC26-2A6FBD7D6A1A}" srcOrd="0" destOrd="0" presId="urn:microsoft.com/office/officeart/2005/8/layout/hProcess9"/>
    <dgm:cxn modelId="{1193DFFC-0559-41CE-B1A2-85C277C05852}" type="presParOf" srcId="{34344B4C-5A28-44F7-9051-B90E42E06005}" destId="{908949AC-9242-43B0-8CAF-6698E46803A7}" srcOrd="1" destOrd="0" presId="urn:microsoft.com/office/officeart/2005/8/layout/hProcess9"/>
    <dgm:cxn modelId="{B53BA8E8-850A-4E52-BC89-8D99301EFAFF}" type="presParOf" srcId="{34344B4C-5A28-44F7-9051-B90E42E06005}" destId="{6FF80274-DD39-4A94-B3A9-BAF8029C0104}" srcOrd="2" destOrd="0" presId="urn:microsoft.com/office/officeart/2005/8/layout/hProcess9"/>
    <dgm:cxn modelId="{FEB66C8D-F29E-403B-8132-893B19507266}" type="presParOf" srcId="{34344B4C-5A28-44F7-9051-B90E42E06005}" destId="{C88550C3-3EB6-40D1-94BC-50B86AD34097}" srcOrd="3" destOrd="0" presId="urn:microsoft.com/office/officeart/2005/8/layout/hProcess9"/>
    <dgm:cxn modelId="{347B6B09-FE26-4557-91AD-E3D086F3EF9E}" type="presParOf" srcId="{34344B4C-5A28-44F7-9051-B90E42E06005}" destId="{F3EA6E8A-DC66-493D-897F-02C3E86C2850}" srcOrd="4" destOrd="0" presId="urn:microsoft.com/office/officeart/2005/8/layout/hProcess9"/>
    <dgm:cxn modelId="{05E9697E-BE98-4541-A674-A42E3D773049}" type="presParOf" srcId="{34344B4C-5A28-44F7-9051-B90E42E06005}" destId="{4A776D1F-F041-4E49-A572-D6C92D8189F8}" srcOrd="5" destOrd="0" presId="urn:microsoft.com/office/officeart/2005/8/layout/hProcess9"/>
    <dgm:cxn modelId="{08ECC838-04A5-413B-963F-C0927303300A}" type="presParOf" srcId="{34344B4C-5A28-44F7-9051-B90E42E06005}" destId="{F0E0F601-6266-47E8-8729-3846F058066C}" srcOrd="6" destOrd="0" presId="urn:microsoft.com/office/officeart/2005/8/layout/hProcess9"/>
    <dgm:cxn modelId="{DCCE12E4-2A34-4CD3-BDF9-ED8FF6BC97C8}" type="presParOf" srcId="{34344B4C-5A28-44F7-9051-B90E42E06005}" destId="{0CA3751F-A351-4AE0-96C5-30B19955D590}" srcOrd="7" destOrd="0" presId="urn:microsoft.com/office/officeart/2005/8/layout/hProcess9"/>
    <dgm:cxn modelId="{9A18A41B-D96A-44FF-8E2C-1B83D2EB12E8}" type="presParOf" srcId="{34344B4C-5A28-44F7-9051-B90E42E06005}" destId="{4026C3BF-F937-4764-A448-48C801732D2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3108D4-72CA-4A92-AA57-7DCD851A2A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84EB05-07A1-49C9-95E4-329B0DA6649E}">
      <dgm:prSet/>
      <dgm:spPr/>
      <dgm:t>
        <a:bodyPr/>
        <a:lstStyle/>
        <a:p>
          <a:r>
            <a:rPr lang="en-US"/>
            <a:t>Dialogs</a:t>
          </a:r>
        </a:p>
      </dgm:t>
    </dgm:pt>
    <dgm:pt modelId="{C2A443A8-B85B-4C95-A445-AF8FBBDEBF97}" type="parTrans" cxnId="{36D5827A-33A3-47B8-B7F9-490F38ACC406}">
      <dgm:prSet/>
      <dgm:spPr/>
      <dgm:t>
        <a:bodyPr/>
        <a:lstStyle/>
        <a:p>
          <a:endParaRPr lang="en-US"/>
        </a:p>
      </dgm:t>
    </dgm:pt>
    <dgm:pt modelId="{1CCCEC99-088A-4E17-94CC-8CC0C945FAF3}" type="sibTrans" cxnId="{36D5827A-33A3-47B8-B7F9-490F38ACC406}">
      <dgm:prSet/>
      <dgm:spPr/>
      <dgm:t>
        <a:bodyPr/>
        <a:lstStyle/>
        <a:p>
          <a:endParaRPr lang="en-US"/>
        </a:p>
      </dgm:t>
    </dgm:pt>
    <dgm:pt modelId="{5EF14DFF-5F86-4FD6-BFDF-CC8CFD0191DB}">
      <dgm:prSet/>
      <dgm:spPr/>
      <dgm:t>
        <a:bodyPr/>
        <a:lstStyle/>
        <a:p>
          <a:r>
            <a:rPr lang="en-US"/>
            <a:t>Manage conversation navigation</a:t>
          </a:r>
        </a:p>
      </dgm:t>
    </dgm:pt>
    <dgm:pt modelId="{161E6A36-5945-4464-8C80-3167FE70EB2F}" type="parTrans" cxnId="{51057B5A-C5A6-4951-B9E3-841BB6DC04A5}">
      <dgm:prSet/>
      <dgm:spPr/>
      <dgm:t>
        <a:bodyPr/>
        <a:lstStyle/>
        <a:p>
          <a:endParaRPr lang="en-US"/>
        </a:p>
      </dgm:t>
    </dgm:pt>
    <dgm:pt modelId="{C1E743B2-7E43-4FF1-8EE2-565564DC42B7}" type="sibTrans" cxnId="{51057B5A-C5A6-4951-B9E3-841BB6DC04A5}">
      <dgm:prSet/>
      <dgm:spPr/>
      <dgm:t>
        <a:bodyPr/>
        <a:lstStyle/>
        <a:p>
          <a:endParaRPr lang="en-US"/>
        </a:p>
      </dgm:t>
    </dgm:pt>
    <dgm:pt modelId="{678E18DA-C36F-4C2C-B3E6-D69D5F14D322}">
      <dgm:prSet/>
      <dgm:spPr/>
      <dgm:t>
        <a:bodyPr/>
        <a:lstStyle/>
        <a:p>
          <a:r>
            <a:rPr lang="en-US"/>
            <a:t>Built-in types to facilitate interaction</a:t>
          </a:r>
        </a:p>
      </dgm:t>
    </dgm:pt>
    <dgm:pt modelId="{CF3B1C81-B2C6-4655-80AF-9E9EFA6AFBFD}" type="parTrans" cxnId="{86CBD41C-0F2B-4BA7-B352-A5E8E6AFC582}">
      <dgm:prSet/>
      <dgm:spPr/>
      <dgm:t>
        <a:bodyPr/>
        <a:lstStyle/>
        <a:p>
          <a:endParaRPr lang="en-US"/>
        </a:p>
      </dgm:t>
    </dgm:pt>
    <dgm:pt modelId="{5AE143D0-F5C6-4763-83CE-224F704845E4}" type="sibTrans" cxnId="{86CBD41C-0F2B-4BA7-B352-A5E8E6AFC582}">
      <dgm:prSet/>
      <dgm:spPr/>
      <dgm:t>
        <a:bodyPr/>
        <a:lstStyle/>
        <a:p>
          <a:endParaRPr lang="en-US"/>
        </a:p>
      </dgm:t>
    </dgm:pt>
    <dgm:pt modelId="{31FB7A15-0EDF-4757-87E7-07387FEBCD27}">
      <dgm:prSet/>
      <dgm:spPr/>
      <dgm:t>
        <a:bodyPr/>
        <a:lstStyle/>
        <a:p>
          <a:r>
            <a:rPr lang="en-US"/>
            <a:t>Nice LUIS Integration</a:t>
          </a:r>
        </a:p>
      </dgm:t>
    </dgm:pt>
    <dgm:pt modelId="{DFAE05ED-1E86-455A-A95B-6FC6313491EB}" type="parTrans" cxnId="{7CBDBECB-A9E1-4FB9-9C96-0F651F4519DF}">
      <dgm:prSet/>
      <dgm:spPr/>
      <dgm:t>
        <a:bodyPr/>
        <a:lstStyle/>
        <a:p>
          <a:endParaRPr lang="en-US"/>
        </a:p>
      </dgm:t>
    </dgm:pt>
    <dgm:pt modelId="{CEA87159-7F09-4567-A0E8-7EBF4B3E13B2}" type="sibTrans" cxnId="{7CBDBECB-A9E1-4FB9-9C96-0F651F4519DF}">
      <dgm:prSet/>
      <dgm:spPr/>
      <dgm:t>
        <a:bodyPr/>
        <a:lstStyle/>
        <a:p>
          <a:endParaRPr lang="en-US"/>
        </a:p>
      </dgm:t>
    </dgm:pt>
    <dgm:pt modelId="{41569C53-D1A6-40A9-B206-4C15B17BE0A7}">
      <dgm:prSet/>
      <dgm:spPr/>
      <dgm:t>
        <a:bodyPr/>
        <a:lstStyle/>
        <a:p>
          <a:r>
            <a:rPr lang="en-US"/>
            <a:t>FormFlow</a:t>
          </a:r>
        </a:p>
      </dgm:t>
    </dgm:pt>
    <dgm:pt modelId="{1E94C423-C5E4-4D5F-9B4B-3AAB14D334DC}" type="parTrans" cxnId="{447E5074-FB8E-4EF5-8739-BDB733A52206}">
      <dgm:prSet/>
      <dgm:spPr/>
      <dgm:t>
        <a:bodyPr/>
        <a:lstStyle/>
        <a:p>
          <a:endParaRPr lang="en-US"/>
        </a:p>
      </dgm:t>
    </dgm:pt>
    <dgm:pt modelId="{D71374B9-290A-416A-ADA0-02245AAD94F1}" type="sibTrans" cxnId="{447E5074-FB8E-4EF5-8739-BDB733A52206}">
      <dgm:prSet/>
      <dgm:spPr/>
      <dgm:t>
        <a:bodyPr/>
        <a:lstStyle/>
        <a:p>
          <a:endParaRPr lang="en-US"/>
        </a:p>
      </dgm:t>
    </dgm:pt>
    <dgm:pt modelId="{056F8143-6646-4807-8453-276CFB94F3BA}">
      <dgm:prSet/>
      <dgm:spPr/>
      <dgm:t>
        <a:bodyPr/>
        <a:lstStyle/>
        <a:p>
          <a:r>
            <a:rPr lang="en-US"/>
            <a:t>Defined conversation template with a class</a:t>
          </a:r>
        </a:p>
      </dgm:t>
    </dgm:pt>
    <dgm:pt modelId="{3A52872D-580A-4FCD-B3FF-19DE30E341A4}" type="parTrans" cxnId="{81862E67-C279-4953-A4A3-9FDF6B05F332}">
      <dgm:prSet/>
      <dgm:spPr/>
      <dgm:t>
        <a:bodyPr/>
        <a:lstStyle/>
        <a:p>
          <a:endParaRPr lang="en-US"/>
        </a:p>
      </dgm:t>
    </dgm:pt>
    <dgm:pt modelId="{CDAF657F-2B20-4D99-ABAE-331718106DE8}" type="sibTrans" cxnId="{81862E67-C279-4953-A4A3-9FDF6B05F332}">
      <dgm:prSet/>
      <dgm:spPr/>
      <dgm:t>
        <a:bodyPr/>
        <a:lstStyle/>
        <a:p>
          <a:endParaRPr lang="en-US"/>
        </a:p>
      </dgm:t>
    </dgm:pt>
    <dgm:pt modelId="{DBE1DC6F-00EB-4A50-8D4D-6832D454A174}">
      <dgm:prSet/>
      <dgm:spPr/>
      <dgm:t>
        <a:bodyPr/>
        <a:lstStyle/>
        <a:p>
          <a:r>
            <a:rPr lang="en-US"/>
            <a:t>Declarative customization through attributes</a:t>
          </a:r>
        </a:p>
      </dgm:t>
    </dgm:pt>
    <dgm:pt modelId="{9E30B52F-C673-40C4-A65E-C0AE6ACDB7EC}" type="parTrans" cxnId="{04EFACCF-EA7E-4C19-816F-01DD830A91BC}">
      <dgm:prSet/>
      <dgm:spPr/>
      <dgm:t>
        <a:bodyPr/>
        <a:lstStyle/>
        <a:p>
          <a:endParaRPr lang="en-US"/>
        </a:p>
      </dgm:t>
    </dgm:pt>
    <dgm:pt modelId="{2E60CA0C-1546-440B-9629-5FDDA078EA61}" type="sibTrans" cxnId="{04EFACCF-EA7E-4C19-816F-01DD830A91BC}">
      <dgm:prSet/>
      <dgm:spPr/>
      <dgm:t>
        <a:bodyPr/>
        <a:lstStyle/>
        <a:p>
          <a:endParaRPr lang="en-US"/>
        </a:p>
      </dgm:t>
    </dgm:pt>
    <dgm:pt modelId="{9081A488-0590-46AD-A7A0-7481ACAA1F86}">
      <dgm:prSet/>
      <dgm:spPr/>
      <dgm:t>
        <a:bodyPr/>
        <a:lstStyle/>
        <a:p>
          <a:r>
            <a:rPr lang="en-US"/>
            <a:t>Can customize flow and chain conversations</a:t>
          </a:r>
        </a:p>
      </dgm:t>
    </dgm:pt>
    <dgm:pt modelId="{45389FFD-BE0D-4782-8305-851A2B67B079}" type="parTrans" cxnId="{07466E8E-D069-4E2E-BC4A-71DDE71CFE19}">
      <dgm:prSet/>
      <dgm:spPr/>
      <dgm:t>
        <a:bodyPr/>
        <a:lstStyle/>
        <a:p>
          <a:endParaRPr lang="en-US"/>
        </a:p>
      </dgm:t>
    </dgm:pt>
    <dgm:pt modelId="{98E457B1-DB66-4E00-BE3A-F18FD3C30A01}" type="sibTrans" cxnId="{07466E8E-D069-4E2E-BC4A-71DDE71CFE19}">
      <dgm:prSet/>
      <dgm:spPr/>
      <dgm:t>
        <a:bodyPr/>
        <a:lstStyle/>
        <a:p>
          <a:endParaRPr lang="en-US"/>
        </a:p>
      </dgm:t>
    </dgm:pt>
    <dgm:pt modelId="{3809DFC8-5BCB-4A58-9460-2B9776D1B2BB}" type="pres">
      <dgm:prSet presAssocID="{293108D4-72CA-4A92-AA57-7DCD851A2AAE}" presName="Name0" presStyleCnt="0">
        <dgm:presLayoutVars>
          <dgm:dir/>
          <dgm:animLvl val="lvl"/>
          <dgm:resizeHandles val="exact"/>
        </dgm:presLayoutVars>
      </dgm:prSet>
      <dgm:spPr/>
    </dgm:pt>
    <dgm:pt modelId="{66E5E31F-8677-4F76-A050-620DF0CA6BE5}" type="pres">
      <dgm:prSet presAssocID="{0884EB05-07A1-49C9-95E4-329B0DA6649E}" presName="composite" presStyleCnt="0"/>
      <dgm:spPr/>
    </dgm:pt>
    <dgm:pt modelId="{761E9A98-ACE0-4C88-9E65-15CB8F399BF6}" type="pres">
      <dgm:prSet presAssocID="{0884EB05-07A1-49C9-95E4-329B0DA6649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30D1B89-6E7D-4C14-8B6A-237E2C53F6AE}" type="pres">
      <dgm:prSet presAssocID="{0884EB05-07A1-49C9-95E4-329B0DA6649E}" presName="desTx" presStyleLbl="alignAccFollowNode1" presStyleIdx="0" presStyleCnt="2">
        <dgm:presLayoutVars>
          <dgm:bulletEnabled val="1"/>
        </dgm:presLayoutVars>
      </dgm:prSet>
      <dgm:spPr/>
    </dgm:pt>
    <dgm:pt modelId="{0939E34C-A1A7-42F6-956A-3D5B474278E0}" type="pres">
      <dgm:prSet presAssocID="{1CCCEC99-088A-4E17-94CC-8CC0C945FAF3}" presName="space" presStyleCnt="0"/>
      <dgm:spPr/>
    </dgm:pt>
    <dgm:pt modelId="{B637268D-8C6F-44A8-9C0B-D2C63B7B4ABB}" type="pres">
      <dgm:prSet presAssocID="{41569C53-D1A6-40A9-B206-4C15B17BE0A7}" presName="composite" presStyleCnt="0"/>
      <dgm:spPr/>
    </dgm:pt>
    <dgm:pt modelId="{8762957A-4A24-4CAD-8222-56C4EFCB5539}" type="pres">
      <dgm:prSet presAssocID="{41569C53-D1A6-40A9-B206-4C15B17BE0A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92C3666-0E10-4C82-BEFF-3BFB85EC00CE}" type="pres">
      <dgm:prSet presAssocID="{41569C53-D1A6-40A9-B206-4C15B17BE0A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47E5074-FB8E-4EF5-8739-BDB733A52206}" srcId="{293108D4-72CA-4A92-AA57-7DCD851A2AAE}" destId="{41569C53-D1A6-40A9-B206-4C15B17BE0A7}" srcOrd="1" destOrd="0" parTransId="{1E94C423-C5E4-4D5F-9B4B-3AAB14D334DC}" sibTransId="{D71374B9-290A-416A-ADA0-02245AAD94F1}"/>
    <dgm:cxn modelId="{2D552309-EFC3-4587-AC20-54A2C4135CFC}" type="presOf" srcId="{31FB7A15-0EDF-4757-87E7-07387FEBCD27}" destId="{B30D1B89-6E7D-4C14-8B6A-237E2C53F6AE}" srcOrd="0" destOrd="2" presId="urn:microsoft.com/office/officeart/2005/8/layout/hList1"/>
    <dgm:cxn modelId="{16BB2E57-8D79-4777-9305-3FE49E542D67}" type="presOf" srcId="{9081A488-0590-46AD-A7A0-7481ACAA1F86}" destId="{592C3666-0E10-4C82-BEFF-3BFB85EC00CE}" srcOrd="0" destOrd="2" presId="urn:microsoft.com/office/officeart/2005/8/layout/hList1"/>
    <dgm:cxn modelId="{04EFACCF-EA7E-4C19-816F-01DD830A91BC}" srcId="{41569C53-D1A6-40A9-B206-4C15B17BE0A7}" destId="{DBE1DC6F-00EB-4A50-8D4D-6832D454A174}" srcOrd="1" destOrd="0" parTransId="{9E30B52F-C673-40C4-A65E-C0AE6ACDB7EC}" sibTransId="{2E60CA0C-1546-440B-9629-5FDDA078EA61}"/>
    <dgm:cxn modelId="{C490EBE4-B875-4C74-9176-6427CDB9372B}" type="presOf" srcId="{056F8143-6646-4807-8453-276CFB94F3BA}" destId="{592C3666-0E10-4C82-BEFF-3BFB85EC00CE}" srcOrd="0" destOrd="0" presId="urn:microsoft.com/office/officeart/2005/8/layout/hList1"/>
    <dgm:cxn modelId="{07466E8E-D069-4E2E-BC4A-71DDE71CFE19}" srcId="{41569C53-D1A6-40A9-B206-4C15B17BE0A7}" destId="{9081A488-0590-46AD-A7A0-7481ACAA1F86}" srcOrd="2" destOrd="0" parTransId="{45389FFD-BE0D-4782-8305-851A2B67B079}" sibTransId="{98E457B1-DB66-4E00-BE3A-F18FD3C30A01}"/>
    <dgm:cxn modelId="{7CBDBECB-A9E1-4FB9-9C96-0F651F4519DF}" srcId="{0884EB05-07A1-49C9-95E4-329B0DA6649E}" destId="{31FB7A15-0EDF-4757-87E7-07387FEBCD27}" srcOrd="2" destOrd="0" parTransId="{DFAE05ED-1E86-455A-A95B-6FC6313491EB}" sibTransId="{CEA87159-7F09-4567-A0E8-7EBF4B3E13B2}"/>
    <dgm:cxn modelId="{45E59E8F-F2E5-44E8-B98F-D800875067F7}" type="presOf" srcId="{DBE1DC6F-00EB-4A50-8D4D-6832D454A174}" destId="{592C3666-0E10-4C82-BEFF-3BFB85EC00CE}" srcOrd="0" destOrd="1" presId="urn:microsoft.com/office/officeart/2005/8/layout/hList1"/>
    <dgm:cxn modelId="{AD839BCD-E6EF-4B69-8520-14649DD93462}" type="presOf" srcId="{293108D4-72CA-4A92-AA57-7DCD851A2AAE}" destId="{3809DFC8-5BCB-4A58-9460-2B9776D1B2BB}" srcOrd="0" destOrd="0" presId="urn:microsoft.com/office/officeart/2005/8/layout/hList1"/>
    <dgm:cxn modelId="{36D5827A-33A3-47B8-B7F9-490F38ACC406}" srcId="{293108D4-72CA-4A92-AA57-7DCD851A2AAE}" destId="{0884EB05-07A1-49C9-95E4-329B0DA6649E}" srcOrd="0" destOrd="0" parTransId="{C2A443A8-B85B-4C95-A445-AF8FBBDEBF97}" sibTransId="{1CCCEC99-088A-4E17-94CC-8CC0C945FAF3}"/>
    <dgm:cxn modelId="{4225C9A6-BDC8-4FF0-A139-913FA682DFA0}" type="presOf" srcId="{678E18DA-C36F-4C2C-B3E6-D69D5F14D322}" destId="{B30D1B89-6E7D-4C14-8B6A-237E2C53F6AE}" srcOrd="0" destOrd="1" presId="urn:microsoft.com/office/officeart/2005/8/layout/hList1"/>
    <dgm:cxn modelId="{81862E67-C279-4953-A4A3-9FDF6B05F332}" srcId="{41569C53-D1A6-40A9-B206-4C15B17BE0A7}" destId="{056F8143-6646-4807-8453-276CFB94F3BA}" srcOrd="0" destOrd="0" parTransId="{3A52872D-580A-4FCD-B3FF-19DE30E341A4}" sibTransId="{CDAF657F-2B20-4D99-ABAE-331718106DE8}"/>
    <dgm:cxn modelId="{86CBD41C-0F2B-4BA7-B352-A5E8E6AFC582}" srcId="{0884EB05-07A1-49C9-95E4-329B0DA6649E}" destId="{678E18DA-C36F-4C2C-B3E6-D69D5F14D322}" srcOrd="1" destOrd="0" parTransId="{CF3B1C81-B2C6-4655-80AF-9E9EFA6AFBFD}" sibTransId="{5AE143D0-F5C6-4763-83CE-224F704845E4}"/>
    <dgm:cxn modelId="{51057B5A-C5A6-4951-B9E3-841BB6DC04A5}" srcId="{0884EB05-07A1-49C9-95E4-329B0DA6649E}" destId="{5EF14DFF-5F86-4FD6-BFDF-CC8CFD0191DB}" srcOrd="0" destOrd="0" parTransId="{161E6A36-5945-4464-8C80-3167FE70EB2F}" sibTransId="{C1E743B2-7E43-4FF1-8EE2-565564DC42B7}"/>
    <dgm:cxn modelId="{217EB343-1749-47CB-80B9-A237E7715060}" type="presOf" srcId="{0884EB05-07A1-49C9-95E4-329B0DA6649E}" destId="{761E9A98-ACE0-4C88-9E65-15CB8F399BF6}" srcOrd="0" destOrd="0" presId="urn:microsoft.com/office/officeart/2005/8/layout/hList1"/>
    <dgm:cxn modelId="{774D7693-EE32-40B7-B0D6-96C9E1CE29C3}" type="presOf" srcId="{5EF14DFF-5F86-4FD6-BFDF-CC8CFD0191DB}" destId="{B30D1B89-6E7D-4C14-8B6A-237E2C53F6AE}" srcOrd="0" destOrd="0" presId="urn:microsoft.com/office/officeart/2005/8/layout/hList1"/>
    <dgm:cxn modelId="{01091EA0-FE47-4C88-9A90-A6C0AD99575C}" type="presOf" srcId="{41569C53-D1A6-40A9-B206-4C15B17BE0A7}" destId="{8762957A-4A24-4CAD-8222-56C4EFCB5539}" srcOrd="0" destOrd="0" presId="urn:microsoft.com/office/officeart/2005/8/layout/hList1"/>
    <dgm:cxn modelId="{42A05246-9458-4B14-BB14-B669FF67B728}" type="presParOf" srcId="{3809DFC8-5BCB-4A58-9460-2B9776D1B2BB}" destId="{66E5E31F-8677-4F76-A050-620DF0CA6BE5}" srcOrd="0" destOrd="0" presId="urn:microsoft.com/office/officeart/2005/8/layout/hList1"/>
    <dgm:cxn modelId="{3E987E5E-EB83-4DA9-950D-B3009A0F556B}" type="presParOf" srcId="{66E5E31F-8677-4F76-A050-620DF0CA6BE5}" destId="{761E9A98-ACE0-4C88-9E65-15CB8F399BF6}" srcOrd="0" destOrd="0" presId="urn:microsoft.com/office/officeart/2005/8/layout/hList1"/>
    <dgm:cxn modelId="{456D2772-D713-4A82-9E43-6CA7EC775CF8}" type="presParOf" srcId="{66E5E31F-8677-4F76-A050-620DF0CA6BE5}" destId="{B30D1B89-6E7D-4C14-8B6A-237E2C53F6AE}" srcOrd="1" destOrd="0" presId="urn:microsoft.com/office/officeart/2005/8/layout/hList1"/>
    <dgm:cxn modelId="{6B6D1118-A690-4310-A9CA-B0E3D2FA84AE}" type="presParOf" srcId="{3809DFC8-5BCB-4A58-9460-2B9776D1B2BB}" destId="{0939E34C-A1A7-42F6-956A-3D5B474278E0}" srcOrd="1" destOrd="0" presId="urn:microsoft.com/office/officeart/2005/8/layout/hList1"/>
    <dgm:cxn modelId="{CB0D722C-D75D-4BBA-ACE5-FBBD9BFC09D0}" type="presParOf" srcId="{3809DFC8-5BCB-4A58-9460-2B9776D1B2BB}" destId="{B637268D-8C6F-44A8-9C0B-D2C63B7B4ABB}" srcOrd="2" destOrd="0" presId="urn:microsoft.com/office/officeart/2005/8/layout/hList1"/>
    <dgm:cxn modelId="{76517E2A-3C77-4F9F-AB83-EB24C24B5480}" type="presParOf" srcId="{B637268D-8C6F-44A8-9C0B-D2C63B7B4ABB}" destId="{8762957A-4A24-4CAD-8222-56C4EFCB5539}" srcOrd="0" destOrd="0" presId="urn:microsoft.com/office/officeart/2005/8/layout/hList1"/>
    <dgm:cxn modelId="{3705FBEA-81A6-4836-97C1-009608FD048E}" type="presParOf" srcId="{B637268D-8C6F-44A8-9C0B-D2C63B7B4ABB}" destId="{592C3666-0E10-4C82-BEFF-3BFB85EC00C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00F4EFA-01C3-49CF-8697-6D6D8EDEB67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BF8980-F13A-4527-ABAD-AC38A54FFB2D}">
      <dgm:prSet/>
      <dgm:spPr/>
      <dgm:t>
        <a:bodyPr/>
        <a:lstStyle/>
        <a:p>
          <a:r>
            <a:rPr lang="en-US"/>
            <a:t>Language Understanding Intelligence Service (LUIS)</a:t>
          </a:r>
        </a:p>
      </dgm:t>
    </dgm:pt>
    <dgm:pt modelId="{76E2E6A7-7E4C-4A73-904A-1FB222C98072}" type="parTrans" cxnId="{DC53C4EC-4232-4ADB-8249-33B16AA3F47F}">
      <dgm:prSet/>
      <dgm:spPr/>
      <dgm:t>
        <a:bodyPr/>
        <a:lstStyle/>
        <a:p>
          <a:endParaRPr lang="en-US"/>
        </a:p>
      </dgm:t>
    </dgm:pt>
    <dgm:pt modelId="{5016C01E-0519-4E88-A3B9-6C329B527EF9}" type="sibTrans" cxnId="{DC53C4EC-4232-4ADB-8249-33B16AA3F47F}">
      <dgm:prSet/>
      <dgm:spPr/>
      <dgm:t>
        <a:bodyPr/>
        <a:lstStyle/>
        <a:p>
          <a:endParaRPr lang="en-US"/>
        </a:p>
      </dgm:t>
    </dgm:pt>
    <dgm:pt modelId="{A6165F60-EF3F-40E5-AE42-98CDA572D4DD}">
      <dgm:prSet/>
      <dgm:spPr/>
      <dgm:t>
        <a:bodyPr/>
        <a:lstStyle/>
        <a:p>
          <a:r>
            <a:rPr lang="en-US"/>
            <a:t>Part of Microsoft Cognitive Services</a:t>
          </a:r>
        </a:p>
      </dgm:t>
    </dgm:pt>
    <dgm:pt modelId="{DB0764A2-C198-41CF-82D9-B45705F33A37}" type="parTrans" cxnId="{51E09B9D-5B5D-4F42-9ED6-71563679E1FD}">
      <dgm:prSet/>
      <dgm:spPr/>
      <dgm:t>
        <a:bodyPr/>
        <a:lstStyle/>
        <a:p>
          <a:endParaRPr lang="en-US"/>
        </a:p>
      </dgm:t>
    </dgm:pt>
    <dgm:pt modelId="{6CCCCEBE-049E-4335-83B6-00E7712B3EA5}" type="sibTrans" cxnId="{51E09B9D-5B5D-4F42-9ED6-71563679E1FD}">
      <dgm:prSet/>
      <dgm:spPr/>
      <dgm:t>
        <a:bodyPr/>
        <a:lstStyle/>
        <a:p>
          <a:endParaRPr lang="en-US"/>
        </a:p>
      </dgm:t>
    </dgm:pt>
    <dgm:pt modelId="{64292618-577E-496B-AB23-B1B026456412}">
      <dgm:prSet/>
      <dgm:spPr/>
      <dgm:t>
        <a:bodyPr/>
        <a:lstStyle/>
        <a:p>
          <a:r>
            <a:rPr lang="en-US"/>
            <a:t>Makes Bots more conversational</a:t>
          </a:r>
        </a:p>
      </dgm:t>
    </dgm:pt>
    <dgm:pt modelId="{A8274B08-0215-4F5A-A21A-E060BADBA561}" type="parTrans" cxnId="{DC943EA5-5C45-44A6-AD75-579AB954BEE6}">
      <dgm:prSet/>
      <dgm:spPr/>
      <dgm:t>
        <a:bodyPr/>
        <a:lstStyle/>
        <a:p>
          <a:endParaRPr lang="en-US"/>
        </a:p>
      </dgm:t>
    </dgm:pt>
    <dgm:pt modelId="{CE7B4DE7-6239-4414-BA42-1B78C8244BA5}" type="sibTrans" cxnId="{DC943EA5-5C45-44A6-AD75-579AB954BEE6}">
      <dgm:prSet/>
      <dgm:spPr/>
      <dgm:t>
        <a:bodyPr/>
        <a:lstStyle/>
        <a:p>
          <a:endParaRPr lang="en-US"/>
        </a:p>
      </dgm:t>
    </dgm:pt>
    <dgm:pt modelId="{26B2D3C1-E913-4461-8576-F801FB6789B5}">
      <dgm:prSet/>
      <dgm:spPr/>
      <dgm:t>
        <a:bodyPr/>
        <a:lstStyle/>
        <a:p>
          <a:r>
            <a:rPr lang="en-US"/>
            <a:t>Uses Machine Learning to train a model</a:t>
          </a:r>
        </a:p>
      </dgm:t>
    </dgm:pt>
    <dgm:pt modelId="{F1F25F00-EC40-4508-9D2C-09385C451802}" type="parTrans" cxnId="{4B568B7B-1EE8-48BB-BD11-1D125249A0E4}">
      <dgm:prSet/>
      <dgm:spPr/>
      <dgm:t>
        <a:bodyPr/>
        <a:lstStyle/>
        <a:p>
          <a:endParaRPr lang="en-US"/>
        </a:p>
      </dgm:t>
    </dgm:pt>
    <dgm:pt modelId="{DE8F2F40-74D3-41E2-9351-44FA6A685B69}" type="sibTrans" cxnId="{4B568B7B-1EE8-48BB-BD11-1D125249A0E4}">
      <dgm:prSet/>
      <dgm:spPr/>
      <dgm:t>
        <a:bodyPr/>
        <a:lstStyle/>
        <a:p>
          <a:endParaRPr lang="en-US"/>
        </a:p>
      </dgm:t>
    </dgm:pt>
    <dgm:pt modelId="{163E95E6-2822-4CAF-9D62-1DE3CE3143D3}">
      <dgm:prSet/>
      <dgm:spPr/>
      <dgm:t>
        <a:bodyPr/>
        <a:lstStyle/>
        <a:p>
          <a:r>
            <a:rPr lang="en-US"/>
            <a:t>Can continuously Improve the model</a:t>
          </a:r>
        </a:p>
      </dgm:t>
    </dgm:pt>
    <dgm:pt modelId="{EC01ACA2-3B00-4877-8F36-EC4FE2FAA3C0}" type="parTrans" cxnId="{123BC189-A62B-481A-B87A-2F425E41CC63}">
      <dgm:prSet/>
      <dgm:spPr/>
      <dgm:t>
        <a:bodyPr/>
        <a:lstStyle/>
        <a:p>
          <a:endParaRPr lang="en-US"/>
        </a:p>
      </dgm:t>
    </dgm:pt>
    <dgm:pt modelId="{44C4B846-67CB-43CD-861F-C44D7CC2AA74}" type="sibTrans" cxnId="{123BC189-A62B-481A-B87A-2F425E41CC63}">
      <dgm:prSet/>
      <dgm:spPr/>
      <dgm:t>
        <a:bodyPr/>
        <a:lstStyle/>
        <a:p>
          <a:endParaRPr lang="en-US"/>
        </a:p>
      </dgm:t>
    </dgm:pt>
    <dgm:pt modelId="{741C4C1A-60D1-404D-943C-A21E9D0B4812}" type="pres">
      <dgm:prSet presAssocID="{600F4EFA-01C3-49CF-8697-6D6D8EDEB672}" presName="Name0" presStyleCnt="0">
        <dgm:presLayoutVars>
          <dgm:dir/>
          <dgm:animLvl val="lvl"/>
          <dgm:resizeHandles val="exact"/>
        </dgm:presLayoutVars>
      </dgm:prSet>
      <dgm:spPr/>
    </dgm:pt>
    <dgm:pt modelId="{A05698C5-2E24-4C9A-BE41-E79AA390EFC0}" type="pres">
      <dgm:prSet presAssocID="{6BBF8980-F13A-4527-ABAD-AC38A54FFB2D}" presName="linNode" presStyleCnt="0"/>
      <dgm:spPr/>
    </dgm:pt>
    <dgm:pt modelId="{91E191B5-7B96-44F3-B955-B41EAFAE0161}" type="pres">
      <dgm:prSet presAssocID="{6BBF8980-F13A-4527-ABAD-AC38A54FFB2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C64B3385-301B-40D4-90E7-47B1F5381711}" type="pres">
      <dgm:prSet presAssocID="{5016C01E-0519-4E88-A3B9-6C329B527EF9}" presName="sp" presStyleCnt="0"/>
      <dgm:spPr/>
    </dgm:pt>
    <dgm:pt modelId="{5DF2CE4C-1D6B-473E-A47A-C0A6E08BB8D0}" type="pres">
      <dgm:prSet presAssocID="{A6165F60-EF3F-40E5-AE42-98CDA572D4DD}" presName="linNode" presStyleCnt="0"/>
      <dgm:spPr/>
    </dgm:pt>
    <dgm:pt modelId="{751903FF-170C-4F8B-AFC0-4B4D5E7EF872}" type="pres">
      <dgm:prSet presAssocID="{A6165F60-EF3F-40E5-AE42-98CDA572D4D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681ABFC-BE43-4667-AD4B-99DEEA79766E}" type="pres">
      <dgm:prSet presAssocID="{6CCCCEBE-049E-4335-83B6-00E7712B3EA5}" presName="sp" presStyleCnt="0"/>
      <dgm:spPr/>
    </dgm:pt>
    <dgm:pt modelId="{D255B00D-D724-4BA6-B73A-1C777249EB20}" type="pres">
      <dgm:prSet presAssocID="{64292618-577E-496B-AB23-B1B026456412}" presName="linNode" presStyleCnt="0"/>
      <dgm:spPr/>
    </dgm:pt>
    <dgm:pt modelId="{A2C7BA1E-162D-46A3-A88A-0C610E6F849E}" type="pres">
      <dgm:prSet presAssocID="{64292618-577E-496B-AB23-B1B02645641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0287E3F-79FB-46E9-ABE5-C590B2E51980}" type="pres">
      <dgm:prSet presAssocID="{CE7B4DE7-6239-4414-BA42-1B78C8244BA5}" presName="sp" presStyleCnt="0"/>
      <dgm:spPr/>
    </dgm:pt>
    <dgm:pt modelId="{5D6D7979-4E97-48B6-9762-554B1E19327E}" type="pres">
      <dgm:prSet presAssocID="{26B2D3C1-E913-4461-8576-F801FB6789B5}" presName="linNode" presStyleCnt="0"/>
      <dgm:spPr/>
    </dgm:pt>
    <dgm:pt modelId="{8E11A0D4-2613-40CB-AD60-4CD98494A6B9}" type="pres">
      <dgm:prSet presAssocID="{26B2D3C1-E913-4461-8576-F801FB6789B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7CB03CC-6493-487E-9EC5-FC4ECE734E71}" type="pres">
      <dgm:prSet presAssocID="{DE8F2F40-74D3-41E2-9351-44FA6A685B69}" presName="sp" presStyleCnt="0"/>
      <dgm:spPr/>
    </dgm:pt>
    <dgm:pt modelId="{DA9EE6A9-6780-4AEC-9289-E588FEB5F539}" type="pres">
      <dgm:prSet presAssocID="{163E95E6-2822-4CAF-9D62-1DE3CE3143D3}" presName="linNode" presStyleCnt="0"/>
      <dgm:spPr/>
    </dgm:pt>
    <dgm:pt modelId="{81B540CF-A10C-4804-9C87-D06A2D6FAF47}" type="pres">
      <dgm:prSet presAssocID="{163E95E6-2822-4CAF-9D62-1DE3CE3143D3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746E29E3-4F33-4F60-8414-70F069B45C00}" type="presOf" srcId="{26B2D3C1-E913-4461-8576-F801FB6789B5}" destId="{8E11A0D4-2613-40CB-AD60-4CD98494A6B9}" srcOrd="0" destOrd="0" presId="urn:microsoft.com/office/officeart/2005/8/layout/vList5"/>
    <dgm:cxn modelId="{DC53C4EC-4232-4ADB-8249-33B16AA3F47F}" srcId="{600F4EFA-01C3-49CF-8697-6D6D8EDEB672}" destId="{6BBF8980-F13A-4527-ABAD-AC38A54FFB2D}" srcOrd="0" destOrd="0" parTransId="{76E2E6A7-7E4C-4A73-904A-1FB222C98072}" sibTransId="{5016C01E-0519-4E88-A3B9-6C329B527EF9}"/>
    <dgm:cxn modelId="{51E09B9D-5B5D-4F42-9ED6-71563679E1FD}" srcId="{600F4EFA-01C3-49CF-8697-6D6D8EDEB672}" destId="{A6165F60-EF3F-40E5-AE42-98CDA572D4DD}" srcOrd="1" destOrd="0" parTransId="{DB0764A2-C198-41CF-82D9-B45705F33A37}" sibTransId="{6CCCCEBE-049E-4335-83B6-00E7712B3EA5}"/>
    <dgm:cxn modelId="{123BC189-A62B-481A-B87A-2F425E41CC63}" srcId="{600F4EFA-01C3-49CF-8697-6D6D8EDEB672}" destId="{163E95E6-2822-4CAF-9D62-1DE3CE3143D3}" srcOrd="4" destOrd="0" parTransId="{EC01ACA2-3B00-4877-8F36-EC4FE2FAA3C0}" sibTransId="{44C4B846-67CB-43CD-861F-C44D7CC2AA74}"/>
    <dgm:cxn modelId="{4B568B7B-1EE8-48BB-BD11-1D125249A0E4}" srcId="{600F4EFA-01C3-49CF-8697-6D6D8EDEB672}" destId="{26B2D3C1-E913-4461-8576-F801FB6789B5}" srcOrd="3" destOrd="0" parTransId="{F1F25F00-EC40-4508-9D2C-09385C451802}" sibTransId="{DE8F2F40-74D3-41E2-9351-44FA6A685B69}"/>
    <dgm:cxn modelId="{50E2ABE3-D59B-46B4-8621-59CC459FE251}" type="presOf" srcId="{A6165F60-EF3F-40E5-AE42-98CDA572D4DD}" destId="{751903FF-170C-4F8B-AFC0-4B4D5E7EF872}" srcOrd="0" destOrd="0" presId="urn:microsoft.com/office/officeart/2005/8/layout/vList5"/>
    <dgm:cxn modelId="{74446BA1-69F0-4560-8B9A-A04E9980641B}" type="presOf" srcId="{600F4EFA-01C3-49CF-8697-6D6D8EDEB672}" destId="{741C4C1A-60D1-404D-943C-A21E9D0B4812}" srcOrd="0" destOrd="0" presId="urn:microsoft.com/office/officeart/2005/8/layout/vList5"/>
    <dgm:cxn modelId="{D18642DE-6CB7-4193-9C7E-A19F69F5A485}" type="presOf" srcId="{6BBF8980-F13A-4527-ABAD-AC38A54FFB2D}" destId="{91E191B5-7B96-44F3-B955-B41EAFAE0161}" srcOrd="0" destOrd="0" presId="urn:microsoft.com/office/officeart/2005/8/layout/vList5"/>
    <dgm:cxn modelId="{84B84262-7665-4870-AF8C-DE3E11F4E357}" type="presOf" srcId="{64292618-577E-496B-AB23-B1B026456412}" destId="{A2C7BA1E-162D-46A3-A88A-0C610E6F849E}" srcOrd="0" destOrd="0" presId="urn:microsoft.com/office/officeart/2005/8/layout/vList5"/>
    <dgm:cxn modelId="{DC943EA5-5C45-44A6-AD75-579AB954BEE6}" srcId="{600F4EFA-01C3-49CF-8697-6D6D8EDEB672}" destId="{64292618-577E-496B-AB23-B1B026456412}" srcOrd="2" destOrd="0" parTransId="{A8274B08-0215-4F5A-A21A-E060BADBA561}" sibTransId="{CE7B4DE7-6239-4414-BA42-1B78C8244BA5}"/>
    <dgm:cxn modelId="{6A7F2DD2-E542-405F-806D-FB92275FFDB3}" type="presOf" srcId="{163E95E6-2822-4CAF-9D62-1DE3CE3143D3}" destId="{81B540CF-A10C-4804-9C87-D06A2D6FAF47}" srcOrd="0" destOrd="0" presId="urn:microsoft.com/office/officeart/2005/8/layout/vList5"/>
    <dgm:cxn modelId="{1A468E9C-14DF-4570-97F4-6A272709B737}" type="presParOf" srcId="{741C4C1A-60D1-404D-943C-A21E9D0B4812}" destId="{A05698C5-2E24-4C9A-BE41-E79AA390EFC0}" srcOrd="0" destOrd="0" presId="urn:microsoft.com/office/officeart/2005/8/layout/vList5"/>
    <dgm:cxn modelId="{5B897893-0E08-4572-B58B-49C8525F9E7A}" type="presParOf" srcId="{A05698C5-2E24-4C9A-BE41-E79AA390EFC0}" destId="{91E191B5-7B96-44F3-B955-B41EAFAE0161}" srcOrd="0" destOrd="0" presId="urn:microsoft.com/office/officeart/2005/8/layout/vList5"/>
    <dgm:cxn modelId="{8D586D61-615A-4900-B9E5-7EE77629A331}" type="presParOf" srcId="{741C4C1A-60D1-404D-943C-A21E9D0B4812}" destId="{C64B3385-301B-40D4-90E7-47B1F5381711}" srcOrd="1" destOrd="0" presId="urn:microsoft.com/office/officeart/2005/8/layout/vList5"/>
    <dgm:cxn modelId="{D3827E83-071B-40A7-B6D6-63F2826D712E}" type="presParOf" srcId="{741C4C1A-60D1-404D-943C-A21E9D0B4812}" destId="{5DF2CE4C-1D6B-473E-A47A-C0A6E08BB8D0}" srcOrd="2" destOrd="0" presId="urn:microsoft.com/office/officeart/2005/8/layout/vList5"/>
    <dgm:cxn modelId="{A9FB4626-65D8-4D82-99E5-BBB7F25C679F}" type="presParOf" srcId="{5DF2CE4C-1D6B-473E-A47A-C0A6E08BB8D0}" destId="{751903FF-170C-4F8B-AFC0-4B4D5E7EF872}" srcOrd="0" destOrd="0" presId="urn:microsoft.com/office/officeart/2005/8/layout/vList5"/>
    <dgm:cxn modelId="{F795FB7C-4CFB-4518-81AD-EAEDF7FF8B29}" type="presParOf" srcId="{741C4C1A-60D1-404D-943C-A21E9D0B4812}" destId="{6681ABFC-BE43-4667-AD4B-99DEEA79766E}" srcOrd="3" destOrd="0" presId="urn:microsoft.com/office/officeart/2005/8/layout/vList5"/>
    <dgm:cxn modelId="{BF314C49-C0E2-46B6-A2D7-2661B5011C3D}" type="presParOf" srcId="{741C4C1A-60D1-404D-943C-A21E9D0B4812}" destId="{D255B00D-D724-4BA6-B73A-1C777249EB20}" srcOrd="4" destOrd="0" presId="urn:microsoft.com/office/officeart/2005/8/layout/vList5"/>
    <dgm:cxn modelId="{00190C47-28C1-4C73-ADF9-3970EE600340}" type="presParOf" srcId="{D255B00D-D724-4BA6-B73A-1C777249EB20}" destId="{A2C7BA1E-162D-46A3-A88A-0C610E6F849E}" srcOrd="0" destOrd="0" presId="urn:microsoft.com/office/officeart/2005/8/layout/vList5"/>
    <dgm:cxn modelId="{9D1DB35E-36CD-4BFE-962F-1DEF48E25457}" type="presParOf" srcId="{741C4C1A-60D1-404D-943C-A21E9D0B4812}" destId="{90287E3F-79FB-46E9-ABE5-C590B2E51980}" srcOrd="5" destOrd="0" presId="urn:microsoft.com/office/officeart/2005/8/layout/vList5"/>
    <dgm:cxn modelId="{D97380D7-CE88-4400-8B10-9D84DCFA8D2F}" type="presParOf" srcId="{741C4C1A-60D1-404D-943C-A21E9D0B4812}" destId="{5D6D7979-4E97-48B6-9762-554B1E19327E}" srcOrd="6" destOrd="0" presId="urn:microsoft.com/office/officeart/2005/8/layout/vList5"/>
    <dgm:cxn modelId="{39DAAC50-74F8-43C0-AD0F-218FE7123F75}" type="presParOf" srcId="{5D6D7979-4E97-48B6-9762-554B1E19327E}" destId="{8E11A0D4-2613-40CB-AD60-4CD98494A6B9}" srcOrd="0" destOrd="0" presId="urn:microsoft.com/office/officeart/2005/8/layout/vList5"/>
    <dgm:cxn modelId="{F69682FC-2D0F-4F4B-8AEB-F957ED0BEFC3}" type="presParOf" srcId="{741C4C1A-60D1-404D-943C-A21E9D0B4812}" destId="{67CB03CC-6493-487E-9EC5-FC4ECE734E71}" srcOrd="7" destOrd="0" presId="urn:microsoft.com/office/officeart/2005/8/layout/vList5"/>
    <dgm:cxn modelId="{49D7A811-C8F1-48C3-A0D3-7BC26ECCFF25}" type="presParOf" srcId="{741C4C1A-60D1-404D-943C-A21E9D0B4812}" destId="{DA9EE6A9-6780-4AEC-9289-E588FEB5F539}" srcOrd="8" destOrd="0" presId="urn:microsoft.com/office/officeart/2005/8/layout/vList5"/>
    <dgm:cxn modelId="{1648FE2B-F6DA-4EBD-A1D2-3C6CD339A045}" type="presParOf" srcId="{DA9EE6A9-6780-4AEC-9289-E588FEB5F539}" destId="{81B540CF-A10C-4804-9C87-D06A2D6FAF4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859655-2595-4340-A6E5-AC6F7BD154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ECE376-8970-4B86-9A83-81E1A67342D9}">
      <dgm:prSet/>
      <dgm:spPr/>
      <dgm:t>
        <a:bodyPr/>
        <a:lstStyle/>
        <a:p>
          <a:r>
            <a:rPr lang="en-US" dirty="0"/>
            <a:t>A </a:t>
          </a:r>
          <a:r>
            <a:rPr lang="en-US" dirty="0" err="1"/>
            <a:t>chatbot</a:t>
          </a:r>
          <a:r>
            <a:rPr lang="en-US" dirty="0"/>
            <a:t> is an application, often available via messaging platforms and using some form of intelligence, that interacts with a user via a conversational user interface (CUI).</a:t>
          </a:r>
        </a:p>
      </dgm:t>
    </dgm:pt>
    <dgm:pt modelId="{B73FBC8F-94A1-4B64-A34D-BCFFBF399129}" type="parTrans" cxnId="{432B170A-588A-4F62-AC01-57E98E6D1BE6}">
      <dgm:prSet/>
      <dgm:spPr/>
      <dgm:t>
        <a:bodyPr/>
        <a:lstStyle/>
        <a:p>
          <a:endParaRPr lang="en-US"/>
        </a:p>
      </dgm:t>
    </dgm:pt>
    <dgm:pt modelId="{4FBF20A4-C8E6-461B-BDE9-89C6902311F9}" type="sibTrans" cxnId="{432B170A-588A-4F62-AC01-57E98E6D1BE6}">
      <dgm:prSet/>
      <dgm:spPr/>
      <dgm:t>
        <a:bodyPr/>
        <a:lstStyle/>
        <a:p>
          <a:endParaRPr lang="en-US"/>
        </a:p>
      </dgm:t>
    </dgm:pt>
    <dgm:pt modelId="{925BB31F-55D7-421A-87E3-4B3D595D6A70}" type="pres">
      <dgm:prSet presAssocID="{05859655-2595-4340-A6E5-AC6F7BD154D9}" presName="linear" presStyleCnt="0">
        <dgm:presLayoutVars>
          <dgm:animLvl val="lvl"/>
          <dgm:resizeHandles val="exact"/>
        </dgm:presLayoutVars>
      </dgm:prSet>
      <dgm:spPr/>
    </dgm:pt>
    <dgm:pt modelId="{7484C85F-4EDC-45FF-A1DF-DBE75DB0B5F0}" type="pres">
      <dgm:prSet presAssocID="{56ECE376-8970-4B86-9A83-81E1A67342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32B170A-588A-4F62-AC01-57E98E6D1BE6}" srcId="{05859655-2595-4340-A6E5-AC6F7BD154D9}" destId="{56ECE376-8970-4B86-9A83-81E1A67342D9}" srcOrd="0" destOrd="0" parTransId="{B73FBC8F-94A1-4B64-A34D-BCFFBF399129}" sibTransId="{4FBF20A4-C8E6-461B-BDE9-89C6902311F9}"/>
    <dgm:cxn modelId="{7759F8CD-A12D-4AC9-97AB-6A8F25C53846}" type="presOf" srcId="{56ECE376-8970-4B86-9A83-81E1A67342D9}" destId="{7484C85F-4EDC-45FF-A1DF-DBE75DB0B5F0}" srcOrd="0" destOrd="0" presId="urn:microsoft.com/office/officeart/2005/8/layout/vList2"/>
    <dgm:cxn modelId="{7DAAF20E-A811-4A4A-85E4-D60D35FAB7BD}" type="presOf" srcId="{05859655-2595-4340-A6E5-AC6F7BD154D9}" destId="{925BB31F-55D7-421A-87E3-4B3D595D6A70}" srcOrd="0" destOrd="0" presId="urn:microsoft.com/office/officeart/2005/8/layout/vList2"/>
    <dgm:cxn modelId="{5DEE0F85-B277-46A5-9F1F-260229C110F3}" type="presParOf" srcId="{925BB31F-55D7-421A-87E3-4B3D595D6A70}" destId="{7484C85F-4EDC-45FF-A1DF-DBE75DB0B5F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4A85BA-4529-4597-8AD3-566831112E7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00387E-E509-40FF-AAD5-F64A9780465A}">
      <dgm:prSet/>
      <dgm:spPr/>
      <dgm:t>
        <a:bodyPr/>
        <a:lstStyle/>
        <a:p>
          <a:r>
            <a:rPr lang="en-US"/>
            <a:t>Conversation is natural</a:t>
          </a:r>
        </a:p>
      </dgm:t>
    </dgm:pt>
    <dgm:pt modelId="{A6D3F2AC-A138-4FCC-AC78-3000E154BB67}" type="parTrans" cxnId="{B559E357-E495-4696-8ADC-C2D86F5D4E86}">
      <dgm:prSet/>
      <dgm:spPr/>
      <dgm:t>
        <a:bodyPr/>
        <a:lstStyle/>
        <a:p>
          <a:endParaRPr lang="en-US"/>
        </a:p>
      </dgm:t>
    </dgm:pt>
    <dgm:pt modelId="{93448862-E317-4129-AF3C-741252299A56}" type="sibTrans" cxnId="{B559E357-E495-4696-8ADC-C2D86F5D4E86}">
      <dgm:prSet/>
      <dgm:spPr/>
      <dgm:t>
        <a:bodyPr/>
        <a:lstStyle/>
        <a:p>
          <a:endParaRPr lang="en-US"/>
        </a:p>
      </dgm:t>
    </dgm:pt>
    <dgm:pt modelId="{EBA8D2E0-5335-4F20-B2BE-32D4D70A3985}">
      <dgm:prSet/>
      <dgm:spPr/>
      <dgm:t>
        <a:bodyPr/>
        <a:lstStyle/>
        <a:p>
          <a:r>
            <a:rPr lang="en-US"/>
            <a:t>Available on any platform</a:t>
          </a:r>
        </a:p>
      </dgm:t>
    </dgm:pt>
    <dgm:pt modelId="{79F68CB3-5947-4F6E-B208-B40FD82097F6}" type="parTrans" cxnId="{091F9B5C-22A3-459E-A261-2FAF68B5C615}">
      <dgm:prSet/>
      <dgm:spPr/>
      <dgm:t>
        <a:bodyPr/>
        <a:lstStyle/>
        <a:p>
          <a:endParaRPr lang="en-US"/>
        </a:p>
      </dgm:t>
    </dgm:pt>
    <dgm:pt modelId="{6920D179-6318-4177-B81A-4DE79E38896A}" type="sibTrans" cxnId="{091F9B5C-22A3-459E-A261-2FAF68B5C615}">
      <dgm:prSet/>
      <dgm:spPr/>
      <dgm:t>
        <a:bodyPr/>
        <a:lstStyle/>
        <a:p>
          <a:endParaRPr lang="en-US"/>
        </a:p>
      </dgm:t>
    </dgm:pt>
    <dgm:pt modelId="{81CACD88-8D3F-4DCC-A3F7-62D4E331F586}">
      <dgm:prSet/>
      <dgm:spPr/>
      <dgm:t>
        <a:bodyPr/>
        <a:lstStyle/>
        <a:p>
          <a:r>
            <a:rPr lang="en-US"/>
            <a:t>Fits any device</a:t>
          </a:r>
        </a:p>
      </dgm:t>
    </dgm:pt>
    <dgm:pt modelId="{8AA6F0BC-DBE2-4914-A938-8940E7A270DD}" type="parTrans" cxnId="{66D80476-78DC-4CAA-926D-A2E68E95DC83}">
      <dgm:prSet/>
      <dgm:spPr/>
      <dgm:t>
        <a:bodyPr/>
        <a:lstStyle/>
        <a:p>
          <a:endParaRPr lang="en-US"/>
        </a:p>
      </dgm:t>
    </dgm:pt>
    <dgm:pt modelId="{AE1D94E8-B696-427C-8BB9-F377898AFB72}" type="sibTrans" cxnId="{66D80476-78DC-4CAA-926D-A2E68E95DC83}">
      <dgm:prSet/>
      <dgm:spPr/>
      <dgm:t>
        <a:bodyPr/>
        <a:lstStyle/>
        <a:p>
          <a:endParaRPr lang="en-US"/>
        </a:p>
      </dgm:t>
    </dgm:pt>
    <dgm:pt modelId="{0919FA5F-33FA-4841-8D26-EC1310C86DEB}">
      <dgm:prSet/>
      <dgm:spPr/>
      <dgm:t>
        <a:bodyPr/>
        <a:lstStyle/>
        <a:p>
          <a:r>
            <a:rPr lang="en-US"/>
            <a:t>Overcomes convention and UI fragmentation</a:t>
          </a:r>
        </a:p>
      </dgm:t>
    </dgm:pt>
    <dgm:pt modelId="{29BAD986-1B9A-4EBB-AF74-BE5671C8021F}" type="parTrans" cxnId="{D251C797-9DFB-42A7-BBC0-769F10938217}">
      <dgm:prSet/>
      <dgm:spPr/>
      <dgm:t>
        <a:bodyPr/>
        <a:lstStyle/>
        <a:p>
          <a:endParaRPr lang="en-US"/>
        </a:p>
      </dgm:t>
    </dgm:pt>
    <dgm:pt modelId="{7EA4A3F2-DE12-4283-9FC8-0CBE366D188B}" type="sibTrans" cxnId="{D251C797-9DFB-42A7-BBC0-769F10938217}">
      <dgm:prSet/>
      <dgm:spPr/>
      <dgm:t>
        <a:bodyPr/>
        <a:lstStyle/>
        <a:p>
          <a:endParaRPr lang="en-US"/>
        </a:p>
      </dgm:t>
    </dgm:pt>
    <dgm:pt modelId="{129F0A19-A2C1-4F29-9D29-AE39A5A0E445}" type="pres">
      <dgm:prSet presAssocID="{324A85BA-4529-4597-8AD3-566831112E72}" presName="Name0" presStyleCnt="0">
        <dgm:presLayoutVars>
          <dgm:chMax val="7"/>
          <dgm:chPref val="7"/>
          <dgm:dir/>
        </dgm:presLayoutVars>
      </dgm:prSet>
      <dgm:spPr/>
    </dgm:pt>
    <dgm:pt modelId="{76BC524C-4CFE-4F1E-8973-19ECDDA1F12D}" type="pres">
      <dgm:prSet presAssocID="{324A85BA-4529-4597-8AD3-566831112E72}" presName="Name1" presStyleCnt="0"/>
      <dgm:spPr/>
    </dgm:pt>
    <dgm:pt modelId="{CE159139-BC25-46F0-8459-982EF955FCFB}" type="pres">
      <dgm:prSet presAssocID="{324A85BA-4529-4597-8AD3-566831112E72}" presName="cycle" presStyleCnt="0"/>
      <dgm:spPr/>
    </dgm:pt>
    <dgm:pt modelId="{C6C05D42-D293-4F3E-8F3E-19601ABB7281}" type="pres">
      <dgm:prSet presAssocID="{324A85BA-4529-4597-8AD3-566831112E72}" presName="srcNode" presStyleLbl="node1" presStyleIdx="0" presStyleCnt="4"/>
      <dgm:spPr/>
    </dgm:pt>
    <dgm:pt modelId="{6643B6D5-2DD4-4CAC-ABB9-40B95D8290CF}" type="pres">
      <dgm:prSet presAssocID="{324A85BA-4529-4597-8AD3-566831112E72}" presName="conn" presStyleLbl="parChTrans1D2" presStyleIdx="0" presStyleCnt="1"/>
      <dgm:spPr/>
    </dgm:pt>
    <dgm:pt modelId="{5A5AE35B-BBD3-48C0-B74A-EDB698BF4B8E}" type="pres">
      <dgm:prSet presAssocID="{324A85BA-4529-4597-8AD3-566831112E72}" presName="extraNode" presStyleLbl="node1" presStyleIdx="0" presStyleCnt="4"/>
      <dgm:spPr/>
    </dgm:pt>
    <dgm:pt modelId="{0154B4A9-5D09-435B-AE89-D08814792FFF}" type="pres">
      <dgm:prSet presAssocID="{324A85BA-4529-4597-8AD3-566831112E72}" presName="dstNode" presStyleLbl="node1" presStyleIdx="0" presStyleCnt="4"/>
      <dgm:spPr/>
    </dgm:pt>
    <dgm:pt modelId="{7AF9BB7D-6258-4F1E-87A7-9CD5188AF728}" type="pres">
      <dgm:prSet presAssocID="{5A00387E-E509-40FF-AAD5-F64A9780465A}" presName="text_1" presStyleLbl="node1" presStyleIdx="0" presStyleCnt="4">
        <dgm:presLayoutVars>
          <dgm:bulletEnabled val="1"/>
        </dgm:presLayoutVars>
      </dgm:prSet>
      <dgm:spPr/>
    </dgm:pt>
    <dgm:pt modelId="{56A660FA-933B-412A-ABE7-8EC46317CED8}" type="pres">
      <dgm:prSet presAssocID="{5A00387E-E509-40FF-AAD5-F64A9780465A}" presName="accent_1" presStyleCnt="0"/>
      <dgm:spPr/>
    </dgm:pt>
    <dgm:pt modelId="{0380691F-630C-493E-AC5F-6ED646ACE343}" type="pres">
      <dgm:prSet presAssocID="{5A00387E-E509-40FF-AAD5-F64A9780465A}" presName="accentRepeatNode" presStyleLbl="solidFgAcc1" presStyleIdx="0" presStyleCnt="4"/>
      <dgm:spPr/>
    </dgm:pt>
    <dgm:pt modelId="{58122E8F-E112-4357-8E3F-33D5F5D0E159}" type="pres">
      <dgm:prSet presAssocID="{EBA8D2E0-5335-4F20-B2BE-32D4D70A3985}" presName="text_2" presStyleLbl="node1" presStyleIdx="1" presStyleCnt="4">
        <dgm:presLayoutVars>
          <dgm:bulletEnabled val="1"/>
        </dgm:presLayoutVars>
      </dgm:prSet>
      <dgm:spPr/>
    </dgm:pt>
    <dgm:pt modelId="{7A901432-AF84-49C4-905A-AF5EADDA22F2}" type="pres">
      <dgm:prSet presAssocID="{EBA8D2E0-5335-4F20-B2BE-32D4D70A3985}" presName="accent_2" presStyleCnt="0"/>
      <dgm:spPr/>
    </dgm:pt>
    <dgm:pt modelId="{744EC1F5-6C3A-4549-915D-844E909D048D}" type="pres">
      <dgm:prSet presAssocID="{EBA8D2E0-5335-4F20-B2BE-32D4D70A3985}" presName="accentRepeatNode" presStyleLbl="solidFgAcc1" presStyleIdx="1" presStyleCnt="4"/>
      <dgm:spPr/>
    </dgm:pt>
    <dgm:pt modelId="{911F78E8-1FC9-449D-9F49-F33A760ADC4A}" type="pres">
      <dgm:prSet presAssocID="{81CACD88-8D3F-4DCC-A3F7-62D4E331F586}" presName="text_3" presStyleLbl="node1" presStyleIdx="2" presStyleCnt="4">
        <dgm:presLayoutVars>
          <dgm:bulletEnabled val="1"/>
        </dgm:presLayoutVars>
      </dgm:prSet>
      <dgm:spPr/>
    </dgm:pt>
    <dgm:pt modelId="{225CFD62-235A-4CE3-9126-0E3C0BFD0684}" type="pres">
      <dgm:prSet presAssocID="{81CACD88-8D3F-4DCC-A3F7-62D4E331F586}" presName="accent_3" presStyleCnt="0"/>
      <dgm:spPr/>
    </dgm:pt>
    <dgm:pt modelId="{DD77CB2D-1F5C-455C-A5EA-387E37A34352}" type="pres">
      <dgm:prSet presAssocID="{81CACD88-8D3F-4DCC-A3F7-62D4E331F586}" presName="accentRepeatNode" presStyleLbl="solidFgAcc1" presStyleIdx="2" presStyleCnt="4"/>
      <dgm:spPr/>
    </dgm:pt>
    <dgm:pt modelId="{6981364D-A92C-480D-9B11-22279889F878}" type="pres">
      <dgm:prSet presAssocID="{0919FA5F-33FA-4841-8D26-EC1310C86DEB}" presName="text_4" presStyleLbl="node1" presStyleIdx="3" presStyleCnt="4">
        <dgm:presLayoutVars>
          <dgm:bulletEnabled val="1"/>
        </dgm:presLayoutVars>
      </dgm:prSet>
      <dgm:spPr/>
    </dgm:pt>
    <dgm:pt modelId="{D698CBFA-E700-4E31-8AD4-F67FBADE9530}" type="pres">
      <dgm:prSet presAssocID="{0919FA5F-33FA-4841-8D26-EC1310C86DEB}" presName="accent_4" presStyleCnt="0"/>
      <dgm:spPr/>
    </dgm:pt>
    <dgm:pt modelId="{F45C0CFC-C9CB-4897-A476-73D7E9F69492}" type="pres">
      <dgm:prSet presAssocID="{0919FA5F-33FA-4841-8D26-EC1310C86DEB}" presName="accentRepeatNode" presStyleLbl="solidFgAcc1" presStyleIdx="3" presStyleCnt="4"/>
      <dgm:spPr/>
    </dgm:pt>
  </dgm:ptLst>
  <dgm:cxnLst>
    <dgm:cxn modelId="{091F9B5C-22A3-459E-A261-2FAF68B5C615}" srcId="{324A85BA-4529-4597-8AD3-566831112E72}" destId="{EBA8D2E0-5335-4F20-B2BE-32D4D70A3985}" srcOrd="1" destOrd="0" parTransId="{79F68CB3-5947-4F6E-B208-B40FD82097F6}" sibTransId="{6920D179-6318-4177-B81A-4DE79E38896A}"/>
    <dgm:cxn modelId="{86FAA123-23EB-4055-B884-F27A34546424}" type="presOf" srcId="{0919FA5F-33FA-4841-8D26-EC1310C86DEB}" destId="{6981364D-A92C-480D-9B11-22279889F878}" srcOrd="0" destOrd="0" presId="urn:microsoft.com/office/officeart/2008/layout/VerticalCurvedList"/>
    <dgm:cxn modelId="{8002D35B-5571-4E19-A28E-C3AEB6003FFA}" type="presOf" srcId="{81CACD88-8D3F-4DCC-A3F7-62D4E331F586}" destId="{911F78E8-1FC9-449D-9F49-F33A760ADC4A}" srcOrd="0" destOrd="0" presId="urn:microsoft.com/office/officeart/2008/layout/VerticalCurvedList"/>
    <dgm:cxn modelId="{D251C797-9DFB-42A7-BBC0-769F10938217}" srcId="{324A85BA-4529-4597-8AD3-566831112E72}" destId="{0919FA5F-33FA-4841-8D26-EC1310C86DEB}" srcOrd="3" destOrd="0" parTransId="{29BAD986-1B9A-4EBB-AF74-BE5671C8021F}" sibTransId="{7EA4A3F2-DE12-4283-9FC8-0CBE366D188B}"/>
    <dgm:cxn modelId="{5B6CB7DE-9CDC-4244-B630-6D70529F03BD}" type="presOf" srcId="{93448862-E317-4129-AF3C-741252299A56}" destId="{6643B6D5-2DD4-4CAC-ABB9-40B95D8290CF}" srcOrd="0" destOrd="0" presId="urn:microsoft.com/office/officeart/2008/layout/VerticalCurvedList"/>
    <dgm:cxn modelId="{B559E357-E495-4696-8ADC-C2D86F5D4E86}" srcId="{324A85BA-4529-4597-8AD3-566831112E72}" destId="{5A00387E-E509-40FF-AAD5-F64A9780465A}" srcOrd="0" destOrd="0" parTransId="{A6D3F2AC-A138-4FCC-AC78-3000E154BB67}" sibTransId="{93448862-E317-4129-AF3C-741252299A56}"/>
    <dgm:cxn modelId="{65E643BF-9B4F-433E-86F5-99B94E93C3F1}" type="presOf" srcId="{324A85BA-4529-4597-8AD3-566831112E72}" destId="{129F0A19-A2C1-4F29-9D29-AE39A5A0E445}" srcOrd="0" destOrd="0" presId="urn:microsoft.com/office/officeart/2008/layout/VerticalCurvedList"/>
    <dgm:cxn modelId="{78B9B1B5-F993-4BBE-A889-A1E563A762C6}" type="presOf" srcId="{5A00387E-E509-40FF-AAD5-F64A9780465A}" destId="{7AF9BB7D-6258-4F1E-87A7-9CD5188AF728}" srcOrd="0" destOrd="0" presId="urn:microsoft.com/office/officeart/2008/layout/VerticalCurvedList"/>
    <dgm:cxn modelId="{BDE3F24D-24B0-451B-81E9-7B89C941EB67}" type="presOf" srcId="{EBA8D2E0-5335-4F20-B2BE-32D4D70A3985}" destId="{58122E8F-E112-4357-8E3F-33D5F5D0E159}" srcOrd="0" destOrd="0" presId="urn:microsoft.com/office/officeart/2008/layout/VerticalCurvedList"/>
    <dgm:cxn modelId="{66D80476-78DC-4CAA-926D-A2E68E95DC83}" srcId="{324A85BA-4529-4597-8AD3-566831112E72}" destId="{81CACD88-8D3F-4DCC-A3F7-62D4E331F586}" srcOrd="2" destOrd="0" parTransId="{8AA6F0BC-DBE2-4914-A938-8940E7A270DD}" sibTransId="{AE1D94E8-B696-427C-8BB9-F377898AFB72}"/>
    <dgm:cxn modelId="{1F06E35E-C6C0-45C6-BC04-B16A5182A465}" type="presParOf" srcId="{129F0A19-A2C1-4F29-9D29-AE39A5A0E445}" destId="{76BC524C-4CFE-4F1E-8973-19ECDDA1F12D}" srcOrd="0" destOrd="0" presId="urn:microsoft.com/office/officeart/2008/layout/VerticalCurvedList"/>
    <dgm:cxn modelId="{03E6D0F5-4E64-4B50-8449-69E9DAAECF37}" type="presParOf" srcId="{76BC524C-4CFE-4F1E-8973-19ECDDA1F12D}" destId="{CE159139-BC25-46F0-8459-982EF955FCFB}" srcOrd="0" destOrd="0" presId="urn:microsoft.com/office/officeart/2008/layout/VerticalCurvedList"/>
    <dgm:cxn modelId="{408FABFC-0EF9-47BC-8654-C21C92418934}" type="presParOf" srcId="{CE159139-BC25-46F0-8459-982EF955FCFB}" destId="{C6C05D42-D293-4F3E-8F3E-19601ABB7281}" srcOrd="0" destOrd="0" presId="urn:microsoft.com/office/officeart/2008/layout/VerticalCurvedList"/>
    <dgm:cxn modelId="{AF6BB6A5-90CA-4DA4-B137-7A331856594E}" type="presParOf" srcId="{CE159139-BC25-46F0-8459-982EF955FCFB}" destId="{6643B6D5-2DD4-4CAC-ABB9-40B95D8290CF}" srcOrd="1" destOrd="0" presId="urn:microsoft.com/office/officeart/2008/layout/VerticalCurvedList"/>
    <dgm:cxn modelId="{4E5E2F39-BC77-4481-BCF9-06D3906965C6}" type="presParOf" srcId="{CE159139-BC25-46F0-8459-982EF955FCFB}" destId="{5A5AE35B-BBD3-48C0-B74A-EDB698BF4B8E}" srcOrd="2" destOrd="0" presId="urn:microsoft.com/office/officeart/2008/layout/VerticalCurvedList"/>
    <dgm:cxn modelId="{10CDDEB3-E9B5-45D5-9869-CC5A141866C1}" type="presParOf" srcId="{CE159139-BC25-46F0-8459-982EF955FCFB}" destId="{0154B4A9-5D09-435B-AE89-D08814792FFF}" srcOrd="3" destOrd="0" presId="urn:microsoft.com/office/officeart/2008/layout/VerticalCurvedList"/>
    <dgm:cxn modelId="{51613186-E994-4D14-8490-86A2E93BEABB}" type="presParOf" srcId="{76BC524C-4CFE-4F1E-8973-19ECDDA1F12D}" destId="{7AF9BB7D-6258-4F1E-87A7-9CD5188AF728}" srcOrd="1" destOrd="0" presId="urn:microsoft.com/office/officeart/2008/layout/VerticalCurvedList"/>
    <dgm:cxn modelId="{A6DEB7AF-58A9-4228-BBE3-B5EDD115E7F4}" type="presParOf" srcId="{76BC524C-4CFE-4F1E-8973-19ECDDA1F12D}" destId="{56A660FA-933B-412A-ABE7-8EC46317CED8}" srcOrd="2" destOrd="0" presId="urn:microsoft.com/office/officeart/2008/layout/VerticalCurvedList"/>
    <dgm:cxn modelId="{19F5C8AC-EDD7-41B9-B15B-205FE92EDF3A}" type="presParOf" srcId="{56A660FA-933B-412A-ABE7-8EC46317CED8}" destId="{0380691F-630C-493E-AC5F-6ED646ACE343}" srcOrd="0" destOrd="0" presId="urn:microsoft.com/office/officeart/2008/layout/VerticalCurvedList"/>
    <dgm:cxn modelId="{F38C2950-FAC3-416C-A0CE-0BA99139F784}" type="presParOf" srcId="{76BC524C-4CFE-4F1E-8973-19ECDDA1F12D}" destId="{58122E8F-E112-4357-8E3F-33D5F5D0E159}" srcOrd="3" destOrd="0" presId="urn:microsoft.com/office/officeart/2008/layout/VerticalCurvedList"/>
    <dgm:cxn modelId="{7DA9C156-512F-4903-BDD9-43D300E4A9E2}" type="presParOf" srcId="{76BC524C-4CFE-4F1E-8973-19ECDDA1F12D}" destId="{7A901432-AF84-49C4-905A-AF5EADDA22F2}" srcOrd="4" destOrd="0" presId="urn:microsoft.com/office/officeart/2008/layout/VerticalCurvedList"/>
    <dgm:cxn modelId="{92451E0C-71BD-4844-932B-7B51F24B124F}" type="presParOf" srcId="{7A901432-AF84-49C4-905A-AF5EADDA22F2}" destId="{744EC1F5-6C3A-4549-915D-844E909D048D}" srcOrd="0" destOrd="0" presId="urn:microsoft.com/office/officeart/2008/layout/VerticalCurvedList"/>
    <dgm:cxn modelId="{9BE55C45-AEE6-4F9C-8576-643853753D0D}" type="presParOf" srcId="{76BC524C-4CFE-4F1E-8973-19ECDDA1F12D}" destId="{911F78E8-1FC9-449D-9F49-F33A760ADC4A}" srcOrd="5" destOrd="0" presId="urn:microsoft.com/office/officeart/2008/layout/VerticalCurvedList"/>
    <dgm:cxn modelId="{543101F2-9C5E-4921-8545-B72B0145A2D7}" type="presParOf" srcId="{76BC524C-4CFE-4F1E-8973-19ECDDA1F12D}" destId="{225CFD62-235A-4CE3-9126-0E3C0BFD0684}" srcOrd="6" destOrd="0" presId="urn:microsoft.com/office/officeart/2008/layout/VerticalCurvedList"/>
    <dgm:cxn modelId="{60A8CC13-68D1-4BCF-92CB-28F66A51056C}" type="presParOf" srcId="{225CFD62-235A-4CE3-9126-0E3C0BFD0684}" destId="{DD77CB2D-1F5C-455C-A5EA-387E37A34352}" srcOrd="0" destOrd="0" presId="urn:microsoft.com/office/officeart/2008/layout/VerticalCurvedList"/>
    <dgm:cxn modelId="{255E8562-31D3-4540-94F4-2AB9C5DD3C8E}" type="presParOf" srcId="{76BC524C-4CFE-4F1E-8973-19ECDDA1F12D}" destId="{6981364D-A92C-480D-9B11-22279889F878}" srcOrd="7" destOrd="0" presId="urn:microsoft.com/office/officeart/2008/layout/VerticalCurvedList"/>
    <dgm:cxn modelId="{2D22B622-2423-415E-A981-6C33E787EA5F}" type="presParOf" srcId="{76BC524C-4CFE-4F1E-8973-19ECDDA1F12D}" destId="{D698CBFA-E700-4E31-8AD4-F67FBADE9530}" srcOrd="8" destOrd="0" presId="urn:microsoft.com/office/officeart/2008/layout/VerticalCurvedList"/>
    <dgm:cxn modelId="{FEEF2816-9E81-4ECA-AA80-D6A57E7CF6D5}" type="presParOf" srcId="{D698CBFA-E700-4E31-8AD4-F67FBADE9530}" destId="{F45C0CFC-C9CB-4897-A476-73D7E9F6949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113419-F3F6-490D-B07A-2374E7D01F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C86437-F9D4-4216-BF52-6787EF268DD6}">
      <dgm:prSet/>
      <dgm:spPr/>
      <dgm:t>
        <a:bodyPr/>
        <a:lstStyle/>
        <a:p>
          <a:r>
            <a:rPr lang="en-US"/>
            <a:t>Comfortable where they’re at (don’t see a need to change)</a:t>
          </a:r>
        </a:p>
      </dgm:t>
    </dgm:pt>
    <dgm:pt modelId="{DFD0B790-3DC9-4C5F-B28B-880C5AA36047}" type="parTrans" cxnId="{0A7D09FC-98EC-4E89-B024-4AADB56E534D}">
      <dgm:prSet/>
      <dgm:spPr/>
      <dgm:t>
        <a:bodyPr/>
        <a:lstStyle/>
        <a:p>
          <a:endParaRPr lang="en-US"/>
        </a:p>
      </dgm:t>
    </dgm:pt>
    <dgm:pt modelId="{A1B8F887-CCF9-4A4A-8B93-AA2C69BC50A0}" type="sibTrans" cxnId="{0A7D09FC-98EC-4E89-B024-4AADB56E534D}">
      <dgm:prSet/>
      <dgm:spPr/>
      <dgm:t>
        <a:bodyPr/>
        <a:lstStyle/>
        <a:p>
          <a:endParaRPr lang="en-US"/>
        </a:p>
      </dgm:t>
    </dgm:pt>
    <dgm:pt modelId="{CFBDBC10-E747-4679-BE5A-ACFACCC9886B}">
      <dgm:prSet/>
      <dgm:spPr/>
      <dgm:t>
        <a:bodyPr/>
        <a:lstStyle/>
        <a:p>
          <a:r>
            <a:rPr lang="en-US"/>
            <a:t>Other UI more efficient, e.g. panning maps or augmented reality</a:t>
          </a:r>
        </a:p>
      </dgm:t>
    </dgm:pt>
    <dgm:pt modelId="{0B37C50B-54FF-4BA0-BF0C-50B784EB7AED}" type="parTrans" cxnId="{6AE0DCB2-3322-4E7F-B849-8448731F5B19}">
      <dgm:prSet/>
      <dgm:spPr/>
      <dgm:t>
        <a:bodyPr/>
        <a:lstStyle/>
        <a:p>
          <a:endParaRPr lang="en-US"/>
        </a:p>
      </dgm:t>
    </dgm:pt>
    <dgm:pt modelId="{FAAE9269-0DD1-40EC-ACE6-388874E324C3}" type="sibTrans" cxnId="{6AE0DCB2-3322-4E7F-B849-8448731F5B19}">
      <dgm:prSet/>
      <dgm:spPr/>
      <dgm:t>
        <a:bodyPr/>
        <a:lstStyle/>
        <a:p>
          <a:endParaRPr lang="en-US"/>
        </a:p>
      </dgm:t>
    </dgm:pt>
    <dgm:pt modelId="{8BCCCB53-7B52-497D-BD00-4E7B29903623}">
      <dgm:prSet/>
      <dgm:spPr/>
      <dgm:t>
        <a:bodyPr/>
        <a:lstStyle/>
        <a:p>
          <a:r>
            <a:rPr lang="en-US"/>
            <a:t>Human interaction is more appropriate (e.g. 911)</a:t>
          </a:r>
        </a:p>
      </dgm:t>
    </dgm:pt>
    <dgm:pt modelId="{8065B962-88ED-4C8C-B927-A807EBC839B3}" type="parTrans" cxnId="{A92BBF57-4773-4CEF-9E48-B4F6E362FE2F}">
      <dgm:prSet/>
      <dgm:spPr/>
      <dgm:t>
        <a:bodyPr/>
        <a:lstStyle/>
        <a:p>
          <a:endParaRPr lang="en-US"/>
        </a:p>
      </dgm:t>
    </dgm:pt>
    <dgm:pt modelId="{66CD0DD1-7C6D-4629-8743-DD2A4ADB7EC1}" type="sibTrans" cxnId="{A92BBF57-4773-4CEF-9E48-B4F6E362FE2F}">
      <dgm:prSet/>
      <dgm:spPr/>
      <dgm:t>
        <a:bodyPr/>
        <a:lstStyle/>
        <a:p>
          <a:endParaRPr lang="en-US"/>
        </a:p>
      </dgm:t>
    </dgm:pt>
    <dgm:pt modelId="{6FA08C6A-5467-4664-AD47-C99AE9DF3CCA}">
      <dgm:prSet/>
      <dgm:spPr/>
      <dgm:t>
        <a:bodyPr/>
        <a:lstStyle/>
        <a:p>
          <a:r>
            <a:rPr lang="en-US"/>
            <a:t>Conceptually, you want to use the right tool for the right job</a:t>
          </a:r>
        </a:p>
      </dgm:t>
    </dgm:pt>
    <dgm:pt modelId="{DFE7F48F-051C-4AE5-A350-B257FB12E998}" type="parTrans" cxnId="{20A10867-2BC2-4947-8BFE-2A0955668A7B}">
      <dgm:prSet/>
      <dgm:spPr/>
      <dgm:t>
        <a:bodyPr/>
        <a:lstStyle/>
        <a:p>
          <a:endParaRPr lang="en-US"/>
        </a:p>
      </dgm:t>
    </dgm:pt>
    <dgm:pt modelId="{7BD878C0-4C36-4CD1-86F9-533698DDBD80}" type="sibTrans" cxnId="{20A10867-2BC2-4947-8BFE-2A0955668A7B}">
      <dgm:prSet/>
      <dgm:spPr/>
      <dgm:t>
        <a:bodyPr/>
        <a:lstStyle/>
        <a:p>
          <a:endParaRPr lang="en-US"/>
        </a:p>
      </dgm:t>
    </dgm:pt>
    <dgm:pt modelId="{EE25FF50-FBBA-4E46-B246-8B6A7F8934DB}" type="pres">
      <dgm:prSet presAssocID="{BB113419-F3F6-490D-B07A-2374E7D01F90}" presName="linear" presStyleCnt="0">
        <dgm:presLayoutVars>
          <dgm:animLvl val="lvl"/>
          <dgm:resizeHandles val="exact"/>
        </dgm:presLayoutVars>
      </dgm:prSet>
      <dgm:spPr/>
    </dgm:pt>
    <dgm:pt modelId="{3AA89BD2-A4BD-4A79-918B-E4F7E9FE8A93}" type="pres">
      <dgm:prSet presAssocID="{E1C86437-F9D4-4216-BF52-6787EF268DD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1F3F94B-390E-474A-9AE7-31A8476A6ED1}" type="pres">
      <dgm:prSet presAssocID="{A1B8F887-CCF9-4A4A-8B93-AA2C69BC50A0}" presName="spacer" presStyleCnt="0"/>
      <dgm:spPr/>
    </dgm:pt>
    <dgm:pt modelId="{C6C01540-0A0B-49FF-8057-F4360824D9E4}" type="pres">
      <dgm:prSet presAssocID="{CFBDBC10-E747-4679-BE5A-ACFACCC988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20CE80-E753-441D-9F38-EB715EAA2636}" type="pres">
      <dgm:prSet presAssocID="{FAAE9269-0DD1-40EC-ACE6-388874E324C3}" presName="spacer" presStyleCnt="0"/>
      <dgm:spPr/>
    </dgm:pt>
    <dgm:pt modelId="{E179AB23-A227-4022-AC8A-E802A46959B9}" type="pres">
      <dgm:prSet presAssocID="{8BCCCB53-7B52-497D-BD00-4E7B299036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A3AB73-24CE-4FD3-87A0-FB8A296A91EA}" type="pres">
      <dgm:prSet presAssocID="{66CD0DD1-7C6D-4629-8743-DD2A4ADB7EC1}" presName="spacer" presStyleCnt="0"/>
      <dgm:spPr/>
    </dgm:pt>
    <dgm:pt modelId="{912D7A9A-A464-4151-805C-B3EF4AA7E3FA}" type="pres">
      <dgm:prSet presAssocID="{6FA08C6A-5467-4664-AD47-C99AE9DF3C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0A10867-2BC2-4947-8BFE-2A0955668A7B}" srcId="{BB113419-F3F6-490D-B07A-2374E7D01F90}" destId="{6FA08C6A-5467-4664-AD47-C99AE9DF3CCA}" srcOrd="3" destOrd="0" parTransId="{DFE7F48F-051C-4AE5-A350-B257FB12E998}" sibTransId="{7BD878C0-4C36-4CD1-86F9-533698DDBD80}"/>
    <dgm:cxn modelId="{D9115F06-D2FC-405B-A0FE-C1F6B35F6BE3}" type="presOf" srcId="{6FA08C6A-5467-4664-AD47-C99AE9DF3CCA}" destId="{912D7A9A-A464-4151-805C-B3EF4AA7E3FA}" srcOrd="0" destOrd="0" presId="urn:microsoft.com/office/officeart/2005/8/layout/vList2"/>
    <dgm:cxn modelId="{1FEA59F3-524E-4053-83D0-211AB85E14F5}" type="presOf" srcId="{E1C86437-F9D4-4216-BF52-6787EF268DD6}" destId="{3AA89BD2-A4BD-4A79-918B-E4F7E9FE8A93}" srcOrd="0" destOrd="0" presId="urn:microsoft.com/office/officeart/2005/8/layout/vList2"/>
    <dgm:cxn modelId="{6AE0DCB2-3322-4E7F-B849-8448731F5B19}" srcId="{BB113419-F3F6-490D-B07A-2374E7D01F90}" destId="{CFBDBC10-E747-4679-BE5A-ACFACCC9886B}" srcOrd="1" destOrd="0" parTransId="{0B37C50B-54FF-4BA0-BF0C-50B784EB7AED}" sibTransId="{FAAE9269-0DD1-40EC-ACE6-388874E324C3}"/>
    <dgm:cxn modelId="{6BCFFF24-B386-47A9-93A7-98E3936695BE}" type="presOf" srcId="{8BCCCB53-7B52-497D-BD00-4E7B29903623}" destId="{E179AB23-A227-4022-AC8A-E802A46959B9}" srcOrd="0" destOrd="0" presId="urn:microsoft.com/office/officeart/2005/8/layout/vList2"/>
    <dgm:cxn modelId="{1FF96DB6-BADE-4526-B88D-247AE5CDAEA5}" type="presOf" srcId="{BB113419-F3F6-490D-B07A-2374E7D01F90}" destId="{EE25FF50-FBBA-4E46-B246-8B6A7F8934DB}" srcOrd="0" destOrd="0" presId="urn:microsoft.com/office/officeart/2005/8/layout/vList2"/>
    <dgm:cxn modelId="{1DA01047-66CA-4582-8EDD-A24243FBE988}" type="presOf" srcId="{CFBDBC10-E747-4679-BE5A-ACFACCC9886B}" destId="{C6C01540-0A0B-49FF-8057-F4360824D9E4}" srcOrd="0" destOrd="0" presId="urn:microsoft.com/office/officeart/2005/8/layout/vList2"/>
    <dgm:cxn modelId="{A92BBF57-4773-4CEF-9E48-B4F6E362FE2F}" srcId="{BB113419-F3F6-490D-B07A-2374E7D01F90}" destId="{8BCCCB53-7B52-497D-BD00-4E7B29903623}" srcOrd="2" destOrd="0" parTransId="{8065B962-88ED-4C8C-B927-A807EBC839B3}" sibTransId="{66CD0DD1-7C6D-4629-8743-DD2A4ADB7EC1}"/>
    <dgm:cxn modelId="{0A7D09FC-98EC-4E89-B024-4AADB56E534D}" srcId="{BB113419-F3F6-490D-B07A-2374E7D01F90}" destId="{E1C86437-F9D4-4216-BF52-6787EF268DD6}" srcOrd="0" destOrd="0" parTransId="{DFD0B790-3DC9-4C5F-B28B-880C5AA36047}" sibTransId="{A1B8F887-CCF9-4A4A-8B93-AA2C69BC50A0}"/>
    <dgm:cxn modelId="{061D0AFA-3140-4C3E-9E6D-1A98937875A4}" type="presParOf" srcId="{EE25FF50-FBBA-4E46-B246-8B6A7F8934DB}" destId="{3AA89BD2-A4BD-4A79-918B-E4F7E9FE8A93}" srcOrd="0" destOrd="0" presId="urn:microsoft.com/office/officeart/2005/8/layout/vList2"/>
    <dgm:cxn modelId="{AB828AF6-441D-4C5F-BB7F-FACECC225F14}" type="presParOf" srcId="{EE25FF50-FBBA-4E46-B246-8B6A7F8934DB}" destId="{21F3F94B-390E-474A-9AE7-31A8476A6ED1}" srcOrd="1" destOrd="0" presId="urn:microsoft.com/office/officeart/2005/8/layout/vList2"/>
    <dgm:cxn modelId="{B4EC3554-D58A-4E8B-A059-AA383F86A163}" type="presParOf" srcId="{EE25FF50-FBBA-4E46-B246-8B6A7F8934DB}" destId="{C6C01540-0A0B-49FF-8057-F4360824D9E4}" srcOrd="2" destOrd="0" presId="urn:microsoft.com/office/officeart/2005/8/layout/vList2"/>
    <dgm:cxn modelId="{6B36358C-5F66-4D16-A3CF-20211A6489C6}" type="presParOf" srcId="{EE25FF50-FBBA-4E46-B246-8B6A7F8934DB}" destId="{4C20CE80-E753-441D-9F38-EB715EAA2636}" srcOrd="3" destOrd="0" presId="urn:microsoft.com/office/officeart/2005/8/layout/vList2"/>
    <dgm:cxn modelId="{EB4BEE6F-3D95-461D-95B3-5922824466F3}" type="presParOf" srcId="{EE25FF50-FBBA-4E46-B246-8B6A7F8934DB}" destId="{E179AB23-A227-4022-AC8A-E802A46959B9}" srcOrd="4" destOrd="0" presId="urn:microsoft.com/office/officeart/2005/8/layout/vList2"/>
    <dgm:cxn modelId="{A2F44DD5-B12F-4236-A364-E7E2E3F89EDD}" type="presParOf" srcId="{EE25FF50-FBBA-4E46-B246-8B6A7F8934DB}" destId="{6DA3AB73-24CE-4FD3-87A0-FB8A296A91EA}" srcOrd="5" destOrd="0" presId="urn:microsoft.com/office/officeart/2005/8/layout/vList2"/>
    <dgm:cxn modelId="{E96CE83D-8A9C-4389-B2DD-D9BC79237369}" type="presParOf" srcId="{EE25FF50-FBBA-4E46-B246-8B6A7F8934DB}" destId="{912D7A9A-A464-4151-805C-B3EF4AA7E3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547FF5-436D-410D-A7D0-6DA292169DC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7E0876-4CAC-44C1-98FA-D19C2079F523}">
      <dgm:prSet/>
      <dgm:spPr/>
      <dgm:t>
        <a:bodyPr/>
        <a:lstStyle/>
        <a:p>
          <a:r>
            <a:rPr lang="en-US"/>
            <a:t>Bots guide and manage a conversation.</a:t>
          </a:r>
        </a:p>
      </dgm:t>
    </dgm:pt>
    <dgm:pt modelId="{12B88F4E-8DBE-42B8-BDAF-9C69BBAE419F}" type="parTrans" cxnId="{1FA64B93-C38D-43F3-A038-6FCD162C7BDF}">
      <dgm:prSet/>
      <dgm:spPr/>
      <dgm:t>
        <a:bodyPr/>
        <a:lstStyle/>
        <a:p>
          <a:endParaRPr lang="en-US"/>
        </a:p>
      </dgm:t>
    </dgm:pt>
    <dgm:pt modelId="{9C2C34FB-D54C-4C4B-B4FF-42D495C0B49C}" type="sibTrans" cxnId="{1FA64B93-C38D-43F3-A038-6FCD162C7BDF}">
      <dgm:prSet/>
      <dgm:spPr/>
      <dgm:t>
        <a:bodyPr/>
        <a:lstStyle/>
        <a:p>
          <a:endParaRPr lang="en-US"/>
        </a:p>
      </dgm:t>
    </dgm:pt>
    <dgm:pt modelId="{AA6F9B6A-23C2-46AC-A2F0-571AFB78206A}">
      <dgm:prSet/>
      <dgm:spPr/>
      <dgm:t>
        <a:bodyPr/>
        <a:lstStyle/>
        <a:p>
          <a:r>
            <a:rPr lang="en-US"/>
            <a:t>Architecturally, a bot is a user interface layer.</a:t>
          </a:r>
        </a:p>
      </dgm:t>
    </dgm:pt>
    <dgm:pt modelId="{834C21FD-D86A-4962-BF5D-DF40DB1D3F29}" type="parTrans" cxnId="{4D68BF37-693E-49F9-B4A3-00CA4E14DB06}">
      <dgm:prSet/>
      <dgm:spPr/>
      <dgm:t>
        <a:bodyPr/>
        <a:lstStyle/>
        <a:p>
          <a:endParaRPr lang="en-US"/>
        </a:p>
      </dgm:t>
    </dgm:pt>
    <dgm:pt modelId="{D9B49B3F-3F72-4F5D-8D10-8F14091A812F}" type="sibTrans" cxnId="{4D68BF37-693E-49F9-B4A3-00CA4E14DB06}">
      <dgm:prSet/>
      <dgm:spPr/>
      <dgm:t>
        <a:bodyPr/>
        <a:lstStyle/>
        <a:p>
          <a:endParaRPr lang="en-US"/>
        </a:p>
      </dgm:t>
    </dgm:pt>
    <dgm:pt modelId="{E93FEB4C-DA24-42FF-91BB-8F3A2C4F3C36}">
      <dgm:prSet/>
      <dgm:spPr/>
      <dgm:t>
        <a:bodyPr/>
        <a:lstStyle/>
        <a:p>
          <a:r>
            <a:rPr lang="en-US"/>
            <a:t>The Bot Framework helps you manage the conversation dialog.</a:t>
          </a:r>
        </a:p>
      </dgm:t>
    </dgm:pt>
    <dgm:pt modelId="{26850C00-38B8-4429-83BC-FE8C1D3702FD}" type="parTrans" cxnId="{20A0359B-8965-4541-AD47-5F6E68619053}">
      <dgm:prSet/>
      <dgm:spPr/>
      <dgm:t>
        <a:bodyPr/>
        <a:lstStyle/>
        <a:p>
          <a:endParaRPr lang="en-US"/>
        </a:p>
      </dgm:t>
    </dgm:pt>
    <dgm:pt modelId="{460AFD27-BCCD-415B-A39B-7AC1E9A0FAF5}" type="sibTrans" cxnId="{20A0359B-8965-4541-AD47-5F6E68619053}">
      <dgm:prSet/>
      <dgm:spPr/>
      <dgm:t>
        <a:bodyPr/>
        <a:lstStyle/>
        <a:p>
          <a:endParaRPr lang="en-US"/>
        </a:p>
      </dgm:t>
    </dgm:pt>
    <dgm:pt modelId="{BBDB2C92-887C-4551-831D-844FA5958E99}">
      <dgm:prSet/>
      <dgm:spPr/>
      <dgm:t>
        <a:bodyPr/>
        <a:lstStyle/>
        <a:p>
          <a:r>
            <a:rPr lang="en-US"/>
            <a:t>You write logic that responds to user dialog results.</a:t>
          </a:r>
        </a:p>
      </dgm:t>
    </dgm:pt>
    <dgm:pt modelId="{CC1E499E-1050-4730-9B0F-03066E9E4EE2}" type="parTrans" cxnId="{C3506628-EA0E-4548-B673-225969D74980}">
      <dgm:prSet/>
      <dgm:spPr/>
      <dgm:t>
        <a:bodyPr/>
        <a:lstStyle/>
        <a:p>
          <a:endParaRPr lang="en-US"/>
        </a:p>
      </dgm:t>
    </dgm:pt>
    <dgm:pt modelId="{E5F29B27-5B9F-4E42-A786-FBD532C5BDAD}" type="sibTrans" cxnId="{C3506628-EA0E-4548-B673-225969D74980}">
      <dgm:prSet/>
      <dgm:spPr/>
      <dgm:t>
        <a:bodyPr/>
        <a:lstStyle/>
        <a:p>
          <a:endParaRPr lang="en-US"/>
        </a:p>
      </dgm:t>
    </dgm:pt>
    <dgm:pt modelId="{75228247-79C0-4F43-A800-9A59DBF9A4C1}" type="pres">
      <dgm:prSet presAssocID="{10547FF5-436D-410D-A7D0-6DA292169DC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1364805-4AED-4B12-A46E-CD30927CDBD0}" type="pres">
      <dgm:prSet presAssocID="{7F7E0876-4CAC-44C1-98FA-D19C2079F523}" presName="circle1" presStyleLbl="node1" presStyleIdx="0" presStyleCnt="4"/>
      <dgm:spPr/>
    </dgm:pt>
    <dgm:pt modelId="{B88AD7DC-285B-4F5B-B3A0-65B309FA41FD}" type="pres">
      <dgm:prSet presAssocID="{7F7E0876-4CAC-44C1-98FA-D19C2079F523}" presName="space" presStyleCnt="0"/>
      <dgm:spPr/>
    </dgm:pt>
    <dgm:pt modelId="{DA087598-EA65-4883-9B1C-9857C8FB2AA0}" type="pres">
      <dgm:prSet presAssocID="{7F7E0876-4CAC-44C1-98FA-D19C2079F523}" presName="rect1" presStyleLbl="alignAcc1" presStyleIdx="0" presStyleCnt="4"/>
      <dgm:spPr/>
    </dgm:pt>
    <dgm:pt modelId="{43BAA7C9-1AC5-494C-88EC-B438EDF25BE6}" type="pres">
      <dgm:prSet presAssocID="{AA6F9B6A-23C2-46AC-A2F0-571AFB78206A}" presName="vertSpace2" presStyleLbl="node1" presStyleIdx="0" presStyleCnt="4"/>
      <dgm:spPr/>
    </dgm:pt>
    <dgm:pt modelId="{1F1BFC4C-43E6-4FE3-A382-73F9CA3B8651}" type="pres">
      <dgm:prSet presAssocID="{AA6F9B6A-23C2-46AC-A2F0-571AFB78206A}" presName="circle2" presStyleLbl="node1" presStyleIdx="1" presStyleCnt="4"/>
      <dgm:spPr/>
    </dgm:pt>
    <dgm:pt modelId="{C096A5C8-52E3-41F0-8DA4-F3DE2E5821CD}" type="pres">
      <dgm:prSet presAssocID="{AA6F9B6A-23C2-46AC-A2F0-571AFB78206A}" presName="rect2" presStyleLbl="alignAcc1" presStyleIdx="1" presStyleCnt="4"/>
      <dgm:spPr/>
    </dgm:pt>
    <dgm:pt modelId="{EBB21F14-148C-4DEB-8C50-E8382C192B80}" type="pres">
      <dgm:prSet presAssocID="{E93FEB4C-DA24-42FF-91BB-8F3A2C4F3C36}" presName="vertSpace3" presStyleLbl="node1" presStyleIdx="1" presStyleCnt="4"/>
      <dgm:spPr/>
    </dgm:pt>
    <dgm:pt modelId="{C8251F62-FA25-47D7-9B62-90018B3DAD65}" type="pres">
      <dgm:prSet presAssocID="{E93FEB4C-DA24-42FF-91BB-8F3A2C4F3C36}" presName="circle3" presStyleLbl="node1" presStyleIdx="2" presStyleCnt="4"/>
      <dgm:spPr/>
    </dgm:pt>
    <dgm:pt modelId="{44192CE4-35B1-42E9-86CF-A0A8A978B1C6}" type="pres">
      <dgm:prSet presAssocID="{E93FEB4C-DA24-42FF-91BB-8F3A2C4F3C36}" presName="rect3" presStyleLbl="alignAcc1" presStyleIdx="2" presStyleCnt="4"/>
      <dgm:spPr/>
    </dgm:pt>
    <dgm:pt modelId="{31F80162-69AE-42A8-B1DC-F50BDACEC751}" type="pres">
      <dgm:prSet presAssocID="{BBDB2C92-887C-4551-831D-844FA5958E99}" presName="vertSpace4" presStyleLbl="node1" presStyleIdx="2" presStyleCnt="4"/>
      <dgm:spPr/>
    </dgm:pt>
    <dgm:pt modelId="{26D3DC9E-7D6B-4BA1-9386-994C75C4CF74}" type="pres">
      <dgm:prSet presAssocID="{BBDB2C92-887C-4551-831D-844FA5958E99}" presName="circle4" presStyleLbl="node1" presStyleIdx="3" presStyleCnt="4"/>
      <dgm:spPr/>
    </dgm:pt>
    <dgm:pt modelId="{03410F41-742E-4968-A605-4F53CD9C91DB}" type="pres">
      <dgm:prSet presAssocID="{BBDB2C92-887C-4551-831D-844FA5958E99}" presName="rect4" presStyleLbl="alignAcc1" presStyleIdx="3" presStyleCnt="4"/>
      <dgm:spPr/>
    </dgm:pt>
    <dgm:pt modelId="{DF508EB2-2430-40E2-85CA-6DF6250947C5}" type="pres">
      <dgm:prSet presAssocID="{7F7E0876-4CAC-44C1-98FA-D19C2079F523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B9A22784-FF73-4A0B-BFE4-74D447123DAF}" type="pres">
      <dgm:prSet presAssocID="{AA6F9B6A-23C2-46AC-A2F0-571AFB78206A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733F41CE-0AEE-4531-8E7D-27A02478329A}" type="pres">
      <dgm:prSet presAssocID="{E93FEB4C-DA24-42FF-91BB-8F3A2C4F3C36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1F474BF5-2C8F-4967-B2FF-2C24063FB6C7}" type="pres">
      <dgm:prSet presAssocID="{BBDB2C92-887C-4551-831D-844FA5958E99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6D6D7D55-17C6-4FEB-B6BB-4F048B105CC7}" type="presOf" srcId="{BBDB2C92-887C-4551-831D-844FA5958E99}" destId="{03410F41-742E-4968-A605-4F53CD9C91DB}" srcOrd="0" destOrd="0" presId="urn:microsoft.com/office/officeart/2005/8/layout/target3"/>
    <dgm:cxn modelId="{20A0359B-8965-4541-AD47-5F6E68619053}" srcId="{10547FF5-436D-410D-A7D0-6DA292169DC5}" destId="{E93FEB4C-DA24-42FF-91BB-8F3A2C4F3C36}" srcOrd="2" destOrd="0" parTransId="{26850C00-38B8-4429-83BC-FE8C1D3702FD}" sibTransId="{460AFD27-BCCD-415B-A39B-7AC1E9A0FAF5}"/>
    <dgm:cxn modelId="{BA6566DB-7BFC-49D1-BFAC-6698F03B3FF6}" type="presOf" srcId="{AA6F9B6A-23C2-46AC-A2F0-571AFB78206A}" destId="{B9A22784-FF73-4A0B-BFE4-74D447123DAF}" srcOrd="1" destOrd="0" presId="urn:microsoft.com/office/officeart/2005/8/layout/target3"/>
    <dgm:cxn modelId="{C3506628-EA0E-4548-B673-225969D74980}" srcId="{10547FF5-436D-410D-A7D0-6DA292169DC5}" destId="{BBDB2C92-887C-4551-831D-844FA5958E99}" srcOrd="3" destOrd="0" parTransId="{CC1E499E-1050-4730-9B0F-03066E9E4EE2}" sibTransId="{E5F29B27-5B9F-4E42-A786-FBD532C5BDAD}"/>
    <dgm:cxn modelId="{A4BCDE4A-4E4F-41FC-820B-DA5A2405E128}" type="presOf" srcId="{7F7E0876-4CAC-44C1-98FA-D19C2079F523}" destId="{DA087598-EA65-4883-9B1C-9857C8FB2AA0}" srcOrd="0" destOrd="0" presId="urn:microsoft.com/office/officeart/2005/8/layout/target3"/>
    <dgm:cxn modelId="{24796597-BF74-4067-A473-1CB79F0F18B2}" type="presOf" srcId="{AA6F9B6A-23C2-46AC-A2F0-571AFB78206A}" destId="{C096A5C8-52E3-41F0-8DA4-F3DE2E5821CD}" srcOrd="0" destOrd="0" presId="urn:microsoft.com/office/officeart/2005/8/layout/target3"/>
    <dgm:cxn modelId="{1FA64B93-C38D-43F3-A038-6FCD162C7BDF}" srcId="{10547FF5-436D-410D-A7D0-6DA292169DC5}" destId="{7F7E0876-4CAC-44C1-98FA-D19C2079F523}" srcOrd="0" destOrd="0" parTransId="{12B88F4E-8DBE-42B8-BDAF-9C69BBAE419F}" sibTransId="{9C2C34FB-D54C-4C4B-B4FF-42D495C0B49C}"/>
    <dgm:cxn modelId="{CA9AD625-3608-49BE-8057-AAF97DD1FCEE}" type="presOf" srcId="{BBDB2C92-887C-4551-831D-844FA5958E99}" destId="{1F474BF5-2C8F-4967-B2FF-2C24063FB6C7}" srcOrd="1" destOrd="0" presId="urn:microsoft.com/office/officeart/2005/8/layout/target3"/>
    <dgm:cxn modelId="{6DC1684F-0409-4FA9-9774-13FCE678AB1A}" type="presOf" srcId="{E93FEB4C-DA24-42FF-91BB-8F3A2C4F3C36}" destId="{733F41CE-0AEE-4531-8E7D-27A02478329A}" srcOrd="1" destOrd="0" presId="urn:microsoft.com/office/officeart/2005/8/layout/target3"/>
    <dgm:cxn modelId="{4D68BF37-693E-49F9-B4A3-00CA4E14DB06}" srcId="{10547FF5-436D-410D-A7D0-6DA292169DC5}" destId="{AA6F9B6A-23C2-46AC-A2F0-571AFB78206A}" srcOrd="1" destOrd="0" parTransId="{834C21FD-D86A-4962-BF5D-DF40DB1D3F29}" sibTransId="{D9B49B3F-3F72-4F5D-8D10-8F14091A812F}"/>
    <dgm:cxn modelId="{D90D093A-12B8-4A3B-8032-8F4FDDD5D5EC}" type="presOf" srcId="{E93FEB4C-DA24-42FF-91BB-8F3A2C4F3C36}" destId="{44192CE4-35B1-42E9-86CF-A0A8A978B1C6}" srcOrd="0" destOrd="0" presId="urn:microsoft.com/office/officeart/2005/8/layout/target3"/>
    <dgm:cxn modelId="{8D3726CC-C8B9-4086-AC9B-652B55823C11}" type="presOf" srcId="{7F7E0876-4CAC-44C1-98FA-D19C2079F523}" destId="{DF508EB2-2430-40E2-85CA-6DF6250947C5}" srcOrd="1" destOrd="0" presId="urn:microsoft.com/office/officeart/2005/8/layout/target3"/>
    <dgm:cxn modelId="{D9DEC54B-DB0A-470C-BF3F-F2696C18A13C}" type="presOf" srcId="{10547FF5-436D-410D-A7D0-6DA292169DC5}" destId="{75228247-79C0-4F43-A800-9A59DBF9A4C1}" srcOrd="0" destOrd="0" presId="urn:microsoft.com/office/officeart/2005/8/layout/target3"/>
    <dgm:cxn modelId="{EEDF5F25-A36E-402F-8BC6-3D67BF215908}" type="presParOf" srcId="{75228247-79C0-4F43-A800-9A59DBF9A4C1}" destId="{F1364805-4AED-4B12-A46E-CD30927CDBD0}" srcOrd="0" destOrd="0" presId="urn:microsoft.com/office/officeart/2005/8/layout/target3"/>
    <dgm:cxn modelId="{8D69BFC8-F81B-4662-BA01-C51DB509D1AE}" type="presParOf" srcId="{75228247-79C0-4F43-A800-9A59DBF9A4C1}" destId="{B88AD7DC-285B-4F5B-B3A0-65B309FA41FD}" srcOrd="1" destOrd="0" presId="urn:microsoft.com/office/officeart/2005/8/layout/target3"/>
    <dgm:cxn modelId="{CAEA92BC-BCCA-4B72-AF51-C4ABA70EE685}" type="presParOf" srcId="{75228247-79C0-4F43-A800-9A59DBF9A4C1}" destId="{DA087598-EA65-4883-9B1C-9857C8FB2AA0}" srcOrd="2" destOrd="0" presId="urn:microsoft.com/office/officeart/2005/8/layout/target3"/>
    <dgm:cxn modelId="{F5CDACE7-09E3-4739-9ACE-FFC2D922570D}" type="presParOf" srcId="{75228247-79C0-4F43-A800-9A59DBF9A4C1}" destId="{43BAA7C9-1AC5-494C-88EC-B438EDF25BE6}" srcOrd="3" destOrd="0" presId="urn:microsoft.com/office/officeart/2005/8/layout/target3"/>
    <dgm:cxn modelId="{3647E3E6-2B09-4BEC-9D33-28AB09E3351A}" type="presParOf" srcId="{75228247-79C0-4F43-A800-9A59DBF9A4C1}" destId="{1F1BFC4C-43E6-4FE3-A382-73F9CA3B8651}" srcOrd="4" destOrd="0" presId="urn:microsoft.com/office/officeart/2005/8/layout/target3"/>
    <dgm:cxn modelId="{3DA591E7-56BE-4245-8514-F83789AE3FE8}" type="presParOf" srcId="{75228247-79C0-4F43-A800-9A59DBF9A4C1}" destId="{C096A5C8-52E3-41F0-8DA4-F3DE2E5821CD}" srcOrd="5" destOrd="0" presId="urn:microsoft.com/office/officeart/2005/8/layout/target3"/>
    <dgm:cxn modelId="{9D19EC05-5A3F-4DAC-97FA-CDF96431C429}" type="presParOf" srcId="{75228247-79C0-4F43-A800-9A59DBF9A4C1}" destId="{EBB21F14-148C-4DEB-8C50-E8382C192B80}" srcOrd="6" destOrd="0" presId="urn:microsoft.com/office/officeart/2005/8/layout/target3"/>
    <dgm:cxn modelId="{6E4CD3F8-E1F5-466A-B9CF-03281630B0B7}" type="presParOf" srcId="{75228247-79C0-4F43-A800-9A59DBF9A4C1}" destId="{C8251F62-FA25-47D7-9B62-90018B3DAD65}" srcOrd="7" destOrd="0" presId="urn:microsoft.com/office/officeart/2005/8/layout/target3"/>
    <dgm:cxn modelId="{A5D3C5F6-77FD-4F1C-8B68-F7A50BE15463}" type="presParOf" srcId="{75228247-79C0-4F43-A800-9A59DBF9A4C1}" destId="{44192CE4-35B1-42E9-86CF-A0A8A978B1C6}" srcOrd="8" destOrd="0" presId="urn:microsoft.com/office/officeart/2005/8/layout/target3"/>
    <dgm:cxn modelId="{3AB84F02-2BA8-4065-874E-00F3B5EB45A5}" type="presParOf" srcId="{75228247-79C0-4F43-A800-9A59DBF9A4C1}" destId="{31F80162-69AE-42A8-B1DC-F50BDACEC751}" srcOrd="9" destOrd="0" presId="urn:microsoft.com/office/officeart/2005/8/layout/target3"/>
    <dgm:cxn modelId="{3F8DCD18-511A-412B-AAC2-3AD3F7BCE3BC}" type="presParOf" srcId="{75228247-79C0-4F43-A800-9A59DBF9A4C1}" destId="{26D3DC9E-7D6B-4BA1-9386-994C75C4CF74}" srcOrd="10" destOrd="0" presId="urn:microsoft.com/office/officeart/2005/8/layout/target3"/>
    <dgm:cxn modelId="{EBF6DDA6-1890-4A2C-A262-0DDD493CB60E}" type="presParOf" srcId="{75228247-79C0-4F43-A800-9A59DBF9A4C1}" destId="{03410F41-742E-4968-A605-4F53CD9C91DB}" srcOrd="11" destOrd="0" presId="urn:microsoft.com/office/officeart/2005/8/layout/target3"/>
    <dgm:cxn modelId="{7DFD7F25-9F2A-43E6-9FDC-48BABD162999}" type="presParOf" srcId="{75228247-79C0-4F43-A800-9A59DBF9A4C1}" destId="{DF508EB2-2430-40E2-85CA-6DF6250947C5}" srcOrd="12" destOrd="0" presId="urn:microsoft.com/office/officeart/2005/8/layout/target3"/>
    <dgm:cxn modelId="{BD9A8362-0A03-420A-9039-11E6A50B5131}" type="presParOf" srcId="{75228247-79C0-4F43-A800-9A59DBF9A4C1}" destId="{B9A22784-FF73-4A0B-BFE4-74D447123DAF}" srcOrd="13" destOrd="0" presId="urn:microsoft.com/office/officeart/2005/8/layout/target3"/>
    <dgm:cxn modelId="{6A0C1B15-CB49-4C06-87B1-BE7975EE6D21}" type="presParOf" srcId="{75228247-79C0-4F43-A800-9A59DBF9A4C1}" destId="{733F41CE-0AEE-4531-8E7D-27A02478329A}" srcOrd="14" destOrd="0" presId="urn:microsoft.com/office/officeart/2005/8/layout/target3"/>
    <dgm:cxn modelId="{F76F51E8-A009-418C-8A70-73160E2AEA76}" type="presParOf" srcId="{75228247-79C0-4F43-A800-9A59DBF9A4C1}" destId="{1F474BF5-2C8F-4967-B2FF-2C24063FB6C7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275EB1-5C3B-456C-9F1D-8D4002AE5BF7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63F4F5-FFEC-4DF9-BC85-131EA6315CBE}">
      <dgm:prSet/>
      <dgm:spPr/>
      <dgm:t>
        <a:bodyPr/>
        <a:lstStyle/>
        <a:p>
          <a:r>
            <a:rPr lang="en-US" dirty="0"/>
            <a:t>SMS</a:t>
          </a:r>
        </a:p>
      </dgm:t>
    </dgm:pt>
    <dgm:pt modelId="{945F93AB-191D-41B8-BAC2-5A2B4F4AECD8}" type="parTrans" cxnId="{E7665241-E034-4469-A6C9-3196A7CF10A0}">
      <dgm:prSet/>
      <dgm:spPr/>
      <dgm:t>
        <a:bodyPr/>
        <a:lstStyle/>
        <a:p>
          <a:endParaRPr lang="en-US"/>
        </a:p>
      </dgm:t>
    </dgm:pt>
    <dgm:pt modelId="{5759994D-903A-477E-8EC5-52BE88803381}" type="sibTrans" cxnId="{E7665241-E034-4469-A6C9-3196A7CF10A0}">
      <dgm:prSet/>
      <dgm:spPr/>
      <dgm:t>
        <a:bodyPr/>
        <a:lstStyle/>
        <a:p>
          <a:endParaRPr lang="en-US"/>
        </a:p>
      </dgm:t>
    </dgm:pt>
    <dgm:pt modelId="{C41A0EA3-B40D-47E5-AE18-C4A0A4C26E18}">
      <dgm:prSet/>
      <dgm:spPr/>
      <dgm:t>
        <a:bodyPr/>
        <a:lstStyle/>
        <a:p>
          <a:r>
            <a:rPr lang="en-US"/>
            <a:t>Email</a:t>
          </a:r>
        </a:p>
      </dgm:t>
    </dgm:pt>
    <dgm:pt modelId="{F6B732F5-F918-498B-90B4-16CDD1DF0DBC}" type="parTrans" cxnId="{105A9C31-C891-44A0-B44C-F9DBFDC13789}">
      <dgm:prSet/>
      <dgm:spPr/>
      <dgm:t>
        <a:bodyPr/>
        <a:lstStyle/>
        <a:p>
          <a:endParaRPr lang="en-US"/>
        </a:p>
      </dgm:t>
    </dgm:pt>
    <dgm:pt modelId="{F3E10DDE-431E-4D6A-82C0-86B95C5DDC4E}" type="sibTrans" cxnId="{105A9C31-C891-44A0-B44C-F9DBFDC13789}">
      <dgm:prSet/>
      <dgm:spPr/>
      <dgm:t>
        <a:bodyPr/>
        <a:lstStyle/>
        <a:p>
          <a:endParaRPr lang="en-US"/>
        </a:p>
      </dgm:t>
    </dgm:pt>
    <dgm:pt modelId="{2803005F-F83A-4590-97CF-A5977181F810}">
      <dgm:prSet/>
      <dgm:spPr/>
      <dgm:t>
        <a:bodyPr/>
        <a:lstStyle/>
        <a:p>
          <a:r>
            <a:rPr lang="en-US" dirty="0"/>
            <a:t>Web Chat</a:t>
          </a:r>
        </a:p>
      </dgm:t>
    </dgm:pt>
    <dgm:pt modelId="{2F121BC3-4083-48C4-B21E-4701941BC1A6}" type="parTrans" cxnId="{F4FF0E36-91CD-4F6A-8CE5-50EC087C6A5A}">
      <dgm:prSet/>
      <dgm:spPr/>
      <dgm:t>
        <a:bodyPr/>
        <a:lstStyle/>
        <a:p>
          <a:endParaRPr lang="en-US"/>
        </a:p>
      </dgm:t>
    </dgm:pt>
    <dgm:pt modelId="{08B1EA1B-5DE4-4BF1-AFC0-BD244CBE3D1E}" type="sibTrans" cxnId="{F4FF0E36-91CD-4F6A-8CE5-50EC087C6A5A}">
      <dgm:prSet/>
      <dgm:spPr/>
      <dgm:t>
        <a:bodyPr/>
        <a:lstStyle/>
        <a:p>
          <a:endParaRPr lang="en-US"/>
        </a:p>
      </dgm:t>
    </dgm:pt>
    <dgm:pt modelId="{7528C8BE-2267-4112-94EE-2A5917D25030}">
      <dgm:prSet/>
      <dgm:spPr/>
      <dgm:t>
        <a:bodyPr/>
        <a:lstStyle/>
        <a:p>
          <a:r>
            <a:rPr lang="en-US"/>
            <a:t>Skype</a:t>
          </a:r>
        </a:p>
      </dgm:t>
    </dgm:pt>
    <dgm:pt modelId="{7F5E2329-5D87-43FF-AEA1-7C969479F354}" type="parTrans" cxnId="{4E5DE1B8-958D-478B-8000-71BA87675F58}">
      <dgm:prSet/>
      <dgm:spPr/>
      <dgm:t>
        <a:bodyPr/>
        <a:lstStyle/>
        <a:p>
          <a:endParaRPr lang="en-US"/>
        </a:p>
      </dgm:t>
    </dgm:pt>
    <dgm:pt modelId="{65D36467-3C3C-4943-B3E6-6127D91F6212}" type="sibTrans" cxnId="{4E5DE1B8-958D-478B-8000-71BA87675F58}">
      <dgm:prSet/>
      <dgm:spPr/>
      <dgm:t>
        <a:bodyPr/>
        <a:lstStyle/>
        <a:p>
          <a:endParaRPr lang="en-US"/>
        </a:p>
      </dgm:t>
    </dgm:pt>
    <dgm:pt modelId="{E659A8F5-367D-4E91-A892-048B546EECFB}">
      <dgm:prSet/>
      <dgm:spPr/>
      <dgm:t>
        <a:bodyPr/>
        <a:lstStyle/>
        <a:p>
          <a:r>
            <a:rPr lang="en-US"/>
            <a:t>Messenger</a:t>
          </a:r>
        </a:p>
      </dgm:t>
    </dgm:pt>
    <dgm:pt modelId="{D5B3C505-1637-456E-A141-59DB132FEFCC}" type="parTrans" cxnId="{02C89DC8-084B-4C94-8D7D-E174F54B68D4}">
      <dgm:prSet/>
      <dgm:spPr/>
      <dgm:t>
        <a:bodyPr/>
        <a:lstStyle/>
        <a:p>
          <a:endParaRPr lang="en-US"/>
        </a:p>
      </dgm:t>
    </dgm:pt>
    <dgm:pt modelId="{9BD7FBC5-7B0B-419E-B5F4-E3CEC114B301}" type="sibTrans" cxnId="{02C89DC8-084B-4C94-8D7D-E174F54B68D4}">
      <dgm:prSet/>
      <dgm:spPr/>
      <dgm:t>
        <a:bodyPr/>
        <a:lstStyle/>
        <a:p>
          <a:endParaRPr lang="en-US"/>
        </a:p>
      </dgm:t>
    </dgm:pt>
    <dgm:pt modelId="{B96A112D-BB86-4BB9-9D7B-D1E9003AF883}">
      <dgm:prSet/>
      <dgm:spPr/>
      <dgm:t>
        <a:bodyPr/>
        <a:lstStyle/>
        <a:p>
          <a:r>
            <a:rPr lang="en-US"/>
            <a:t>Slack</a:t>
          </a:r>
        </a:p>
      </dgm:t>
    </dgm:pt>
    <dgm:pt modelId="{A658CCE8-DEB5-4CA7-9FFB-8EABCA089E45}" type="parTrans" cxnId="{9DA3536C-D465-4C36-A8C9-EE8B1F94C395}">
      <dgm:prSet/>
      <dgm:spPr/>
      <dgm:t>
        <a:bodyPr/>
        <a:lstStyle/>
        <a:p>
          <a:endParaRPr lang="en-US"/>
        </a:p>
      </dgm:t>
    </dgm:pt>
    <dgm:pt modelId="{1E57BD8D-2382-4B64-8AE1-04E0904C7D3F}" type="sibTrans" cxnId="{9DA3536C-D465-4C36-A8C9-EE8B1F94C395}">
      <dgm:prSet/>
      <dgm:spPr/>
      <dgm:t>
        <a:bodyPr/>
        <a:lstStyle/>
        <a:p>
          <a:endParaRPr lang="en-US"/>
        </a:p>
      </dgm:t>
    </dgm:pt>
    <dgm:pt modelId="{D9D51CFD-3FF8-4B22-9A20-575E3EA27516}">
      <dgm:prSet/>
      <dgm:spPr/>
      <dgm:t>
        <a:bodyPr/>
        <a:lstStyle/>
        <a:p>
          <a:r>
            <a:rPr lang="en-US"/>
            <a:t>A growing list …</a:t>
          </a:r>
        </a:p>
      </dgm:t>
    </dgm:pt>
    <dgm:pt modelId="{7CDBA1D2-11DA-4EF5-AD5C-7F22ADA75745}" type="parTrans" cxnId="{79109ECC-7B04-4799-8129-76FFEFDACCE7}">
      <dgm:prSet/>
      <dgm:spPr/>
      <dgm:t>
        <a:bodyPr/>
        <a:lstStyle/>
        <a:p>
          <a:endParaRPr lang="en-US"/>
        </a:p>
      </dgm:t>
    </dgm:pt>
    <dgm:pt modelId="{2226CFE4-98F4-484C-8FD1-E9DA6A2953EB}" type="sibTrans" cxnId="{79109ECC-7B04-4799-8129-76FFEFDACCE7}">
      <dgm:prSet/>
      <dgm:spPr/>
      <dgm:t>
        <a:bodyPr/>
        <a:lstStyle/>
        <a:p>
          <a:endParaRPr lang="en-US"/>
        </a:p>
      </dgm:t>
    </dgm:pt>
    <dgm:pt modelId="{34AACA86-7F03-4806-9AAB-BCDBE2A49571}" type="pres">
      <dgm:prSet presAssocID="{76275EB1-5C3B-456C-9F1D-8D4002AE5BF7}" presName="Name0" presStyleCnt="0">
        <dgm:presLayoutVars>
          <dgm:dir/>
          <dgm:resizeHandles val="exact"/>
        </dgm:presLayoutVars>
      </dgm:prSet>
      <dgm:spPr/>
    </dgm:pt>
    <dgm:pt modelId="{431F122C-8DCD-467B-AA2E-4B461E65396F}" type="pres">
      <dgm:prSet presAssocID="{76275EB1-5C3B-456C-9F1D-8D4002AE5BF7}" presName="fgShape" presStyleLbl="fgShp" presStyleIdx="0" presStyleCnt="1"/>
      <dgm:spPr/>
    </dgm:pt>
    <dgm:pt modelId="{BE736539-AB67-44CF-B6F9-EB7630D4FB34}" type="pres">
      <dgm:prSet presAssocID="{76275EB1-5C3B-456C-9F1D-8D4002AE5BF7}" presName="linComp" presStyleCnt="0"/>
      <dgm:spPr/>
    </dgm:pt>
    <dgm:pt modelId="{B488360D-6A40-406D-BEFC-9F69E2754320}" type="pres">
      <dgm:prSet presAssocID="{8263F4F5-FFEC-4DF9-BC85-131EA6315CBE}" presName="compNode" presStyleCnt="0"/>
      <dgm:spPr/>
    </dgm:pt>
    <dgm:pt modelId="{F838F7B6-39BF-4117-BECB-EA75AAD57306}" type="pres">
      <dgm:prSet presAssocID="{8263F4F5-FFEC-4DF9-BC85-131EA6315CBE}" presName="bkgdShape" presStyleLbl="node1" presStyleIdx="0" presStyleCnt="7"/>
      <dgm:spPr/>
    </dgm:pt>
    <dgm:pt modelId="{81C6E694-FAD1-4D54-A4AE-94C0C43E3F07}" type="pres">
      <dgm:prSet presAssocID="{8263F4F5-FFEC-4DF9-BC85-131EA6315CBE}" presName="nodeTx" presStyleLbl="node1" presStyleIdx="0" presStyleCnt="7">
        <dgm:presLayoutVars>
          <dgm:bulletEnabled val="1"/>
        </dgm:presLayoutVars>
      </dgm:prSet>
      <dgm:spPr/>
    </dgm:pt>
    <dgm:pt modelId="{DDA481E3-FF02-4035-AA15-F3F2221DA0B2}" type="pres">
      <dgm:prSet presAssocID="{8263F4F5-FFEC-4DF9-BC85-131EA6315CBE}" presName="invisiNode" presStyleLbl="node1" presStyleIdx="0" presStyleCnt="7"/>
      <dgm:spPr/>
    </dgm:pt>
    <dgm:pt modelId="{1A4D902E-D4CB-4FF6-B8FA-1213ABF8D5AB}" type="pres">
      <dgm:prSet presAssocID="{8263F4F5-FFEC-4DF9-BC85-131EA6315CBE}" presName="imagNode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504302E-20F6-4E55-8460-89B9953841DD}" type="pres">
      <dgm:prSet presAssocID="{5759994D-903A-477E-8EC5-52BE88803381}" presName="sibTrans" presStyleLbl="sibTrans2D1" presStyleIdx="0" presStyleCnt="0"/>
      <dgm:spPr/>
    </dgm:pt>
    <dgm:pt modelId="{E62F4113-F441-420D-86D5-61DA04F64AE4}" type="pres">
      <dgm:prSet presAssocID="{C41A0EA3-B40D-47E5-AE18-C4A0A4C26E18}" presName="compNode" presStyleCnt="0"/>
      <dgm:spPr/>
    </dgm:pt>
    <dgm:pt modelId="{65E29DD8-A9F9-4306-A5C4-484913D3D90C}" type="pres">
      <dgm:prSet presAssocID="{C41A0EA3-B40D-47E5-AE18-C4A0A4C26E18}" presName="bkgdShape" presStyleLbl="node1" presStyleIdx="1" presStyleCnt="7"/>
      <dgm:spPr/>
    </dgm:pt>
    <dgm:pt modelId="{D8C584FA-0A4B-44C6-841B-F72BE209F267}" type="pres">
      <dgm:prSet presAssocID="{C41A0EA3-B40D-47E5-AE18-C4A0A4C26E18}" presName="nodeTx" presStyleLbl="node1" presStyleIdx="1" presStyleCnt="7">
        <dgm:presLayoutVars>
          <dgm:bulletEnabled val="1"/>
        </dgm:presLayoutVars>
      </dgm:prSet>
      <dgm:spPr/>
    </dgm:pt>
    <dgm:pt modelId="{6491AC16-F41C-485D-A50B-26236F7D27A2}" type="pres">
      <dgm:prSet presAssocID="{C41A0EA3-B40D-47E5-AE18-C4A0A4C26E18}" presName="invisiNode" presStyleLbl="node1" presStyleIdx="1" presStyleCnt="7"/>
      <dgm:spPr/>
    </dgm:pt>
    <dgm:pt modelId="{079CDB9E-A7A4-4138-BB10-EE6AC3516DAE}" type="pres">
      <dgm:prSet presAssocID="{C41A0EA3-B40D-47E5-AE18-C4A0A4C26E18}" presName="imagNode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645D54F8-10E0-4F2C-9A80-E45AFF19CA0C}" type="pres">
      <dgm:prSet presAssocID="{F3E10DDE-431E-4D6A-82C0-86B95C5DDC4E}" presName="sibTrans" presStyleLbl="sibTrans2D1" presStyleIdx="0" presStyleCnt="0"/>
      <dgm:spPr/>
    </dgm:pt>
    <dgm:pt modelId="{285D9997-2A48-43B6-A87E-D83E405027A4}" type="pres">
      <dgm:prSet presAssocID="{2803005F-F83A-4590-97CF-A5977181F810}" presName="compNode" presStyleCnt="0"/>
      <dgm:spPr/>
    </dgm:pt>
    <dgm:pt modelId="{D991E9F8-4C3A-469C-9A75-CDFCBA0B5A09}" type="pres">
      <dgm:prSet presAssocID="{2803005F-F83A-4590-97CF-A5977181F810}" presName="bkgdShape" presStyleLbl="node1" presStyleIdx="2" presStyleCnt="7"/>
      <dgm:spPr/>
    </dgm:pt>
    <dgm:pt modelId="{AB45D427-E617-4A62-A1F5-996E087A2C4C}" type="pres">
      <dgm:prSet presAssocID="{2803005F-F83A-4590-97CF-A5977181F810}" presName="nodeTx" presStyleLbl="node1" presStyleIdx="2" presStyleCnt="7">
        <dgm:presLayoutVars>
          <dgm:bulletEnabled val="1"/>
        </dgm:presLayoutVars>
      </dgm:prSet>
      <dgm:spPr/>
    </dgm:pt>
    <dgm:pt modelId="{DB857F92-23E8-4E6E-A501-9BE48CA541AC}" type="pres">
      <dgm:prSet presAssocID="{2803005F-F83A-4590-97CF-A5977181F810}" presName="invisiNode" presStyleLbl="node1" presStyleIdx="2" presStyleCnt="7"/>
      <dgm:spPr/>
    </dgm:pt>
    <dgm:pt modelId="{AD4508B3-E53A-4BF1-8E0C-E004EC6D5B0B}" type="pres">
      <dgm:prSet presAssocID="{2803005F-F83A-4590-97CF-A5977181F810}" presName="imagNode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5B1B33F4-021B-44F9-A077-0B61316FB3D8}" type="pres">
      <dgm:prSet presAssocID="{08B1EA1B-5DE4-4BF1-AFC0-BD244CBE3D1E}" presName="sibTrans" presStyleLbl="sibTrans2D1" presStyleIdx="0" presStyleCnt="0"/>
      <dgm:spPr/>
    </dgm:pt>
    <dgm:pt modelId="{6C1376A3-581D-439C-9D43-7EDDAC063828}" type="pres">
      <dgm:prSet presAssocID="{7528C8BE-2267-4112-94EE-2A5917D25030}" presName="compNode" presStyleCnt="0"/>
      <dgm:spPr/>
    </dgm:pt>
    <dgm:pt modelId="{C96D5FC1-B37D-4153-899E-F6FB7C3C6401}" type="pres">
      <dgm:prSet presAssocID="{7528C8BE-2267-4112-94EE-2A5917D25030}" presName="bkgdShape" presStyleLbl="node1" presStyleIdx="3" presStyleCnt="7"/>
      <dgm:spPr/>
    </dgm:pt>
    <dgm:pt modelId="{58195BB2-9F30-4B90-BF4C-97BC13EE9C50}" type="pres">
      <dgm:prSet presAssocID="{7528C8BE-2267-4112-94EE-2A5917D25030}" presName="nodeTx" presStyleLbl="node1" presStyleIdx="3" presStyleCnt="7">
        <dgm:presLayoutVars>
          <dgm:bulletEnabled val="1"/>
        </dgm:presLayoutVars>
      </dgm:prSet>
      <dgm:spPr/>
    </dgm:pt>
    <dgm:pt modelId="{0032E6A2-38B2-4D03-9E43-9A239D912351}" type="pres">
      <dgm:prSet presAssocID="{7528C8BE-2267-4112-94EE-2A5917D25030}" presName="invisiNode" presStyleLbl="node1" presStyleIdx="3" presStyleCnt="7"/>
      <dgm:spPr/>
    </dgm:pt>
    <dgm:pt modelId="{531DD281-F8E8-4985-8340-971BD715F099}" type="pres">
      <dgm:prSet presAssocID="{7528C8BE-2267-4112-94EE-2A5917D25030}" presName="imagNode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EDB325B-64B1-4BBA-BD9E-6B83D862CFB0}" type="pres">
      <dgm:prSet presAssocID="{65D36467-3C3C-4943-B3E6-6127D91F6212}" presName="sibTrans" presStyleLbl="sibTrans2D1" presStyleIdx="0" presStyleCnt="0"/>
      <dgm:spPr/>
    </dgm:pt>
    <dgm:pt modelId="{155BC83D-A138-46ED-8E8D-67A1E4764DF6}" type="pres">
      <dgm:prSet presAssocID="{E659A8F5-367D-4E91-A892-048B546EECFB}" presName="compNode" presStyleCnt="0"/>
      <dgm:spPr/>
    </dgm:pt>
    <dgm:pt modelId="{DE5853CA-7E9A-487E-BEC5-72E5A4E15719}" type="pres">
      <dgm:prSet presAssocID="{E659A8F5-367D-4E91-A892-048B546EECFB}" presName="bkgdShape" presStyleLbl="node1" presStyleIdx="4" presStyleCnt="7"/>
      <dgm:spPr/>
    </dgm:pt>
    <dgm:pt modelId="{0747AD30-466B-4FDD-BE7A-7017C7ADB60A}" type="pres">
      <dgm:prSet presAssocID="{E659A8F5-367D-4E91-A892-048B546EECFB}" presName="nodeTx" presStyleLbl="node1" presStyleIdx="4" presStyleCnt="7">
        <dgm:presLayoutVars>
          <dgm:bulletEnabled val="1"/>
        </dgm:presLayoutVars>
      </dgm:prSet>
      <dgm:spPr/>
    </dgm:pt>
    <dgm:pt modelId="{2A92A467-0401-4410-8AFD-AEE7051C1522}" type="pres">
      <dgm:prSet presAssocID="{E659A8F5-367D-4E91-A892-048B546EECFB}" presName="invisiNode" presStyleLbl="node1" presStyleIdx="4" presStyleCnt="7"/>
      <dgm:spPr/>
    </dgm:pt>
    <dgm:pt modelId="{5C0F6F57-5C9E-4AE5-859A-5D6526D3487B}" type="pres">
      <dgm:prSet presAssocID="{E659A8F5-367D-4E91-A892-048B546EECFB}" presName="imagNode" presStyleLbl="f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BA468EC-4545-4214-B641-364D7ACC0284}" type="pres">
      <dgm:prSet presAssocID="{9BD7FBC5-7B0B-419E-B5F4-E3CEC114B301}" presName="sibTrans" presStyleLbl="sibTrans2D1" presStyleIdx="0" presStyleCnt="0"/>
      <dgm:spPr/>
    </dgm:pt>
    <dgm:pt modelId="{11BD673B-C9AB-4AF1-B1FE-51779E6C5E19}" type="pres">
      <dgm:prSet presAssocID="{B96A112D-BB86-4BB9-9D7B-D1E9003AF883}" presName="compNode" presStyleCnt="0"/>
      <dgm:spPr/>
    </dgm:pt>
    <dgm:pt modelId="{61113275-DFFB-4DE3-988A-1832EAC67DD9}" type="pres">
      <dgm:prSet presAssocID="{B96A112D-BB86-4BB9-9D7B-D1E9003AF883}" presName="bkgdShape" presStyleLbl="node1" presStyleIdx="5" presStyleCnt="7"/>
      <dgm:spPr/>
    </dgm:pt>
    <dgm:pt modelId="{559688A7-1B0E-4881-BF96-C3667C4BE015}" type="pres">
      <dgm:prSet presAssocID="{B96A112D-BB86-4BB9-9D7B-D1E9003AF883}" presName="nodeTx" presStyleLbl="node1" presStyleIdx="5" presStyleCnt="7">
        <dgm:presLayoutVars>
          <dgm:bulletEnabled val="1"/>
        </dgm:presLayoutVars>
      </dgm:prSet>
      <dgm:spPr/>
    </dgm:pt>
    <dgm:pt modelId="{EDF9EE9C-2F41-428D-80DA-918C78716428}" type="pres">
      <dgm:prSet presAssocID="{B96A112D-BB86-4BB9-9D7B-D1E9003AF883}" presName="invisiNode" presStyleLbl="node1" presStyleIdx="5" presStyleCnt="7"/>
      <dgm:spPr/>
    </dgm:pt>
    <dgm:pt modelId="{B56C1566-CA55-4C07-9ECC-810CD604C42C}" type="pres">
      <dgm:prSet presAssocID="{B96A112D-BB86-4BB9-9D7B-D1E9003AF883}" presName="imagNode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782B54B-5500-4BD9-8CBC-607306E93C0D}" type="pres">
      <dgm:prSet presAssocID="{1E57BD8D-2382-4B64-8AE1-04E0904C7D3F}" presName="sibTrans" presStyleLbl="sibTrans2D1" presStyleIdx="0" presStyleCnt="0"/>
      <dgm:spPr/>
    </dgm:pt>
    <dgm:pt modelId="{3C603C72-3F74-40C8-9DF4-3CFAF70C586C}" type="pres">
      <dgm:prSet presAssocID="{D9D51CFD-3FF8-4B22-9A20-575E3EA27516}" presName="compNode" presStyleCnt="0"/>
      <dgm:spPr/>
    </dgm:pt>
    <dgm:pt modelId="{0308AC59-6B1A-4F71-BEE0-CE6EE5C5517D}" type="pres">
      <dgm:prSet presAssocID="{D9D51CFD-3FF8-4B22-9A20-575E3EA27516}" presName="bkgdShape" presStyleLbl="node1" presStyleIdx="6" presStyleCnt="7"/>
      <dgm:spPr/>
    </dgm:pt>
    <dgm:pt modelId="{C36BB8CC-17B0-4032-BFE1-FF34990C5892}" type="pres">
      <dgm:prSet presAssocID="{D9D51CFD-3FF8-4B22-9A20-575E3EA27516}" presName="nodeTx" presStyleLbl="node1" presStyleIdx="6" presStyleCnt="7">
        <dgm:presLayoutVars>
          <dgm:bulletEnabled val="1"/>
        </dgm:presLayoutVars>
      </dgm:prSet>
      <dgm:spPr/>
    </dgm:pt>
    <dgm:pt modelId="{1E4203D7-4A75-40AA-91ED-A4FC5FD6ABA6}" type="pres">
      <dgm:prSet presAssocID="{D9D51CFD-3FF8-4B22-9A20-575E3EA27516}" presName="invisiNode" presStyleLbl="node1" presStyleIdx="6" presStyleCnt="7"/>
      <dgm:spPr/>
    </dgm:pt>
    <dgm:pt modelId="{E688D1F4-F791-4285-AED3-CAC7A5102B83}" type="pres">
      <dgm:prSet presAssocID="{D9D51CFD-3FF8-4B22-9A20-575E3EA27516}" presName="imagNode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F4FF0E36-91CD-4F6A-8CE5-50EC087C6A5A}" srcId="{76275EB1-5C3B-456C-9F1D-8D4002AE5BF7}" destId="{2803005F-F83A-4590-97CF-A5977181F810}" srcOrd="2" destOrd="0" parTransId="{2F121BC3-4083-48C4-B21E-4701941BC1A6}" sibTransId="{08B1EA1B-5DE4-4BF1-AFC0-BD244CBE3D1E}"/>
    <dgm:cxn modelId="{BB1BBE59-5598-42B3-8DFB-784DB315E659}" type="presOf" srcId="{C41A0EA3-B40D-47E5-AE18-C4A0A4C26E18}" destId="{65E29DD8-A9F9-4306-A5C4-484913D3D90C}" srcOrd="0" destOrd="0" presId="urn:microsoft.com/office/officeart/2005/8/layout/hList7"/>
    <dgm:cxn modelId="{22B3B181-6806-47A3-87BD-F177B8569715}" type="presOf" srcId="{B96A112D-BB86-4BB9-9D7B-D1E9003AF883}" destId="{61113275-DFFB-4DE3-988A-1832EAC67DD9}" srcOrd="0" destOrd="0" presId="urn:microsoft.com/office/officeart/2005/8/layout/hList7"/>
    <dgm:cxn modelId="{AE7CEAF5-B46B-453C-A90F-66C5D6080F55}" type="presOf" srcId="{9BD7FBC5-7B0B-419E-B5F4-E3CEC114B301}" destId="{4BA468EC-4545-4214-B641-364D7ACC0284}" srcOrd="0" destOrd="0" presId="urn:microsoft.com/office/officeart/2005/8/layout/hList7"/>
    <dgm:cxn modelId="{C06AF282-E09E-4E68-BE7A-23C131E33E4B}" type="presOf" srcId="{7528C8BE-2267-4112-94EE-2A5917D25030}" destId="{58195BB2-9F30-4B90-BF4C-97BC13EE9C50}" srcOrd="1" destOrd="0" presId="urn:microsoft.com/office/officeart/2005/8/layout/hList7"/>
    <dgm:cxn modelId="{AA1303DE-5AD5-440C-8D8B-EE2C24493C10}" type="presOf" srcId="{8263F4F5-FFEC-4DF9-BC85-131EA6315CBE}" destId="{F838F7B6-39BF-4117-BECB-EA75AAD57306}" srcOrd="0" destOrd="0" presId="urn:microsoft.com/office/officeart/2005/8/layout/hList7"/>
    <dgm:cxn modelId="{31D02666-EC02-47E8-8E26-4E6F3F6D3BD1}" type="presOf" srcId="{C41A0EA3-B40D-47E5-AE18-C4A0A4C26E18}" destId="{D8C584FA-0A4B-44C6-841B-F72BE209F267}" srcOrd="1" destOrd="0" presId="urn:microsoft.com/office/officeart/2005/8/layout/hList7"/>
    <dgm:cxn modelId="{79109ECC-7B04-4799-8129-76FFEFDACCE7}" srcId="{76275EB1-5C3B-456C-9F1D-8D4002AE5BF7}" destId="{D9D51CFD-3FF8-4B22-9A20-575E3EA27516}" srcOrd="6" destOrd="0" parTransId="{7CDBA1D2-11DA-4EF5-AD5C-7F22ADA75745}" sibTransId="{2226CFE4-98F4-484C-8FD1-E9DA6A2953EB}"/>
    <dgm:cxn modelId="{91A3BDD4-0D16-4089-A85F-55495C171F73}" type="presOf" srcId="{D9D51CFD-3FF8-4B22-9A20-575E3EA27516}" destId="{C36BB8CC-17B0-4032-BFE1-FF34990C5892}" srcOrd="1" destOrd="0" presId="urn:microsoft.com/office/officeart/2005/8/layout/hList7"/>
    <dgm:cxn modelId="{9DA3536C-D465-4C36-A8C9-EE8B1F94C395}" srcId="{76275EB1-5C3B-456C-9F1D-8D4002AE5BF7}" destId="{B96A112D-BB86-4BB9-9D7B-D1E9003AF883}" srcOrd="5" destOrd="0" parTransId="{A658CCE8-DEB5-4CA7-9FFB-8EABCA089E45}" sibTransId="{1E57BD8D-2382-4B64-8AE1-04E0904C7D3F}"/>
    <dgm:cxn modelId="{8AE2B271-DE69-457A-8B65-F3CA8A41C671}" type="presOf" srcId="{2803005F-F83A-4590-97CF-A5977181F810}" destId="{AB45D427-E617-4A62-A1F5-996E087A2C4C}" srcOrd="1" destOrd="0" presId="urn:microsoft.com/office/officeart/2005/8/layout/hList7"/>
    <dgm:cxn modelId="{328BE01B-DACE-4EAE-B858-7017C24D0D6C}" type="presOf" srcId="{76275EB1-5C3B-456C-9F1D-8D4002AE5BF7}" destId="{34AACA86-7F03-4806-9AAB-BCDBE2A49571}" srcOrd="0" destOrd="0" presId="urn:microsoft.com/office/officeart/2005/8/layout/hList7"/>
    <dgm:cxn modelId="{2EB75C19-44BF-4A1D-98AB-A8A6078A45B5}" type="presOf" srcId="{5759994D-903A-477E-8EC5-52BE88803381}" destId="{2504302E-20F6-4E55-8460-89B9953841DD}" srcOrd="0" destOrd="0" presId="urn:microsoft.com/office/officeart/2005/8/layout/hList7"/>
    <dgm:cxn modelId="{105A9C31-C891-44A0-B44C-F9DBFDC13789}" srcId="{76275EB1-5C3B-456C-9F1D-8D4002AE5BF7}" destId="{C41A0EA3-B40D-47E5-AE18-C4A0A4C26E18}" srcOrd="1" destOrd="0" parTransId="{F6B732F5-F918-498B-90B4-16CDD1DF0DBC}" sibTransId="{F3E10DDE-431E-4D6A-82C0-86B95C5DDC4E}"/>
    <dgm:cxn modelId="{A96C0769-C74F-4160-9478-256C63965023}" type="presOf" srcId="{B96A112D-BB86-4BB9-9D7B-D1E9003AF883}" destId="{559688A7-1B0E-4881-BF96-C3667C4BE015}" srcOrd="1" destOrd="0" presId="urn:microsoft.com/office/officeart/2005/8/layout/hList7"/>
    <dgm:cxn modelId="{4E5DE1B8-958D-478B-8000-71BA87675F58}" srcId="{76275EB1-5C3B-456C-9F1D-8D4002AE5BF7}" destId="{7528C8BE-2267-4112-94EE-2A5917D25030}" srcOrd="3" destOrd="0" parTransId="{7F5E2329-5D87-43FF-AEA1-7C969479F354}" sibTransId="{65D36467-3C3C-4943-B3E6-6127D91F6212}"/>
    <dgm:cxn modelId="{AC4C5F4B-1A14-45D9-B8A2-388609C05556}" type="presOf" srcId="{D9D51CFD-3FF8-4B22-9A20-575E3EA27516}" destId="{0308AC59-6B1A-4F71-BEE0-CE6EE5C5517D}" srcOrd="0" destOrd="0" presId="urn:microsoft.com/office/officeart/2005/8/layout/hList7"/>
    <dgm:cxn modelId="{8899BE93-7C2F-4D50-B96B-716023CF878C}" type="presOf" srcId="{E659A8F5-367D-4E91-A892-048B546EECFB}" destId="{0747AD30-466B-4FDD-BE7A-7017C7ADB60A}" srcOrd="1" destOrd="0" presId="urn:microsoft.com/office/officeart/2005/8/layout/hList7"/>
    <dgm:cxn modelId="{F6232D73-00D5-4610-9A2F-B313FB5AD52F}" type="presOf" srcId="{7528C8BE-2267-4112-94EE-2A5917D25030}" destId="{C96D5FC1-B37D-4153-899E-F6FB7C3C6401}" srcOrd="0" destOrd="0" presId="urn:microsoft.com/office/officeart/2005/8/layout/hList7"/>
    <dgm:cxn modelId="{528BCB60-1A13-451A-86CB-A4B7D9456222}" type="presOf" srcId="{08B1EA1B-5DE4-4BF1-AFC0-BD244CBE3D1E}" destId="{5B1B33F4-021B-44F9-A077-0B61316FB3D8}" srcOrd="0" destOrd="0" presId="urn:microsoft.com/office/officeart/2005/8/layout/hList7"/>
    <dgm:cxn modelId="{4269DAF9-E505-4EF3-BC8D-48E6AF76B29A}" type="presOf" srcId="{65D36467-3C3C-4943-B3E6-6127D91F6212}" destId="{EEDB325B-64B1-4BBA-BD9E-6B83D862CFB0}" srcOrd="0" destOrd="0" presId="urn:microsoft.com/office/officeart/2005/8/layout/hList7"/>
    <dgm:cxn modelId="{E7665241-E034-4469-A6C9-3196A7CF10A0}" srcId="{76275EB1-5C3B-456C-9F1D-8D4002AE5BF7}" destId="{8263F4F5-FFEC-4DF9-BC85-131EA6315CBE}" srcOrd="0" destOrd="0" parTransId="{945F93AB-191D-41B8-BAC2-5A2B4F4AECD8}" sibTransId="{5759994D-903A-477E-8EC5-52BE88803381}"/>
    <dgm:cxn modelId="{B5961EAB-3E36-4D83-A5CC-BF18EC52FB09}" type="presOf" srcId="{8263F4F5-FFEC-4DF9-BC85-131EA6315CBE}" destId="{81C6E694-FAD1-4D54-A4AE-94C0C43E3F07}" srcOrd="1" destOrd="0" presId="urn:microsoft.com/office/officeart/2005/8/layout/hList7"/>
    <dgm:cxn modelId="{8991606B-46BE-4B90-9990-963339056590}" type="presOf" srcId="{E659A8F5-367D-4E91-A892-048B546EECFB}" destId="{DE5853CA-7E9A-487E-BEC5-72E5A4E15719}" srcOrd="0" destOrd="0" presId="urn:microsoft.com/office/officeart/2005/8/layout/hList7"/>
    <dgm:cxn modelId="{EE2D6A46-1AEF-4404-83F7-028567671775}" type="presOf" srcId="{1E57BD8D-2382-4B64-8AE1-04E0904C7D3F}" destId="{D782B54B-5500-4BD9-8CBC-607306E93C0D}" srcOrd="0" destOrd="0" presId="urn:microsoft.com/office/officeart/2005/8/layout/hList7"/>
    <dgm:cxn modelId="{02C89DC8-084B-4C94-8D7D-E174F54B68D4}" srcId="{76275EB1-5C3B-456C-9F1D-8D4002AE5BF7}" destId="{E659A8F5-367D-4E91-A892-048B546EECFB}" srcOrd="4" destOrd="0" parTransId="{D5B3C505-1637-456E-A141-59DB132FEFCC}" sibTransId="{9BD7FBC5-7B0B-419E-B5F4-E3CEC114B301}"/>
    <dgm:cxn modelId="{4889E8E1-704B-4485-B181-3EE2C3C788A4}" type="presOf" srcId="{2803005F-F83A-4590-97CF-A5977181F810}" destId="{D991E9F8-4C3A-469C-9A75-CDFCBA0B5A09}" srcOrd="0" destOrd="0" presId="urn:microsoft.com/office/officeart/2005/8/layout/hList7"/>
    <dgm:cxn modelId="{604E62E9-BD1E-4237-A9D5-2609FB38E0D9}" type="presOf" srcId="{F3E10DDE-431E-4D6A-82C0-86B95C5DDC4E}" destId="{645D54F8-10E0-4F2C-9A80-E45AFF19CA0C}" srcOrd="0" destOrd="0" presId="urn:microsoft.com/office/officeart/2005/8/layout/hList7"/>
    <dgm:cxn modelId="{3EA33DAB-409F-483F-8A30-186CDA52725F}" type="presParOf" srcId="{34AACA86-7F03-4806-9AAB-BCDBE2A49571}" destId="{431F122C-8DCD-467B-AA2E-4B461E65396F}" srcOrd="0" destOrd="0" presId="urn:microsoft.com/office/officeart/2005/8/layout/hList7"/>
    <dgm:cxn modelId="{C9546AB0-A567-4A29-8D8A-D30F508D5CAF}" type="presParOf" srcId="{34AACA86-7F03-4806-9AAB-BCDBE2A49571}" destId="{BE736539-AB67-44CF-B6F9-EB7630D4FB34}" srcOrd="1" destOrd="0" presId="urn:microsoft.com/office/officeart/2005/8/layout/hList7"/>
    <dgm:cxn modelId="{CAD0CF61-E5D6-4A61-BD7C-21D05B6D087E}" type="presParOf" srcId="{BE736539-AB67-44CF-B6F9-EB7630D4FB34}" destId="{B488360D-6A40-406D-BEFC-9F69E2754320}" srcOrd="0" destOrd="0" presId="urn:microsoft.com/office/officeart/2005/8/layout/hList7"/>
    <dgm:cxn modelId="{7611199D-34B6-4B76-86D9-E3D97D9A36FD}" type="presParOf" srcId="{B488360D-6A40-406D-BEFC-9F69E2754320}" destId="{F838F7B6-39BF-4117-BECB-EA75AAD57306}" srcOrd="0" destOrd="0" presId="urn:microsoft.com/office/officeart/2005/8/layout/hList7"/>
    <dgm:cxn modelId="{5A575742-6C75-45CB-BBEB-910E2433263B}" type="presParOf" srcId="{B488360D-6A40-406D-BEFC-9F69E2754320}" destId="{81C6E694-FAD1-4D54-A4AE-94C0C43E3F07}" srcOrd="1" destOrd="0" presId="urn:microsoft.com/office/officeart/2005/8/layout/hList7"/>
    <dgm:cxn modelId="{8F222518-D3A0-41F6-9CD7-FD4EB4CC052D}" type="presParOf" srcId="{B488360D-6A40-406D-BEFC-9F69E2754320}" destId="{DDA481E3-FF02-4035-AA15-F3F2221DA0B2}" srcOrd="2" destOrd="0" presId="urn:microsoft.com/office/officeart/2005/8/layout/hList7"/>
    <dgm:cxn modelId="{74185E88-2F06-41C0-9BAE-1BF7E6D9F2CF}" type="presParOf" srcId="{B488360D-6A40-406D-BEFC-9F69E2754320}" destId="{1A4D902E-D4CB-4FF6-B8FA-1213ABF8D5AB}" srcOrd="3" destOrd="0" presId="urn:microsoft.com/office/officeart/2005/8/layout/hList7"/>
    <dgm:cxn modelId="{1CBD4E9E-C460-4F2C-B718-0B13B60111F5}" type="presParOf" srcId="{BE736539-AB67-44CF-B6F9-EB7630D4FB34}" destId="{2504302E-20F6-4E55-8460-89B9953841DD}" srcOrd="1" destOrd="0" presId="urn:microsoft.com/office/officeart/2005/8/layout/hList7"/>
    <dgm:cxn modelId="{BB503034-CE34-498D-BAE7-807F9940C51F}" type="presParOf" srcId="{BE736539-AB67-44CF-B6F9-EB7630D4FB34}" destId="{E62F4113-F441-420D-86D5-61DA04F64AE4}" srcOrd="2" destOrd="0" presId="urn:microsoft.com/office/officeart/2005/8/layout/hList7"/>
    <dgm:cxn modelId="{F4242633-EF2E-4816-B4F4-52A5A58A2BD4}" type="presParOf" srcId="{E62F4113-F441-420D-86D5-61DA04F64AE4}" destId="{65E29DD8-A9F9-4306-A5C4-484913D3D90C}" srcOrd="0" destOrd="0" presId="urn:microsoft.com/office/officeart/2005/8/layout/hList7"/>
    <dgm:cxn modelId="{BCCB9237-B10F-4C4D-82F5-6DB2E031CE1D}" type="presParOf" srcId="{E62F4113-F441-420D-86D5-61DA04F64AE4}" destId="{D8C584FA-0A4B-44C6-841B-F72BE209F267}" srcOrd="1" destOrd="0" presId="urn:microsoft.com/office/officeart/2005/8/layout/hList7"/>
    <dgm:cxn modelId="{DF720730-F982-4C80-A83C-8EF04E931850}" type="presParOf" srcId="{E62F4113-F441-420D-86D5-61DA04F64AE4}" destId="{6491AC16-F41C-485D-A50B-26236F7D27A2}" srcOrd="2" destOrd="0" presId="urn:microsoft.com/office/officeart/2005/8/layout/hList7"/>
    <dgm:cxn modelId="{D843BEED-7C4C-41C4-A305-EC03281AA8B6}" type="presParOf" srcId="{E62F4113-F441-420D-86D5-61DA04F64AE4}" destId="{079CDB9E-A7A4-4138-BB10-EE6AC3516DAE}" srcOrd="3" destOrd="0" presId="urn:microsoft.com/office/officeart/2005/8/layout/hList7"/>
    <dgm:cxn modelId="{EAE3FCF1-F08E-4742-BE07-8AF48C2B0936}" type="presParOf" srcId="{BE736539-AB67-44CF-B6F9-EB7630D4FB34}" destId="{645D54F8-10E0-4F2C-9A80-E45AFF19CA0C}" srcOrd="3" destOrd="0" presId="urn:microsoft.com/office/officeart/2005/8/layout/hList7"/>
    <dgm:cxn modelId="{EBEF2D9F-4071-426E-AC66-90541C04FF4C}" type="presParOf" srcId="{BE736539-AB67-44CF-B6F9-EB7630D4FB34}" destId="{285D9997-2A48-43B6-A87E-D83E405027A4}" srcOrd="4" destOrd="0" presId="urn:microsoft.com/office/officeart/2005/8/layout/hList7"/>
    <dgm:cxn modelId="{25CBB24E-C6FE-4D72-8C1F-8966769551DA}" type="presParOf" srcId="{285D9997-2A48-43B6-A87E-D83E405027A4}" destId="{D991E9F8-4C3A-469C-9A75-CDFCBA0B5A09}" srcOrd="0" destOrd="0" presId="urn:microsoft.com/office/officeart/2005/8/layout/hList7"/>
    <dgm:cxn modelId="{B71806EB-5BF8-4585-97D7-E27B2D3DA0F4}" type="presParOf" srcId="{285D9997-2A48-43B6-A87E-D83E405027A4}" destId="{AB45D427-E617-4A62-A1F5-996E087A2C4C}" srcOrd="1" destOrd="0" presId="urn:microsoft.com/office/officeart/2005/8/layout/hList7"/>
    <dgm:cxn modelId="{95A8B44F-4E2B-4802-8C92-070942EEF667}" type="presParOf" srcId="{285D9997-2A48-43B6-A87E-D83E405027A4}" destId="{DB857F92-23E8-4E6E-A501-9BE48CA541AC}" srcOrd="2" destOrd="0" presId="urn:microsoft.com/office/officeart/2005/8/layout/hList7"/>
    <dgm:cxn modelId="{FDB94B23-4DDF-4C1B-B9D9-8F8E82960B2E}" type="presParOf" srcId="{285D9997-2A48-43B6-A87E-D83E405027A4}" destId="{AD4508B3-E53A-4BF1-8E0C-E004EC6D5B0B}" srcOrd="3" destOrd="0" presId="urn:microsoft.com/office/officeart/2005/8/layout/hList7"/>
    <dgm:cxn modelId="{A77511FA-B429-4A0A-A837-2181500C9335}" type="presParOf" srcId="{BE736539-AB67-44CF-B6F9-EB7630D4FB34}" destId="{5B1B33F4-021B-44F9-A077-0B61316FB3D8}" srcOrd="5" destOrd="0" presId="urn:microsoft.com/office/officeart/2005/8/layout/hList7"/>
    <dgm:cxn modelId="{A92EE7F5-E59C-4F3A-A9BA-38B3FA17CAC2}" type="presParOf" srcId="{BE736539-AB67-44CF-B6F9-EB7630D4FB34}" destId="{6C1376A3-581D-439C-9D43-7EDDAC063828}" srcOrd="6" destOrd="0" presId="urn:microsoft.com/office/officeart/2005/8/layout/hList7"/>
    <dgm:cxn modelId="{E3A5F816-6532-43B8-A53E-3A721A54598D}" type="presParOf" srcId="{6C1376A3-581D-439C-9D43-7EDDAC063828}" destId="{C96D5FC1-B37D-4153-899E-F6FB7C3C6401}" srcOrd="0" destOrd="0" presId="urn:microsoft.com/office/officeart/2005/8/layout/hList7"/>
    <dgm:cxn modelId="{B654B27E-7F24-4242-A9C4-B5C555FBA836}" type="presParOf" srcId="{6C1376A3-581D-439C-9D43-7EDDAC063828}" destId="{58195BB2-9F30-4B90-BF4C-97BC13EE9C50}" srcOrd="1" destOrd="0" presId="urn:microsoft.com/office/officeart/2005/8/layout/hList7"/>
    <dgm:cxn modelId="{36F183B8-C282-42EE-98FC-E14E6E03F1CC}" type="presParOf" srcId="{6C1376A3-581D-439C-9D43-7EDDAC063828}" destId="{0032E6A2-38B2-4D03-9E43-9A239D912351}" srcOrd="2" destOrd="0" presId="urn:microsoft.com/office/officeart/2005/8/layout/hList7"/>
    <dgm:cxn modelId="{7287FE2B-6438-4159-9C3B-2596EB4715EF}" type="presParOf" srcId="{6C1376A3-581D-439C-9D43-7EDDAC063828}" destId="{531DD281-F8E8-4985-8340-971BD715F099}" srcOrd="3" destOrd="0" presId="urn:microsoft.com/office/officeart/2005/8/layout/hList7"/>
    <dgm:cxn modelId="{355BDB16-7C27-4947-A67D-383FB1F75B94}" type="presParOf" srcId="{BE736539-AB67-44CF-B6F9-EB7630D4FB34}" destId="{EEDB325B-64B1-4BBA-BD9E-6B83D862CFB0}" srcOrd="7" destOrd="0" presId="urn:microsoft.com/office/officeart/2005/8/layout/hList7"/>
    <dgm:cxn modelId="{CFBCDA61-8347-41B2-8F87-A242B92B9BA3}" type="presParOf" srcId="{BE736539-AB67-44CF-B6F9-EB7630D4FB34}" destId="{155BC83D-A138-46ED-8E8D-67A1E4764DF6}" srcOrd="8" destOrd="0" presId="urn:microsoft.com/office/officeart/2005/8/layout/hList7"/>
    <dgm:cxn modelId="{198D4F14-C5FE-4F9D-8C0B-2845191AD2E8}" type="presParOf" srcId="{155BC83D-A138-46ED-8E8D-67A1E4764DF6}" destId="{DE5853CA-7E9A-487E-BEC5-72E5A4E15719}" srcOrd="0" destOrd="0" presId="urn:microsoft.com/office/officeart/2005/8/layout/hList7"/>
    <dgm:cxn modelId="{99E564BC-8AA4-4934-9198-E3A91D18310F}" type="presParOf" srcId="{155BC83D-A138-46ED-8E8D-67A1E4764DF6}" destId="{0747AD30-466B-4FDD-BE7A-7017C7ADB60A}" srcOrd="1" destOrd="0" presId="urn:microsoft.com/office/officeart/2005/8/layout/hList7"/>
    <dgm:cxn modelId="{84884FEE-A1C2-4C0C-ADF1-167F50FEF75A}" type="presParOf" srcId="{155BC83D-A138-46ED-8E8D-67A1E4764DF6}" destId="{2A92A467-0401-4410-8AFD-AEE7051C1522}" srcOrd="2" destOrd="0" presId="urn:microsoft.com/office/officeart/2005/8/layout/hList7"/>
    <dgm:cxn modelId="{805AC032-CCAC-489E-89F9-3AC9D654CFF6}" type="presParOf" srcId="{155BC83D-A138-46ED-8E8D-67A1E4764DF6}" destId="{5C0F6F57-5C9E-4AE5-859A-5D6526D3487B}" srcOrd="3" destOrd="0" presId="urn:microsoft.com/office/officeart/2005/8/layout/hList7"/>
    <dgm:cxn modelId="{CF838FDF-3F24-4D09-957C-C2CA682C6BDA}" type="presParOf" srcId="{BE736539-AB67-44CF-B6F9-EB7630D4FB34}" destId="{4BA468EC-4545-4214-B641-364D7ACC0284}" srcOrd="9" destOrd="0" presId="urn:microsoft.com/office/officeart/2005/8/layout/hList7"/>
    <dgm:cxn modelId="{32C4D995-300B-43DA-8F4E-6E6A8452BB4D}" type="presParOf" srcId="{BE736539-AB67-44CF-B6F9-EB7630D4FB34}" destId="{11BD673B-C9AB-4AF1-B1FE-51779E6C5E19}" srcOrd="10" destOrd="0" presId="urn:microsoft.com/office/officeart/2005/8/layout/hList7"/>
    <dgm:cxn modelId="{147A41BB-EE41-4877-B891-5321937EB3D0}" type="presParOf" srcId="{11BD673B-C9AB-4AF1-B1FE-51779E6C5E19}" destId="{61113275-DFFB-4DE3-988A-1832EAC67DD9}" srcOrd="0" destOrd="0" presId="urn:microsoft.com/office/officeart/2005/8/layout/hList7"/>
    <dgm:cxn modelId="{AB074602-54F0-4BB2-8F69-096141F231EA}" type="presParOf" srcId="{11BD673B-C9AB-4AF1-B1FE-51779E6C5E19}" destId="{559688A7-1B0E-4881-BF96-C3667C4BE015}" srcOrd="1" destOrd="0" presId="urn:microsoft.com/office/officeart/2005/8/layout/hList7"/>
    <dgm:cxn modelId="{57968935-3414-4D71-9F23-118F29D82B50}" type="presParOf" srcId="{11BD673B-C9AB-4AF1-B1FE-51779E6C5E19}" destId="{EDF9EE9C-2F41-428D-80DA-918C78716428}" srcOrd="2" destOrd="0" presId="urn:microsoft.com/office/officeart/2005/8/layout/hList7"/>
    <dgm:cxn modelId="{ED1A2B08-1281-4385-B78A-900B94C4FF2B}" type="presParOf" srcId="{11BD673B-C9AB-4AF1-B1FE-51779E6C5E19}" destId="{B56C1566-CA55-4C07-9ECC-810CD604C42C}" srcOrd="3" destOrd="0" presId="urn:microsoft.com/office/officeart/2005/8/layout/hList7"/>
    <dgm:cxn modelId="{1C8B3BC5-2F8C-4002-A581-C312974FA82E}" type="presParOf" srcId="{BE736539-AB67-44CF-B6F9-EB7630D4FB34}" destId="{D782B54B-5500-4BD9-8CBC-607306E93C0D}" srcOrd="11" destOrd="0" presId="urn:microsoft.com/office/officeart/2005/8/layout/hList7"/>
    <dgm:cxn modelId="{A3DCE949-42FE-4E49-973F-E6FFD761AAB4}" type="presParOf" srcId="{BE736539-AB67-44CF-B6F9-EB7630D4FB34}" destId="{3C603C72-3F74-40C8-9DF4-3CFAF70C586C}" srcOrd="12" destOrd="0" presId="urn:microsoft.com/office/officeart/2005/8/layout/hList7"/>
    <dgm:cxn modelId="{7263FD1E-D97D-4C32-ADE8-382F45076CEA}" type="presParOf" srcId="{3C603C72-3F74-40C8-9DF4-3CFAF70C586C}" destId="{0308AC59-6B1A-4F71-BEE0-CE6EE5C5517D}" srcOrd="0" destOrd="0" presId="urn:microsoft.com/office/officeart/2005/8/layout/hList7"/>
    <dgm:cxn modelId="{E3897671-0B24-480E-89C2-18E087B958DD}" type="presParOf" srcId="{3C603C72-3F74-40C8-9DF4-3CFAF70C586C}" destId="{C36BB8CC-17B0-4032-BFE1-FF34990C5892}" srcOrd="1" destOrd="0" presId="urn:microsoft.com/office/officeart/2005/8/layout/hList7"/>
    <dgm:cxn modelId="{414E3204-5968-4D7B-9B04-F8AB6E253871}" type="presParOf" srcId="{3C603C72-3F74-40C8-9DF4-3CFAF70C586C}" destId="{1E4203D7-4A75-40AA-91ED-A4FC5FD6ABA6}" srcOrd="2" destOrd="0" presId="urn:microsoft.com/office/officeart/2005/8/layout/hList7"/>
    <dgm:cxn modelId="{0176A5ED-870E-4AD5-9F9A-0A8B0CBF45E0}" type="presParOf" srcId="{3C603C72-3F74-40C8-9DF4-3CFAF70C586C}" destId="{E688D1F4-F791-4285-AED3-CAC7A5102B8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513DCD-8945-4193-8B8E-9F5F19F1CAD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2642A2-C7B7-4A2B-B14C-C013AC40AB4B}">
      <dgm:prSet/>
      <dgm:spPr/>
      <dgm:t>
        <a:bodyPr/>
        <a:lstStyle/>
        <a:p>
          <a:r>
            <a:rPr lang="en-US"/>
            <a:t>Connects channels to your bot</a:t>
          </a:r>
        </a:p>
      </dgm:t>
    </dgm:pt>
    <dgm:pt modelId="{E419A592-2945-405E-A382-CAE1CC590516}" type="parTrans" cxnId="{8632EC2D-C63C-423D-A8F4-FE1F9CA8C030}">
      <dgm:prSet/>
      <dgm:spPr/>
      <dgm:t>
        <a:bodyPr/>
        <a:lstStyle/>
        <a:p>
          <a:endParaRPr lang="en-US"/>
        </a:p>
      </dgm:t>
    </dgm:pt>
    <dgm:pt modelId="{17FF7E25-BC89-499A-8220-41B6AD1586F6}" type="sibTrans" cxnId="{8632EC2D-C63C-423D-A8F4-FE1F9CA8C030}">
      <dgm:prSet/>
      <dgm:spPr/>
      <dgm:t>
        <a:bodyPr/>
        <a:lstStyle/>
        <a:p>
          <a:endParaRPr lang="en-US"/>
        </a:p>
      </dgm:t>
    </dgm:pt>
    <dgm:pt modelId="{34B41F17-A264-4A71-A83A-CD969578F7E1}">
      <dgm:prSet/>
      <dgm:spPr/>
      <dgm:t>
        <a:bodyPr/>
        <a:lstStyle/>
        <a:p>
          <a:r>
            <a:rPr lang="en-US"/>
            <a:t>Message routing</a:t>
          </a:r>
        </a:p>
      </dgm:t>
    </dgm:pt>
    <dgm:pt modelId="{76AF18BC-A268-40BB-B00F-673CC6CFFAA7}" type="parTrans" cxnId="{F84A172E-E407-4F11-87F4-AEF0E66D75B0}">
      <dgm:prSet/>
      <dgm:spPr/>
      <dgm:t>
        <a:bodyPr/>
        <a:lstStyle/>
        <a:p>
          <a:endParaRPr lang="en-US"/>
        </a:p>
      </dgm:t>
    </dgm:pt>
    <dgm:pt modelId="{E4BB6C79-F7B3-4564-A7D5-A226AAEB1457}" type="sibTrans" cxnId="{F84A172E-E407-4F11-87F4-AEF0E66D75B0}">
      <dgm:prSet/>
      <dgm:spPr/>
      <dgm:t>
        <a:bodyPr/>
        <a:lstStyle/>
        <a:p>
          <a:endParaRPr lang="en-US"/>
        </a:p>
      </dgm:t>
    </dgm:pt>
    <dgm:pt modelId="{9B15C2D4-C1F0-4685-A93F-AA6B981F9FC0}">
      <dgm:prSet/>
      <dgm:spPr/>
      <dgm:t>
        <a:bodyPr/>
        <a:lstStyle/>
        <a:p>
          <a:r>
            <a:rPr lang="en-US"/>
            <a:t>Multiple channels</a:t>
          </a:r>
        </a:p>
      </dgm:t>
    </dgm:pt>
    <dgm:pt modelId="{247AD432-EE80-41F3-B8CF-7C08FE7BD35F}" type="parTrans" cxnId="{9F3023DC-FF51-4FE7-BF94-1817B41321C3}">
      <dgm:prSet/>
      <dgm:spPr/>
      <dgm:t>
        <a:bodyPr/>
        <a:lstStyle/>
        <a:p>
          <a:endParaRPr lang="en-US"/>
        </a:p>
      </dgm:t>
    </dgm:pt>
    <dgm:pt modelId="{C4251E8D-4957-40E5-9D0D-61DE49537772}" type="sibTrans" cxnId="{9F3023DC-FF51-4FE7-BF94-1817B41321C3}">
      <dgm:prSet/>
      <dgm:spPr/>
      <dgm:t>
        <a:bodyPr/>
        <a:lstStyle/>
        <a:p>
          <a:endParaRPr lang="en-US"/>
        </a:p>
      </dgm:t>
    </dgm:pt>
    <dgm:pt modelId="{7A0AB161-E2A2-4EBE-860C-D3BF605D5862}">
      <dgm:prSet/>
      <dgm:spPr/>
      <dgm:t>
        <a:bodyPr/>
        <a:lstStyle/>
        <a:p>
          <a:r>
            <a:rPr lang="en-US"/>
            <a:t>Manages conversation state</a:t>
          </a:r>
        </a:p>
      </dgm:t>
    </dgm:pt>
    <dgm:pt modelId="{003B87CA-EB6C-4125-A6B7-6F49D92CDA10}" type="parTrans" cxnId="{53CF45D0-8A79-493D-8A46-5FDC01F9FAD2}">
      <dgm:prSet/>
      <dgm:spPr/>
      <dgm:t>
        <a:bodyPr/>
        <a:lstStyle/>
        <a:p>
          <a:endParaRPr lang="en-US"/>
        </a:p>
      </dgm:t>
    </dgm:pt>
    <dgm:pt modelId="{A91F2AE0-7E7B-47AD-B8AD-E988CA20617C}" type="sibTrans" cxnId="{53CF45D0-8A79-493D-8A46-5FDC01F9FAD2}">
      <dgm:prSet/>
      <dgm:spPr/>
      <dgm:t>
        <a:bodyPr/>
        <a:lstStyle/>
        <a:p>
          <a:endParaRPr lang="en-US"/>
        </a:p>
      </dgm:t>
    </dgm:pt>
    <dgm:pt modelId="{7E239407-8F9F-41ED-9840-7573B19FC781}">
      <dgm:prSet/>
      <dgm:spPr/>
      <dgm:t>
        <a:bodyPr/>
        <a:lstStyle/>
        <a:p>
          <a:r>
            <a:rPr lang="en-US"/>
            <a:t>Conversation and Users</a:t>
          </a:r>
        </a:p>
      </dgm:t>
    </dgm:pt>
    <dgm:pt modelId="{295B89C9-2D06-4389-8E1C-5CAADFFBAC75}" type="parTrans" cxnId="{006E53CE-B85D-4428-A258-E340E2D7B195}">
      <dgm:prSet/>
      <dgm:spPr/>
      <dgm:t>
        <a:bodyPr/>
        <a:lstStyle/>
        <a:p>
          <a:endParaRPr lang="en-US"/>
        </a:p>
      </dgm:t>
    </dgm:pt>
    <dgm:pt modelId="{2E3901E0-894F-46BD-A89B-B8ABE32A2941}" type="sibTrans" cxnId="{006E53CE-B85D-4428-A258-E340E2D7B195}">
      <dgm:prSet/>
      <dgm:spPr/>
      <dgm:t>
        <a:bodyPr/>
        <a:lstStyle/>
        <a:p>
          <a:endParaRPr lang="en-US"/>
        </a:p>
      </dgm:t>
    </dgm:pt>
    <dgm:pt modelId="{71D4DD01-7E05-449B-90D4-6259716FB805}">
      <dgm:prSet/>
      <dgm:spPr/>
      <dgm:t>
        <a:bodyPr/>
        <a:lstStyle/>
        <a:p>
          <a:r>
            <a:rPr lang="en-US"/>
            <a:t>Bot or channel specific data</a:t>
          </a:r>
        </a:p>
      </dgm:t>
    </dgm:pt>
    <dgm:pt modelId="{FD0DCDA3-B6DC-4C85-9359-44397408E615}" type="parTrans" cxnId="{75723768-9D36-4248-B748-D99DB5766A1C}">
      <dgm:prSet/>
      <dgm:spPr/>
      <dgm:t>
        <a:bodyPr/>
        <a:lstStyle/>
        <a:p>
          <a:endParaRPr lang="en-US"/>
        </a:p>
      </dgm:t>
    </dgm:pt>
    <dgm:pt modelId="{436BE30F-A5EF-4981-BFBA-40A5C0562719}" type="sibTrans" cxnId="{75723768-9D36-4248-B748-D99DB5766A1C}">
      <dgm:prSet/>
      <dgm:spPr/>
      <dgm:t>
        <a:bodyPr/>
        <a:lstStyle/>
        <a:p>
          <a:endParaRPr lang="en-US"/>
        </a:p>
      </dgm:t>
    </dgm:pt>
    <dgm:pt modelId="{35159FC1-E631-4A98-9FF3-DDD0E76B62A0}">
      <dgm:prSet/>
      <dgm:spPr/>
      <dgm:t>
        <a:bodyPr/>
        <a:lstStyle/>
        <a:p>
          <a:r>
            <a:rPr lang="en-US"/>
            <a:t>Automatic language translation</a:t>
          </a:r>
        </a:p>
      </dgm:t>
    </dgm:pt>
    <dgm:pt modelId="{8C48022E-FA67-4EE4-9DAC-8C35B9A68D27}" type="parTrans" cxnId="{394EAE99-EA9C-4596-8A1B-34E8F57B7AD3}">
      <dgm:prSet/>
      <dgm:spPr/>
      <dgm:t>
        <a:bodyPr/>
        <a:lstStyle/>
        <a:p>
          <a:endParaRPr lang="en-US"/>
        </a:p>
      </dgm:t>
    </dgm:pt>
    <dgm:pt modelId="{BAB52D45-61D9-4FD8-B730-127F8C5267E7}" type="sibTrans" cxnId="{394EAE99-EA9C-4596-8A1B-34E8F57B7AD3}">
      <dgm:prSet/>
      <dgm:spPr/>
      <dgm:t>
        <a:bodyPr/>
        <a:lstStyle/>
        <a:p>
          <a:endParaRPr lang="en-US"/>
        </a:p>
      </dgm:t>
    </dgm:pt>
    <dgm:pt modelId="{966BC526-6847-4486-A24E-4AC976A778A1}">
      <dgm:prSet/>
      <dgm:spPr/>
      <dgm:t>
        <a:bodyPr/>
        <a:lstStyle/>
        <a:p>
          <a:r>
            <a:rPr lang="en-US"/>
            <a:t>Over 30 languages</a:t>
          </a:r>
        </a:p>
      </dgm:t>
    </dgm:pt>
    <dgm:pt modelId="{5D2EAE75-0477-41F0-9A8B-AC20FF32F3FE}" type="parTrans" cxnId="{A30D19DB-48EB-4A8B-AA47-595ACAA527F0}">
      <dgm:prSet/>
      <dgm:spPr/>
      <dgm:t>
        <a:bodyPr/>
        <a:lstStyle/>
        <a:p>
          <a:endParaRPr lang="en-US"/>
        </a:p>
      </dgm:t>
    </dgm:pt>
    <dgm:pt modelId="{CACD8F43-DBE3-459B-AF34-5E1C39EAD87D}" type="sibTrans" cxnId="{A30D19DB-48EB-4A8B-AA47-595ACAA527F0}">
      <dgm:prSet/>
      <dgm:spPr/>
      <dgm:t>
        <a:bodyPr/>
        <a:lstStyle/>
        <a:p>
          <a:endParaRPr lang="en-US"/>
        </a:p>
      </dgm:t>
    </dgm:pt>
    <dgm:pt modelId="{74F4A169-131D-4BD4-A08D-A431162C230B}">
      <dgm:prSet/>
      <dgm:spPr/>
      <dgm:t>
        <a:bodyPr/>
        <a:lstStyle/>
        <a:p>
          <a:r>
            <a:rPr lang="en-US"/>
            <a:t>Language configuration</a:t>
          </a:r>
        </a:p>
      </dgm:t>
    </dgm:pt>
    <dgm:pt modelId="{09171252-378A-4915-B184-086B89C646EB}" type="parTrans" cxnId="{B7D3BB19-1FF6-4D16-9149-C5588FECC8AC}">
      <dgm:prSet/>
      <dgm:spPr/>
      <dgm:t>
        <a:bodyPr/>
        <a:lstStyle/>
        <a:p>
          <a:endParaRPr lang="en-US"/>
        </a:p>
      </dgm:t>
    </dgm:pt>
    <dgm:pt modelId="{28D1F0F0-34F8-4AFE-B715-4B18D9AED874}" type="sibTrans" cxnId="{B7D3BB19-1FF6-4D16-9149-C5588FECC8AC}">
      <dgm:prSet/>
      <dgm:spPr/>
      <dgm:t>
        <a:bodyPr/>
        <a:lstStyle/>
        <a:p>
          <a:endParaRPr lang="en-US"/>
        </a:p>
      </dgm:t>
    </dgm:pt>
    <dgm:pt modelId="{0C0DF7EA-81ED-4183-B9B0-5D93FC990C38}" type="pres">
      <dgm:prSet presAssocID="{CC513DCD-8945-4193-8B8E-9F5F19F1CAD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E54016-D7E5-4F28-AD7C-A46A36668B2D}" type="pres">
      <dgm:prSet presAssocID="{CB2642A2-C7B7-4A2B-B14C-C013AC40AB4B}" presName="root" presStyleCnt="0"/>
      <dgm:spPr/>
    </dgm:pt>
    <dgm:pt modelId="{5C984C4D-1D88-41AB-A419-F62123880070}" type="pres">
      <dgm:prSet presAssocID="{CB2642A2-C7B7-4A2B-B14C-C013AC40AB4B}" presName="rootComposite" presStyleCnt="0"/>
      <dgm:spPr/>
    </dgm:pt>
    <dgm:pt modelId="{C5AC7434-53F9-4DFC-97F4-B6F62FBA6123}" type="pres">
      <dgm:prSet presAssocID="{CB2642A2-C7B7-4A2B-B14C-C013AC40AB4B}" presName="rootText" presStyleLbl="node1" presStyleIdx="0" presStyleCnt="3"/>
      <dgm:spPr/>
    </dgm:pt>
    <dgm:pt modelId="{EA76E3A1-7E7F-4951-9B8A-5CC7E391E0EC}" type="pres">
      <dgm:prSet presAssocID="{CB2642A2-C7B7-4A2B-B14C-C013AC40AB4B}" presName="rootConnector" presStyleLbl="node1" presStyleIdx="0" presStyleCnt="3"/>
      <dgm:spPr/>
    </dgm:pt>
    <dgm:pt modelId="{CF8B8C35-D844-4ED1-B09B-2974F8AB6FA8}" type="pres">
      <dgm:prSet presAssocID="{CB2642A2-C7B7-4A2B-B14C-C013AC40AB4B}" presName="childShape" presStyleCnt="0"/>
      <dgm:spPr/>
    </dgm:pt>
    <dgm:pt modelId="{ED6DE0EE-72AA-4C75-ACC8-272F8B2BDCD7}" type="pres">
      <dgm:prSet presAssocID="{76AF18BC-A268-40BB-B00F-673CC6CFFAA7}" presName="Name13" presStyleLbl="parChTrans1D2" presStyleIdx="0" presStyleCnt="6"/>
      <dgm:spPr/>
    </dgm:pt>
    <dgm:pt modelId="{EADDD3E1-716B-404A-9F25-960F332E2869}" type="pres">
      <dgm:prSet presAssocID="{34B41F17-A264-4A71-A83A-CD969578F7E1}" presName="childText" presStyleLbl="bgAcc1" presStyleIdx="0" presStyleCnt="6">
        <dgm:presLayoutVars>
          <dgm:bulletEnabled val="1"/>
        </dgm:presLayoutVars>
      </dgm:prSet>
      <dgm:spPr/>
    </dgm:pt>
    <dgm:pt modelId="{79E63506-D315-4E60-A459-97F5FEA71F4B}" type="pres">
      <dgm:prSet presAssocID="{247AD432-EE80-41F3-B8CF-7C08FE7BD35F}" presName="Name13" presStyleLbl="parChTrans1D2" presStyleIdx="1" presStyleCnt="6"/>
      <dgm:spPr/>
    </dgm:pt>
    <dgm:pt modelId="{51524D06-A6D2-4E4A-AAD0-D01765E7360A}" type="pres">
      <dgm:prSet presAssocID="{9B15C2D4-C1F0-4685-A93F-AA6B981F9FC0}" presName="childText" presStyleLbl="bgAcc1" presStyleIdx="1" presStyleCnt="6">
        <dgm:presLayoutVars>
          <dgm:bulletEnabled val="1"/>
        </dgm:presLayoutVars>
      </dgm:prSet>
      <dgm:spPr/>
    </dgm:pt>
    <dgm:pt modelId="{2B793256-B7FB-411C-B3A6-857AF57242A5}" type="pres">
      <dgm:prSet presAssocID="{7A0AB161-E2A2-4EBE-860C-D3BF605D5862}" presName="root" presStyleCnt="0"/>
      <dgm:spPr/>
    </dgm:pt>
    <dgm:pt modelId="{4323B38A-2E76-4DA5-BC55-615EC6429995}" type="pres">
      <dgm:prSet presAssocID="{7A0AB161-E2A2-4EBE-860C-D3BF605D5862}" presName="rootComposite" presStyleCnt="0"/>
      <dgm:spPr/>
    </dgm:pt>
    <dgm:pt modelId="{CBDD099B-E5E3-40DE-8D9A-A60F0A92FB13}" type="pres">
      <dgm:prSet presAssocID="{7A0AB161-E2A2-4EBE-860C-D3BF605D5862}" presName="rootText" presStyleLbl="node1" presStyleIdx="1" presStyleCnt="3"/>
      <dgm:spPr/>
    </dgm:pt>
    <dgm:pt modelId="{EDB2850D-CE89-4A10-B7F4-30A15147DDFF}" type="pres">
      <dgm:prSet presAssocID="{7A0AB161-E2A2-4EBE-860C-D3BF605D5862}" presName="rootConnector" presStyleLbl="node1" presStyleIdx="1" presStyleCnt="3"/>
      <dgm:spPr/>
    </dgm:pt>
    <dgm:pt modelId="{9EEDBE5C-6418-44A8-A480-666D13921ECE}" type="pres">
      <dgm:prSet presAssocID="{7A0AB161-E2A2-4EBE-860C-D3BF605D5862}" presName="childShape" presStyleCnt="0"/>
      <dgm:spPr/>
    </dgm:pt>
    <dgm:pt modelId="{5ACBC056-5557-4E8A-B36F-BEFBB37F349D}" type="pres">
      <dgm:prSet presAssocID="{295B89C9-2D06-4389-8E1C-5CAADFFBAC75}" presName="Name13" presStyleLbl="parChTrans1D2" presStyleIdx="2" presStyleCnt="6"/>
      <dgm:spPr/>
    </dgm:pt>
    <dgm:pt modelId="{C6FC0C3D-1E88-428C-899C-A2415FBC1420}" type="pres">
      <dgm:prSet presAssocID="{7E239407-8F9F-41ED-9840-7573B19FC781}" presName="childText" presStyleLbl="bgAcc1" presStyleIdx="2" presStyleCnt="6">
        <dgm:presLayoutVars>
          <dgm:bulletEnabled val="1"/>
        </dgm:presLayoutVars>
      </dgm:prSet>
      <dgm:spPr/>
    </dgm:pt>
    <dgm:pt modelId="{6CB76732-AFBB-4C3F-AD69-5D9585349DE0}" type="pres">
      <dgm:prSet presAssocID="{FD0DCDA3-B6DC-4C85-9359-44397408E615}" presName="Name13" presStyleLbl="parChTrans1D2" presStyleIdx="3" presStyleCnt="6"/>
      <dgm:spPr/>
    </dgm:pt>
    <dgm:pt modelId="{BA375E38-D051-43BE-9EDA-F5786A40E185}" type="pres">
      <dgm:prSet presAssocID="{71D4DD01-7E05-449B-90D4-6259716FB805}" presName="childText" presStyleLbl="bgAcc1" presStyleIdx="3" presStyleCnt="6">
        <dgm:presLayoutVars>
          <dgm:bulletEnabled val="1"/>
        </dgm:presLayoutVars>
      </dgm:prSet>
      <dgm:spPr/>
    </dgm:pt>
    <dgm:pt modelId="{58A33480-A280-4F72-AA0E-9B389CAB177D}" type="pres">
      <dgm:prSet presAssocID="{35159FC1-E631-4A98-9FF3-DDD0E76B62A0}" presName="root" presStyleCnt="0"/>
      <dgm:spPr/>
    </dgm:pt>
    <dgm:pt modelId="{34218DCF-2F8E-4986-ADF5-A7876148FEAA}" type="pres">
      <dgm:prSet presAssocID="{35159FC1-E631-4A98-9FF3-DDD0E76B62A0}" presName="rootComposite" presStyleCnt="0"/>
      <dgm:spPr/>
    </dgm:pt>
    <dgm:pt modelId="{B2D379B9-D11B-461C-9699-D3729B2F9F1E}" type="pres">
      <dgm:prSet presAssocID="{35159FC1-E631-4A98-9FF3-DDD0E76B62A0}" presName="rootText" presStyleLbl="node1" presStyleIdx="2" presStyleCnt="3"/>
      <dgm:spPr/>
    </dgm:pt>
    <dgm:pt modelId="{E32D0589-8E45-4483-98DE-77E8BA6BE441}" type="pres">
      <dgm:prSet presAssocID="{35159FC1-E631-4A98-9FF3-DDD0E76B62A0}" presName="rootConnector" presStyleLbl="node1" presStyleIdx="2" presStyleCnt="3"/>
      <dgm:spPr/>
    </dgm:pt>
    <dgm:pt modelId="{15EFAFB6-5179-4A54-93A9-72E95E3C464D}" type="pres">
      <dgm:prSet presAssocID="{35159FC1-E631-4A98-9FF3-DDD0E76B62A0}" presName="childShape" presStyleCnt="0"/>
      <dgm:spPr/>
    </dgm:pt>
    <dgm:pt modelId="{42A12C77-0E5B-45B5-AF3A-ACB1A06D9C90}" type="pres">
      <dgm:prSet presAssocID="{5D2EAE75-0477-41F0-9A8B-AC20FF32F3FE}" presName="Name13" presStyleLbl="parChTrans1D2" presStyleIdx="4" presStyleCnt="6"/>
      <dgm:spPr/>
    </dgm:pt>
    <dgm:pt modelId="{37E26F8A-DADA-4A04-B30F-8D84212C4869}" type="pres">
      <dgm:prSet presAssocID="{966BC526-6847-4486-A24E-4AC976A778A1}" presName="childText" presStyleLbl="bgAcc1" presStyleIdx="4" presStyleCnt="6">
        <dgm:presLayoutVars>
          <dgm:bulletEnabled val="1"/>
        </dgm:presLayoutVars>
      </dgm:prSet>
      <dgm:spPr/>
    </dgm:pt>
    <dgm:pt modelId="{2E08427F-7EF2-47EA-A70D-D6EB60096195}" type="pres">
      <dgm:prSet presAssocID="{09171252-378A-4915-B184-086B89C646EB}" presName="Name13" presStyleLbl="parChTrans1D2" presStyleIdx="5" presStyleCnt="6"/>
      <dgm:spPr/>
    </dgm:pt>
    <dgm:pt modelId="{6BBDE084-A167-46EB-8896-F598B4CD498F}" type="pres">
      <dgm:prSet presAssocID="{74F4A169-131D-4BD4-A08D-A431162C230B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B7D3BB19-1FF6-4D16-9149-C5588FECC8AC}" srcId="{35159FC1-E631-4A98-9FF3-DDD0E76B62A0}" destId="{74F4A169-131D-4BD4-A08D-A431162C230B}" srcOrd="1" destOrd="0" parTransId="{09171252-378A-4915-B184-086B89C646EB}" sibTransId="{28D1F0F0-34F8-4AFE-B715-4B18D9AED874}"/>
    <dgm:cxn modelId="{636650F2-FF70-4E38-B10B-BAC7238F91B9}" type="presOf" srcId="{09171252-378A-4915-B184-086B89C646EB}" destId="{2E08427F-7EF2-47EA-A70D-D6EB60096195}" srcOrd="0" destOrd="0" presId="urn:microsoft.com/office/officeart/2005/8/layout/hierarchy3"/>
    <dgm:cxn modelId="{8632EC2D-C63C-423D-A8F4-FE1F9CA8C030}" srcId="{CC513DCD-8945-4193-8B8E-9F5F19F1CAD7}" destId="{CB2642A2-C7B7-4A2B-B14C-C013AC40AB4B}" srcOrd="0" destOrd="0" parTransId="{E419A592-2945-405E-A382-CAE1CC590516}" sibTransId="{17FF7E25-BC89-499A-8220-41B6AD1586F6}"/>
    <dgm:cxn modelId="{3C8B2FC7-B9B4-4071-8C29-19BB4A0E41CE}" type="presOf" srcId="{9B15C2D4-C1F0-4685-A93F-AA6B981F9FC0}" destId="{51524D06-A6D2-4E4A-AAD0-D01765E7360A}" srcOrd="0" destOrd="0" presId="urn:microsoft.com/office/officeart/2005/8/layout/hierarchy3"/>
    <dgm:cxn modelId="{1A7DA5C1-0BC7-4262-BA13-1FE791468AE0}" type="presOf" srcId="{7A0AB161-E2A2-4EBE-860C-D3BF605D5862}" destId="{CBDD099B-E5E3-40DE-8D9A-A60F0A92FB13}" srcOrd="0" destOrd="0" presId="urn:microsoft.com/office/officeart/2005/8/layout/hierarchy3"/>
    <dgm:cxn modelId="{75723768-9D36-4248-B748-D99DB5766A1C}" srcId="{7A0AB161-E2A2-4EBE-860C-D3BF605D5862}" destId="{71D4DD01-7E05-449B-90D4-6259716FB805}" srcOrd="1" destOrd="0" parTransId="{FD0DCDA3-B6DC-4C85-9359-44397408E615}" sibTransId="{436BE30F-A5EF-4981-BFBA-40A5C0562719}"/>
    <dgm:cxn modelId="{9F3023DC-FF51-4FE7-BF94-1817B41321C3}" srcId="{CB2642A2-C7B7-4A2B-B14C-C013AC40AB4B}" destId="{9B15C2D4-C1F0-4685-A93F-AA6B981F9FC0}" srcOrd="1" destOrd="0" parTransId="{247AD432-EE80-41F3-B8CF-7C08FE7BD35F}" sibTransId="{C4251E8D-4957-40E5-9D0D-61DE49537772}"/>
    <dgm:cxn modelId="{53CF45D0-8A79-493D-8A46-5FDC01F9FAD2}" srcId="{CC513DCD-8945-4193-8B8E-9F5F19F1CAD7}" destId="{7A0AB161-E2A2-4EBE-860C-D3BF605D5862}" srcOrd="1" destOrd="0" parTransId="{003B87CA-EB6C-4125-A6B7-6F49D92CDA10}" sibTransId="{A91F2AE0-7E7B-47AD-B8AD-E988CA20617C}"/>
    <dgm:cxn modelId="{748CB2C7-7747-44A1-8A40-F36A2EA80495}" type="presOf" srcId="{35159FC1-E631-4A98-9FF3-DDD0E76B62A0}" destId="{B2D379B9-D11B-461C-9699-D3729B2F9F1E}" srcOrd="0" destOrd="0" presId="urn:microsoft.com/office/officeart/2005/8/layout/hierarchy3"/>
    <dgm:cxn modelId="{F84A172E-E407-4F11-87F4-AEF0E66D75B0}" srcId="{CB2642A2-C7B7-4A2B-B14C-C013AC40AB4B}" destId="{34B41F17-A264-4A71-A83A-CD969578F7E1}" srcOrd="0" destOrd="0" parTransId="{76AF18BC-A268-40BB-B00F-673CC6CFFAA7}" sibTransId="{E4BB6C79-F7B3-4564-A7D5-A226AAEB1457}"/>
    <dgm:cxn modelId="{394EAE99-EA9C-4596-8A1B-34E8F57B7AD3}" srcId="{CC513DCD-8945-4193-8B8E-9F5F19F1CAD7}" destId="{35159FC1-E631-4A98-9FF3-DDD0E76B62A0}" srcOrd="2" destOrd="0" parTransId="{8C48022E-FA67-4EE4-9DAC-8C35B9A68D27}" sibTransId="{BAB52D45-61D9-4FD8-B730-127F8C5267E7}"/>
    <dgm:cxn modelId="{8E4BB21E-D713-4C77-804D-49BF3856145A}" type="presOf" srcId="{7E239407-8F9F-41ED-9840-7573B19FC781}" destId="{C6FC0C3D-1E88-428C-899C-A2415FBC1420}" srcOrd="0" destOrd="0" presId="urn:microsoft.com/office/officeart/2005/8/layout/hierarchy3"/>
    <dgm:cxn modelId="{427DC6A5-096F-48B9-A1A4-430900535689}" type="presOf" srcId="{295B89C9-2D06-4389-8E1C-5CAADFFBAC75}" destId="{5ACBC056-5557-4E8A-B36F-BEFBB37F349D}" srcOrd="0" destOrd="0" presId="urn:microsoft.com/office/officeart/2005/8/layout/hierarchy3"/>
    <dgm:cxn modelId="{9E3DA58A-CD31-404F-9662-FF313FC203F5}" type="presOf" srcId="{71D4DD01-7E05-449B-90D4-6259716FB805}" destId="{BA375E38-D051-43BE-9EDA-F5786A40E185}" srcOrd="0" destOrd="0" presId="urn:microsoft.com/office/officeart/2005/8/layout/hierarchy3"/>
    <dgm:cxn modelId="{9D7ADD17-5804-48CA-A1BF-21511B500768}" type="presOf" srcId="{CC513DCD-8945-4193-8B8E-9F5F19F1CAD7}" destId="{0C0DF7EA-81ED-4183-B9B0-5D93FC990C38}" srcOrd="0" destOrd="0" presId="urn:microsoft.com/office/officeart/2005/8/layout/hierarchy3"/>
    <dgm:cxn modelId="{A1F81115-4C41-44BF-A5AC-55A9F802B0D7}" type="presOf" srcId="{35159FC1-E631-4A98-9FF3-DDD0E76B62A0}" destId="{E32D0589-8E45-4483-98DE-77E8BA6BE441}" srcOrd="1" destOrd="0" presId="urn:microsoft.com/office/officeart/2005/8/layout/hierarchy3"/>
    <dgm:cxn modelId="{4E7BBF02-1AB4-4832-A22A-DBFFB32CC6AB}" type="presOf" srcId="{CB2642A2-C7B7-4A2B-B14C-C013AC40AB4B}" destId="{C5AC7434-53F9-4DFC-97F4-B6F62FBA6123}" srcOrd="0" destOrd="0" presId="urn:microsoft.com/office/officeart/2005/8/layout/hierarchy3"/>
    <dgm:cxn modelId="{A3AE3358-93A5-468D-9CC8-91E7BCE647A7}" type="presOf" srcId="{74F4A169-131D-4BD4-A08D-A431162C230B}" destId="{6BBDE084-A167-46EB-8896-F598B4CD498F}" srcOrd="0" destOrd="0" presId="urn:microsoft.com/office/officeart/2005/8/layout/hierarchy3"/>
    <dgm:cxn modelId="{A1644F03-F95E-4F2D-BAE0-36746F27676E}" type="presOf" srcId="{7A0AB161-E2A2-4EBE-860C-D3BF605D5862}" destId="{EDB2850D-CE89-4A10-B7F4-30A15147DDFF}" srcOrd="1" destOrd="0" presId="urn:microsoft.com/office/officeart/2005/8/layout/hierarchy3"/>
    <dgm:cxn modelId="{5C5548EC-3ECD-4A60-A1E8-E566C57CBBC7}" type="presOf" srcId="{76AF18BC-A268-40BB-B00F-673CC6CFFAA7}" destId="{ED6DE0EE-72AA-4C75-ACC8-272F8B2BDCD7}" srcOrd="0" destOrd="0" presId="urn:microsoft.com/office/officeart/2005/8/layout/hierarchy3"/>
    <dgm:cxn modelId="{908EFC26-CB9E-4DD9-A320-BD4BD50671C2}" type="presOf" srcId="{CB2642A2-C7B7-4A2B-B14C-C013AC40AB4B}" destId="{EA76E3A1-7E7F-4951-9B8A-5CC7E391E0EC}" srcOrd="1" destOrd="0" presId="urn:microsoft.com/office/officeart/2005/8/layout/hierarchy3"/>
    <dgm:cxn modelId="{C48FAA77-4104-4973-8A5C-FA3B2973D742}" type="presOf" srcId="{34B41F17-A264-4A71-A83A-CD969578F7E1}" destId="{EADDD3E1-716B-404A-9F25-960F332E2869}" srcOrd="0" destOrd="0" presId="urn:microsoft.com/office/officeart/2005/8/layout/hierarchy3"/>
    <dgm:cxn modelId="{140DAD98-6D89-4BF5-B2A0-5B58C6398259}" type="presOf" srcId="{247AD432-EE80-41F3-B8CF-7C08FE7BD35F}" destId="{79E63506-D315-4E60-A459-97F5FEA71F4B}" srcOrd="0" destOrd="0" presId="urn:microsoft.com/office/officeart/2005/8/layout/hierarchy3"/>
    <dgm:cxn modelId="{006E53CE-B85D-4428-A258-E340E2D7B195}" srcId="{7A0AB161-E2A2-4EBE-860C-D3BF605D5862}" destId="{7E239407-8F9F-41ED-9840-7573B19FC781}" srcOrd="0" destOrd="0" parTransId="{295B89C9-2D06-4389-8E1C-5CAADFFBAC75}" sibTransId="{2E3901E0-894F-46BD-A89B-B8ABE32A2941}"/>
    <dgm:cxn modelId="{A30D19DB-48EB-4A8B-AA47-595ACAA527F0}" srcId="{35159FC1-E631-4A98-9FF3-DDD0E76B62A0}" destId="{966BC526-6847-4486-A24E-4AC976A778A1}" srcOrd="0" destOrd="0" parTransId="{5D2EAE75-0477-41F0-9A8B-AC20FF32F3FE}" sibTransId="{CACD8F43-DBE3-459B-AF34-5E1C39EAD87D}"/>
    <dgm:cxn modelId="{C5B741CF-CD05-4869-9150-E425A9EECB5A}" type="presOf" srcId="{966BC526-6847-4486-A24E-4AC976A778A1}" destId="{37E26F8A-DADA-4A04-B30F-8D84212C4869}" srcOrd="0" destOrd="0" presId="urn:microsoft.com/office/officeart/2005/8/layout/hierarchy3"/>
    <dgm:cxn modelId="{3E4E731A-512F-40DC-B95C-8F915C96A451}" type="presOf" srcId="{5D2EAE75-0477-41F0-9A8B-AC20FF32F3FE}" destId="{42A12C77-0E5B-45B5-AF3A-ACB1A06D9C90}" srcOrd="0" destOrd="0" presId="urn:microsoft.com/office/officeart/2005/8/layout/hierarchy3"/>
    <dgm:cxn modelId="{4AB326D1-4D50-4F28-A03B-3F1E90309395}" type="presOf" srcId="{FD0DCDA3-B6DC-4C85-9359-44397408E615}" destId="{6CB76732-AFBB-4C3F-AD69-5D9585349DE0}" srcOrd="0" destOrd="0" presId="urn:microsoft.com/office/officeart/2005/8/layout/hierarchy3"/>
    <dgm:cxn modelId="{8AA03D4A-1850-4A0D-A56D-5E528E85CD4C}" type="presParOf" srcId="{0C0DF7EA-81ED-4183-B9B0-5D93FC990C38}" destId="{BAE54016-D7E5-4F28-AD7C-A46A36668B2D}" srcOrd="0" destOrd="0" presId="urn:microsoft.com/office/officeart/2005/8/layout/hierarchy3"/>
    <dgm:cxn modelId="{4B4D6063-E408-4F16-9D82-B27D0C5BA745}" type="presParOf" srcId="{BAE54016-D7E5-4F28-AD7C-A46A36668B2D}" destId="{5C984C4D-1D88-41AB-A419-F62123880070}" srcOrd="0" destOrd="0" presId="urn:microsoft.com/office/officeart/2005/8/layout/hierarchy3"/>
    <dgm:cxn modelId="{1512E769-E125-47A7-8EE9-CDC763E8C283}" type="presParOf" srcId="{5C984C4D-1D88-41AB-A419-F62123880070}" destId="{C5AC7434-53F9-4DFC-97F4-B6F62FBA6123}" srcOrd="0" destOrd="0" presId="urn:microsoft.com/office/officeart/2005/8/layout/hierarchy3"/>
    <dgm:cxn modelId="{AA6D8D84-156C-4425-B188-0F68F71A7AE8}" type="presParOf" srcId="{5C984C4D-1D88-41AB-A419-F62123880070}" destId="{EA76E3A1-7E7F-4951-9B8A-5CC7E391E0EC}" srcOrd="1" destOrd="0" presId="urn:microsoft.com/office/officeart/2005/8/layout/hierarchy3"/>
    <dgm:cxn modelId="{29DF5270-2233-42EC-A02C-E1E0C8E58AA9}" type="presParOf" srcId="{BAE54016-D7E5-4F28-AD7C-A46A36668B2D}" destId="{CF8B8C35-D844-4ED1-B09B-2974F8AB6FA8}" srcOrd="1" destOrd="0" presId="urn:microsoft.com/office/officeart/2005/8/layout/hierarchy3"/>
    <dgm:cxn modelId="{0E2339E4-90FA-4598-962B-F35C4F10E31C}" type="presParOf" srcId="{CF8B8C35-D844-4ED1-B09B-2974F8AB6FA8}" destId="{ED6DE0EE-72AA-4C75-ACC8-272F8B2BDCD7}" srcOrd="0" destOrd="0" presId="urn:microsoft.com/office/officeart/2005/8/layout/hierarchy3"/>
    <dgm:cxn modelId="{183BCBD6-DAE2-4298-AD4B-EC762E0B9629}" type="presParOf" srcId="{CF8B8C35-D844-4ED1-B09B-2974F8AB6FA8}" destId="{EADDD3E1-716B-404A-9F25-960F332E2869}" srcOrd="1" destOrd="0" presId="urn:microsoft.com/office/officeart/2005/8/layout/hierarchy3"/>
    <dgm:cxn modelId="{EDE5CE1C-6BE2-4734-B4C0-C8768B339F67}" type="presParOf" srcId="{CF8B8C35-D844-4ED1-B09B-2974F8AB6FA8}" destId="{79E63506-D315-4E60-A459-97F5FEA71F4B}" srcOrd="2" destOrd="0" presId="urn:microsoft.com/office/officeart/2005/8/layout/hierarchy3"/>
    <dgm:cxn modelId="{E7A6D303-952E-4323-8456-FC426CF8B8C3}" type="presParOf" srcId="{CF8B8C35-D844-4ED1-B09B-2974F8AB6FA8}" destId="{51524D06-A6D2-4E4A-AAD0-D01765E7360A}" srcOrd="3" destOrd="0" presId="urn:microsoft.com/office/officeart/2005/8/layout/hierarchy3"/>
    <dgm:cxn modelId="{16619FED-A90D-4601-9CE4-EFF3BBF45997}" type="presParOf" srcId="{0C0DF7EA-81ED-4183-B9B0-5D93FC990C38}" destId="{2B793256-B7FB-411C-B3A6-857AF57242A5}" srcOrd="1" destOrd="0" presId="urn:microsoft.com/office/officeart/2005/8/layout/hierarchy3"/>
    <dgm:cxn modelId="{2D76632A-5CDC-4161-ABAF-DC7CAF0D1D7C}" type="presParOf" srcId="{2B793256-B7FB-411C-B3A6-857AF57242A5}" destId="{4323B38A-2E76-4DA5-BC55-615EC6429995}" srcOrd="0" destOrd="0" presId="urn:microsoft.com/office/officeart/2005/8/layout/hierarchy3"/>
    <dgm:cxn modelId="{AD8A577F-F027-4622-8E5A-4C00D8E1C971}" type="presParOf" srcId="{4323B38A-2E76-4DA5-BC55-615EC6429995}" destId="{CBDD099B-E5E3-40DE-8D9A-A60F0A92FB13}" srcOrd="0" destOrd="0" presId="urn:microsoft.com/office/officeart/2005/8/layout/hierarchy3"/>
    <dgm:cxn modelId="{8909EFA4-F54C-457C-AF08-82C09F0A1B7E}" type="presParOf" srcId="{4323B38A-2E76-4DA5-BC55-615EC6429995}" destId="{EDB2850D-CE89-4A10-B7F4-30A15147DDFF}" srcOrd="1" destOrd="0" presId="urn:microsoft.com/office/officeart/2005/8/layout/hierarchy3"/>
    <dgm:cxn modelId="{C538653E-10F4-4621-891B-B21ABDDF1EF7}" type="presParOf" srcId="{2B793256-B7FB-411C-B3A6-857AF57242A5}" destId="{9EEDBE5C-6418-44A8-A480-666D13921ECE}" srcOrd="1" destOrd="0" presId="urn:microsoft.com/office/officeart/2005/8/layout/hierarchy3"/>
    <dgm:cxn modelId="{13B9CDC0-0EEA-4F64-960E-D5A4C5462F0E}" type="presParOf" srcId="{9EEDBE5C-6418-44A8-A480-666D13921ECE}" destId="{5ACBC056-5557-4E8A-B36F-BEFBB37F349D}" srcOrd="0" destOrd="0" presId="urn:microsoft.com/office/officeart/2005/8/layout/hierarchy3"/>
    <dgm:cxn modelId="{54F27CFA-AAB8-4C62-AB27-B92ED46A40CA}" type="presParOf" srcId="{9EEDBE5C-6418-44A8-A480-666D13921ECE}" destId="{C6FC0C3D-1E88-428C-899C-A2415FBC1420}" srcOrd="1" destOrd="0" presId="urn:microsoft.com/office/officeart/2005/8/layout/hierarchy3"/>
    <dgm:cxn modelId="{38120FE3-E737-4AAF-9DB0-96872E52EC95}" type="presParOf" srcId="{9EEDBE5C-6418-44A8-A480-666D13921ECE}" destId="{6CB76732-AFBB-4C3F-AD69-5D9585349DE0}" srcOrd="2" destOrd="0" presId="urn:microsoft.com/office/officeart/2005/8/layout/hierarchy3"/>
    <dgm:cxn modelId="{8B02CF71-9454-494E-AAC4-8A49153E9341}" type="presParOf" srcId="{9EEDBE5C-6418-44A8-A480-666D13921ECE}" destId="{BA375E38-D051-43BE-9EDA-F5786A40E185}" srcOrd="3" destOrd="0" presId="urn:microsoft.com/office/officeart/2005/8/layout/hierarchy3"/>
    <dgm:cxn modelId="{EEFB6BBD-9C44-445B-AC95-ACFCBED4BA85}" type="presParOf" srcId="{0C0DF7EA-81ED-4183-B9B0-5D93FC990C38}" destId="{58A33480-A280-4F72-AA0E-9B389CAB177D}" srcOrd="2" destOrd="0" presId="urn:microsoft.com/office/officeart/2005/8/layout/hierarchy3"/>
    <dgm:cxn modelId="{3393774D-A8CD-4142-9A93-53211FBCC40C}" type="presParOf" srcId="{58A33480-A280-4F72-AA0E-9B389CAB177D}" destId="{34218DCF-2F8E-4986-ADF5-A7876148FEAA}" srcOrd="0" destOrd="0" presId="urn:microsoft.com/office/officeart/2005/8/layout/hierarchy3"/>
    <dgm:cxn modelId="{B7627393-8A8B-456F-97F2-3CC1CFCA773E}" type="presParOf" srcId="{34218DCF-2F8E-4986-ADF5-A7876148FEAA}" destId="{B2D379B9-D11B-461C-9699-D3729B2F9F1E}" srcOrd="0" destOrd="0" presId="urn:microsoft.com/office/officeart/2005/8/layout/hierarchy3"/>
    <dgm:cxn modelId="{CD2C20C1-773F-4F26-A307-B0B4AE47628D}" type="presParOf" srcId="{34218DCF-2F8E-4986-ADF5-A7876148FEAA}" destId="{E32D0589-8E45-4483-98DE-77E8BA6BE441}" srcOrd="1" destOrd="0" presId="urn:microsoft.com/office/officeart/2005/8/layout/hierarchy3"/>
    <dgm:cxn modelId="{E0701BFA-524F-416E-B32A-E7F4C6174E2A}" type="presParOf" srcId="{58A33480-A280-4F72-AA0E-9B389CAB177D}" destId="{15EFAFB6-5179-4A54-93A9-72E95E3C464D}" srcOrd="1" destOrd="0" presId="urn:microsoft.com/office/officeart/2005/8/layout/hierarchy3"/>
    <dgm:cxn modelId="{193251D8-90EB-42CF-BC16-F0EDED643697}" type="presParOf" srcId="{15EFAFB6-5179-4A54-93A9-72E95E3C464D}" destId="{42A12C77-0E5B-45B5-AF3A-ACB1A06D9C90}" srcOrd="0" destOrd="0" presId="urn:microsoft.com/office/officeart/2005/8/layout/hierarchy3"/>
    <dgm:cxn modelId="{26052A01-1A42-4E57-925C-E8A963A25E01}" type="presParOf" srcId="{15EFAFB6-5179-4A54-93A9-72E95E3C464D}" destId="{37E26F8A-DADA-4A04-B30F-8D84212C4869}" srcOrd="1" destOrd="0" presId="urn:microsoft.com/office/officeart/2005/8/layout/hierarchy3"/>
    <dgm:cxn modelId="{790C5311-751F-424C-8BD5-410566ED975C}" type="presParOf" srcId="{15EFAFB6-5179-4A54-93A9-72E95E3C464D}" destId="{2E08427F-7EF2-47EA-A70D-D6EB60096195}" srcOrd="2" destOrd="0" presId="urn:microsoft.com/office/officeart/2005/8/layout/hierarchy3"/>
    <dgm:cxn modelId="{016C1513-F4F4-4499-BD29-6D34DCC7424C}" type="presParOf" srcId="{15EFAFB6-5179-4A54-93A9-72E95E3C464D}" destId="{6BBDE084-A167-46EB-8896-F598B4CD49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C4E0CB-E560-4357-9DC6-AAE5C14DDF2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83561-0265-4051-8B81-65089A68F504}">
      <dgm:prSet/>
      <dgm:spPr/>
      <dgm:t>
        <a:bodyPr/>
        <a:lstStyle/>
        <a:p>
          <a:r>
            <a:rPr lang="en-US"/>
            <a:t>ASP.NET Web API Post Endpoint</a:t>
          </a:r>
        </a:p>
      </dgm:t>
    </dgm:pt>
    <dgm:pt modelId="{E8CD5271-27A5-4B0D-A7B5-FB795498B72D}" type="parTrans" cxnId="{C2D70C22-3E5D-4785-976A-390FDA1DC3CF}">
      <dgm:prSet/>
      <dgm:spPr/>
      <dgm:t>
        <a:bodyPr/>
        <a:lstStyle/>
        <a:p>
          <a:endParaRPr lang="en-US"/>
        </a:p>
      </dgm:t>
    </dgm:pt>
    <dgm:pt modelId="{00A8B560-46F3-4546-825E-11A2BBC50BA0}" type="sibTrans" cxnId="{C2D70C22-3E5D-4785-976A-390FDA1DC3CF}">
      <dgm:prSet/>
      <dgm:spPr/>
      <dgm:t>
        <a:bodyPr/>
        <a:lstStyle/>
        <a:p>
          <a:endParaRPr lang="en-US"/>
        </a:p>
      </dgm:t>
    </dgm:pt>
    <dgm:pt modelId="{A8BC32C0-E756-4BD8-B33B-9BF6699E24EB}">
      <dgm:prSet/>
      <dgm:spPr/>
      <dgm:t>
        <a:bodyPr/>
        <a:lstStyle/>
        <a:p>
          <a:r>
            <a:rPr lang="en-US"/>
            <a:t>Can use the Bot Builder SDK</a:t>
          </a:r>
        </a:p>
      </dgm:t>
    </dgm:pt>
    <dgm:pt modelId="{612DFE15-5570-4D31-A2BF-95C6A519DB23}" type="parTrans" cxnId="{71C4274D-1627-4049-A928-FF9DF5A713AB}">
      <dgm:prSet/>
      <dgm:spPr/>
      <dgm:t>
        <a:bodyPr/>
        <a:lstStyle/>
        <a:p>
          <a:endParaRPr lang="en-US"/>
        </a:p>
      </dgm:t>
    </dgm:pt>
    <dgm:pt modelId="{46474517-6D6C-4998-A049-3927FE71A110}" type="sibTrans" cxnId="{71C4274D-1627-4049-A928-FF9DF5A713AB}">
      <dgm:prSet/>
      <dgm:spPr/>
      <dgm:t>
        <a:bodyPr/>
        <a:lstStyle/>
        <a:p>
          <a:endParaRPr lang="en-US"/>
        </a:p>
      </dgm:t>
    </dgm:pt>
    <dgm:pt modelId="{1250DC93-65A1-4D75-B0C2-DC82B4EF84F4}">
      <dgm:prSet/>
      <dgm:spPr/>
      <dgm:t>
        <a:bodyPr/>
        <a:lstStyle/>
        <a:p>
          <a:r>
            <a:rPr lang="en-US"/>
            <a:t>Can use Microsoft Cognitive Services</a:t>
          </a:r>
        </a:p>
      </dgm:t>
    </dgm:pt>
    <dgm:pt modelId="{A05F527D-675D-49CA-B8B3-54B0B10B03D6}" type="parTrans" cxnId="{6B24185F-9EC7-46BD-A303-C3A3C48458F8}">
      <dgm:prSet/>
      <dgm:spPr/>
      <dgm:t>
        <a:bodyPr/>
        <a:lstStyle/>
        <a:p>
          <a:endParaRPr lang="en-US"/>
        </a:p>
      </dgm:t>
    </dgm:pt>
    <dgm:pt modelId="{3EFD823A-CC22-47F3-B27B-CB9884CA2EA7}" type="sibTrans" cxnId="{6B24185F-9EC7-46BD-A303-C3A3C48458F8}">
      <dgm:prSet/>
      <dgm:spPr/>
      <dgm:t>
        <a:bodyPr/>
        <a:lstStyle/>
        <a:p>
          <a:endParaRPr lang="en-US"/>
        </a:p>
      </dgm:t>
    </dgm:pt>
    <dgm:pt modelId="{5D9247BF-BFD0-43C5-8BC5-A95FB5E3CD9E}">
      <dgm:prSet/>
      <dgm:spPr/>
      <dgm:t>
        <a:bodyPr/>
        <a:lstStyle/>
        <a:p>
          <a:r>
            <a:rPr lang="en-US"/>
            <a:t>Can use any other service you choose</a:t>
          </a:r>
        </a:p>
      </dgm:t>
    </dgm:pt>
    <dgm:pt modelId="{33FAF186-D1AA-4F25-831A-E73A5CC03C26}" type="parTrans" cxnId="{6936C447-3297-4B11-994F-64C4E779E34B}">
      <dgm:prSet/>
      <dgm:spPr/>
      <dgm:t>
        <a:bodyPr/>
        <a:lstStyle/>
        <a:p>
          <a:endParaRPr lang="en-US"/>
        </a:p>
      </dgm:t>
    </dgm:pt>
    <dgm:pt modelId="{B8BB7820-D553-4230-8DFA-C8DF9D65CD44}" type="sibTrans" cxnId="{6936C447-3297-4B11-994F-64C4E779E34B}">
      <dgm:prSet/>
      <dgm:spPr/>
      <dgm:t>
        <a:bodyPr/>
        <a:lstStyle/>
        <a:p>
          <a:endParaRPr lang="en-US"/>
        </a:p>
      </dgm:t>
    </dgm:pt>
    <dgm:pt modelId="{891D9E00-9536-4812-9ACB-A6A6FE357521}" type="pres">
      <dgm:prSet presAssocID="{D8C4E0CB-E560-4357-9DC6-AAE5C14DDF25}" presName="matrix" presStyleCnt="0">
        <dgm:presLayoutVars>
          <dgm:chMax val="1"/>
          <dgm:dir/>
          <dgm:resizeHandles val="exact"/>
        </dgm:presLayoutVars>
      </dgm:prSet>
      <dgm:spPr/>
    </dgm:pt>
    <dgm:pt modelId="{4607B341-71EF-4138-8EB4-5D647DF6399B}" type="pres">
      <dgm:prSet presAssocID="{D8C4E0CB-E560-4357-9DC6-AAE5C14DDF25}" presName="diamond" presStyleLbl="bgShp" presStyleIdx="0" presStyleCnt="1"/>
      <dgm:spPr/>
    </dgm:pt>
    <dgm:pt modelId="{8622398E-F04B-422C-ABD8-D90E05C79445}" type="pres">
      <dgm:prSet presAssocID="{D8C4E0CB-E560-4357-9DC6-AAE5C14DDF2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0E5661B-4DC0-462D-BF58-C1C0D881CCEE}" type="pres">
      <dgm:prSet presAssocID="{D8C4E0CB-E560-4357-9DC6-AAE5C14DDF2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24802F1-FE2F-4924-A989-8B077EDB658E}" type="pres">
      <dgm:prSet presAssocID="{D8C4E0CB-E560-4357-9DC6-AAE5C14DDF2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F0BF1AE-A5CA-4AB2-A0B7-DE705F45DA52}" type="pres">
      <dgm:prSet presAssocID="{D8C4E0CB-E560-4357-9DC6-AAE5C14DDF2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936C447-3297-4B11-994F-64C4E779E34B}" srcId="{D8C4E0CB-E560-4357-9DC6-AAE5C14DDF25}" destId="{5D9247BF-BFD0-43C5-8BC5-A95FB5E3CD9E}" srcOrd="3" destOrd="0" parTransId="{33FAF186-D1AA-4F25-831A-E73A5CC03C26}" sibTransId="{B8BB7820-D553-4230-8DFA-C8DF9D65CD44}"/>
    <dgm:cxn modelId="{F59BA9D9-C95C-4EEB-9533-9AA66CA13642}" type="presOf" srcId="{5D9247BF-BFD0-43C5-8BC5-A95FB5E3CD9E}" destId="{AF0BF1AE-A5CA-4AB2-A0B7-DE705F45DA52}" srcOrd="0" destOrd="0" presId="urn:microsoft.com/office/officeart/2005/8/layout/matrix3"/>
    <dgm:cxn modelId="{C2D70C22-3E5D-4785-976A-390FDA1DC3CF}" srcId="{D8C4E0CB-E560-4357-9DC6-AAE5C14DDF25}" destId="{F6B83561-0265-4051-8B81-65089A68F504}" srcOrd="0" destOrd="0" parTransId="{E8CD5271-27A5-4B0D-A7B5-FB795498B72D}" sibTransId="{00A8B560-46F3-4546-825E-11A2BBC50BA0}"/>
    <dgm:cxn modelId="{71C4274D-1627-4049-A928-FF9DF5A713AB}" srcId="{D8C4E0CB-E560-4357-9DC6-AAE5C14DDF25}" destId="{A8BC32C0-E756-4BD8-B33B-9BF6699E24EB}" srcOrd="1" destOrd="0" parTransId="{612DFE15-5570-4D31-A2BF-95C6A519DB23}" sibTransId="{46474517-6D6C-4998-A049-3927FE71A110}"/>
    <dgm:cxn modelId="{8715FFB8-DAC4-4D06-A155-AE50086AAE36}" type="presOf" srcId="{1250DC93-65A1-4D75-B0C2-DC82B4EF84F4}" destId="{624802F1-FE2F-4924-A989-8B077EDB658E}" srcOrd="0" destOrd="0" presId="urn:microsoft.com/office/officeart/2005/8/layout/matrix3"/>
    <dgm:cxn modelId="{6B24185F-9EC7-46BD-A303-C3A3C48458F8}" srcId="{D8C4E0CB-E560-4357-9DC6-AAE5C14DDF25}" destId="{1250DC93-65A1-4D75-B0C2-DC82B4EF84F4}" srcOrd="2" destOrd="0" parTransId="{A05F527D-675D-49CA-B8B3-54B0B10B03D6}" sibTransId="{3EFD823A-CC22-47F3-B27B-CB9884CA2EA7}"/>
    <dgm:cxn modelId="{9BB7423E-FE5C-4877-8299-8532298DCB68}" type="presOf" srcId="{A8BC32C0-E756-4BD8-B33B-9BF6699E24EB}" destId="{A0E5661B-4DC0-462D-BF58-C1C0D881CCEE}" srcOrd="0" destOrd="0" presId="urn:microsoft.com/office/officeart/2005/8/layout/matrix3"/>
    <dgm:cxn modelId="{7F16E8B1-0D93-45A4-82BA-62100B0B4A3E}" type="presOf" srcId="{F6B83561-0265-4051-8B81-65089A68F504}" destId="{8622398E-F04B-422C-ABD8-D90E05C79445}" srcOrd="0" destOrd="0" presId="urn:microsoft.com/office/officeart/2005/8/layout/matrix3"/>
    <dgm:cxn modelId="{D7980787-8B0C-4505-A51F-BF6EDCF421B5}" type="presOf" srcId="{D8C4E0CB-E560-4357-9DC6-AAE5C14DDF25}" destId="{891D9E00-9536-4812-9ACB-A6A6FE357521}" srcOrd="0" destOrd="0" presId="urn:microsoft.com/office/officeart/2005/8/layout/matrix3"/>
    <dgm:cxn modelId="{BE11D449-1512-4BD6-8A96-98DDFB89FC43}" type="presParOf" srcId="{891D9E00-9536-4812-9ACB-A6A6FE357521}" destId="{4607B341-71EF-4138-8EB4-5D647DF6399B}" srcOrd="0" destOrd="0" presId="urn:microsoft.com/office/officeart/2005/8/layout/matrix3"/>
    <dgm:cxn modelId="{C9AD48CD-ECC3-495D-BDFE-368BF135CC38}" type="presParOf" srcId="{891D9E00-9536-4812-9ACB-A6A6FE357521}" destId="{8622398E-F04B-422C-ABD8-D90E05C79445}" srcOrd="1" destOrd="0" presId="urn:microsoft.com/office/officeart/2005/8/layout/matrix3"/>
    <dgm:cxn modelId="{D6162E92-F3D0-4F90-9C35-8D192184F9B7}" type="presParOf" srcId="{891D9E00-9536-4812-9ACB-A6A6FE357521}" destId="{A0E5661B-4DC0-462D-BF58-C1C0D881CCEE}" srcOrd="2" destOrd="0" presId="urn:microsoft.com/office/officeart/2005/8/layout/matrix3"/>
    <dgm:cxn modelId="{4DEABDF7-1C48-458A-91A7-641A5EFFF6A4}" type="presParOf" srcId="{891D9E00-9536-4812-9ACB-A6A6FE357521}" destId="{624802F1-FE2F-4924-A989-8B077EDB658E}" srcOrd="3" destOrd="0" presId="urn:microsoft.com/office/officeart/2005/8/layout/matrix3"/>
    <dgm:cxn modelId="{81F7FF7E-7670-48BC-BDD8-86111A57DF7B}" type="presParOf" srcId="{891D9E00-9536-4812-9ACB-A6A6FE357521}" destId="{AF0BF1AE-A5CA-4AB2-A0B7-DE705F45DA5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BA919C4-0052-4015-A77B-AC1ECBD5D17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B35360-7AA7-470E-9676-8E46A125DF13}">
      <dgm:prSet/>
      <dgm:spPr/>
      <dgm:t>
        <a:bodyPr/>
        <a:lstStyle/>
        <a:p>
          <a:r>
            <a:rPr lang="en-US"/>
            <a:t>Download Template</a:t>
          </a:r>
        </a:p>
      </dgm:t>
    </dgm:pt>
    <dgm:pt modelId="{5F3F0171-89A3-4159-9EF7-44F88276A2B8}" type="parTrans" cxnId="{E931FD5C-7488-4F7E-9D7B-D907C6FA107F}">
      <dgm:prSet/>
      <dgm:spPr/>
      <dgm:t>
        <a:bodyPr/>
        <a:lstStyle/>
        <a:p>
          <a:endParaRPr lang="en-US"/>
        </a:p>
      </dgm:t>
    </dgm:pt>
    <dgm:pt modelId="{30E6C3F6-13C1-4ABD-83CD-B1A568896B52}" type="sibTrans" cxnId="{E931FD5C-7488-4F7E-9D7B-D907C6FA107F}">
      <dgm:prSet/>
      <dgm:spPr/>
      <dgm:t>
        <a:bodyPr/>
        <a:lstStyle/>
        <a:p>
          <a:endParaRPr lang="en-US"/>
        </a:p>
      </dgm:t>
    </dgm:pt>
    <dgm:pt modelId="{107FD7A5-2E38-463B-A2D9-E5E0D783C164}">
      <dgm:prSet/>
      <dgm:spPr/>
      <dgm:t>
        <a:bodyPr/>
        <a:lstStyle/>
        <a:p>
          <a:r>
            <a:rPr lang="en-US"/>
            <a:t>Create Project</a:t>
          </a:r>
        </a:p>
      </dgm:t>
    </dgm:pt>
    <dgm:pt modelId="{1E24D86E-ED71-420D-9088-555EAFD62A0A}" type="parTrans" cxnId="{AE08B833-574B-44F0-AB41-A82252253552}">
      <dgm:prSet/>
      <dgm:spPr/>
      <dgm:t>
        <a:bodyPr/>
        <a:lstStyle/>
        <a:p>
          <a:endParaRPr lang="en-US"/>
        </a:p>
      </dgm:t>
    </dgm:pt>
    <dgm:pt modelId="{29131529-DB9E-4022-88AC-50763CFE0324}" type="sibTrans" cxnId="{AE08B833-574B-44F0-AB41-A82252253552}">
      <dgm:prSet/>
      <dgm:spPr/>
      <dgm:t>
        <a:bodyPr/>
        <a:lstStyle/>
        <a:p>
          <a:endParaRPr lang="en-US"/>
        </a:p>
      </dgm:t>
    </dgm:pt>
    <dgm:pt modelId="{8DE7C734-99A4-459F-8393-8922A083C4F9}">
      <dgm:prSet/>
      <dgm:spPr/>
      <dgm:t>
        <a:bodyPr/>
        <a:lstStyle/>
        <a:p>
          <a:r>
            <a:rPr lang="en-US" dirty="0"/>
            <a:t>Code </a:t>
          </a:r>
          <a:r>
            <a:rPr lang="en-US"/>
            <a:t>Chatbot</a:t>
          </a:r>
          <a:endParaRPr lang="en-US" dirty="0"/>
        </a:p>
      </dgm:t>
    </dgm:pt>
    <dgm:pt modelId="{FEA797FE-B926-4DE6-8E02-D9E7FC68FD38}" type="parTrans" cxnId="{BD689E1B-5AB5-46CB-8671-D3C89468C913}">
      <dgm:prSet/>
      <dgm:spPr/>
      <dgm:t>
        <a:bodyPr/>
        <a:lstStyle/>
        <a:p>
          <a:endParaRPr lang="en-US"/>
        </a:p>
      </dgm:t>
    </dgm:pt>
    <dgm:pt modelId="{DFED1B7F-3863-4B12-823E-0BAC21846BB7}" type="sibTrans" cxnId="{BD689E1B-5AB5-46CB-8671-D3C89468C913}">
      <dgm:prSet/>
      <dgm:spPr/>
      <dgm:t>
        <a:bodyPr/>
        <a:lstStyle/>
        <a:p>
          <a:endParaRPr lang="en-US"/>
        </a:p>
      </dgm:t>
    </dgm:pt>
    <dgm:pt modelId="{93E541C9-11B4-4B6B-9369-CD1D4C0CFBED}">
      <dgm:prSet/>
      <dgm:spPr/>
      <dgm:t>
        <a:bodyPr/>
        <a:lstStyle/>
        <a:p>
          <a:r>
            <a:rPr lang="en-US"/>
            <a:t>Test with Emulator</a:t>
          </a:r>
        </a:p>
      </dgm:t>
    </dgm:pt>
    <dgm:pt modelId="{54D4BCB7-F477-4697-8912-6697F1C59B66}" type="parTrans" cxnId="{C0A52F12-D3A5-48CE-A4E8-B5A5C57D460C}">
      <dgm:prSet/>
      <dgm:spPr/>
      <dgm:t>
        <a:bodyPr/>
        <a:lstStyle/>
        <a:p>
          <a:endParaRPr lang="en-US"/>
        </a:p>
      </dgm:t>
    </dgm:pt>
    <dgm:pt modelId="{9EF62703-DCD0-4746-AED5-12B5AADDEC89}" type="sibTrans" cxnId="{C0A52F12-D3A5-48CE-A4E8-B5A5C57D460C}">
      <dgm:prSet/>
      <dgm:spPr/>
      <dgm:t>
        <a:bodyPr/>
        <a:lstStyle/>
        <a:p>
          <a:endParaRPr lang="en-US"/>
        </a:p>
      </dgm:t>
    </dgm:pt>
    <dgm:pt modelId="{27858D01-87EC-4967-8832-0A0F5861AE8E}">
      <dgm:prSet/>
      <dgm:spPr/>
      <dgm:t>
        <a:bodyPr/>
        <a:lstStyle/>
        <a:p>
          <a:r>
            <a:rPr lang="en-US"/>
            <a:t>Deploy</a:t>
          </a:r>
        </a:p>
      </dgm:t>
    </dgm:pt>
    <dgm:pt modelId="{7CC36C45-D634-47E3-B0A0-9170D40B6FB7}" type="parTrans" cxnId="{F8591575-EC6E-4120-A1BC-9C75833BC031}">
      <dgm:prSet/>
      <dgm:spPr/>
      <dgm:t>
        <a:bodyPr/>
        <a:lstStyle/>
        <a:p>
          <a:endParaRPr lang="en-US"/>
        </a:p>
      </dgm:t>
    </dgm:pt>
    <dgm:pt modelId="{F3592E8C-D274-4B6F-B168-45802A2A59F3}" type="sibTrans" cxnId="{F8591575-EC6E-4120-A1BC-9C75833BC031}">
      <dgm:prSet/>
      <dgm:spPr/>
      <dgm:t>
        <a:bodyPr/>
        <a:lstStyle/>
        <a:p>
          <a:endParaRPr lang="en-US"/>
        </a:p>
      </dgm:t>
    </dgm:pt>
    <dgm:pt modelId="{80AFD89C-F92B-4805-A9DD-C0103A8EDAE5}">
      <dgm:prSet/>
      <dgm:spPr/>
      <dgm:t>
        <a:bodyPr/>
        <a:lstStyle/>
        <a:p>
          <a:r>
            <a:rPr lang="en-US"/>
            <a:t>Publish</a:t>
          </a:r>
        </a:p>
      </dgm:t>
    </dgm:pt>
    <dgm:pt modelId="{FFCBF64B-68FD-4B83-B459-5A0343849385}" type="parTrans" cxnId="{E7D19C45-619C-4381-A0FB-55C949488F0D}">
      <dgm:prSet/>
      <dgm:spPr/>
      <dgm:t>
        <a:bodyPr/>
        <a:lstStyle/>
        <a:p>
          <a:endParaRPr lang="en-US"/>
        </a:p>
      </dgm:t>
    </dgm:pt>
    <dgm:pt modelId="{FDA14F51-AC01-4C92-A823-F47EF5146548}" type="sibTrans" cxnId="{E7D19C45-619C-4381-A0FB-55C949488F0D}">
      <dgm:prSet/>
      <dgm:spPr/>
      <dgm:t>
        <a:bodyPr/>
        <a:lstStyle/>
        <a:p>
          <a:endParaRPr lang="en-US"/>
        </a:p>
      </dgm:t>
    </dgm:pt>
    <dgm:pt modelId="{6B1D2A7F-DFC8-4BC0-A237-0C53CFB4B41A}" type="pres">
      <dgm:prSet presAssocID="{0BA919C4-0052-4015-A77B-AC1ECBD5D172}" presName="Name0" presStyleCnt="0">
        <dgm:presLayoutVars>
          <dgm:dir/>
          <dgm:resizeHandles val="exact"/>
        </dgm:presLayoutVars>
      </dgm:prSet>
      <dgm:spPr/>
    </dgm:pt>
    <dgm:pt modelId="{A1DB9023-FA02-4B48-914A-5B23C10B4524}" type="pres">
      <dgm:prSet presAssocID="{0BA919C4-0052-4015-A77B-AC1ECBD5D172}" presName="arrow" presStyleLbl="bgShp" presStyleIdx="0" presStyleCnt="1"/>
      <dgm:spPr/>
    </dgm:pt>
    <dgm:pt modelId="{B7B638F2-ADFD-4F23-AD27-9E9B51F745DB}" type="pres">
      <dgm:prSet presAssocID="{0BA919C4-0052-4015-A77B-AC1ECBD5D172}" presName="points" presStyleCnt="0"/>
      <dgm:spPr/>
    </dgm:pt>
    <dgm:pt modelId="{E1B79161-1109-4A28-9B5B-B511A0D477C4}" type="pres">
      <dgm:prSet presAssocID="{A3B35360-7AA7-470E-9676-8E46A125DF13}" presName="compositeA" presStyleCnt="0"/>
      <dgm:spPr/>
    </dgm:pt>
    <dgm:pt modelId="{BCE6CB51-374B-442C-8170-0746A8C15591}" type="pres">
      <dgm:prSet presAssocID="{A3B35360-7AA7-470E-9676-8E46A125DF13}" presName="textA" presStyleLbl="revTx" presStyleIdx="0" presStyleCnt="6">
        <dgm:presLayoutVars>
          <dgm:bulletEnabled val="1"/>
        </dgm:presLayoutVars>
      </dgm:prSet>
      <dgm:spPr/>
    </dgm:pt>
    <dgm:pt modelId="{80388852-F8D0-4023-842F-723B4B1AF628}" type="pres">
      <dgm:prSet presAssocID="{A3B35360-7AA7-470E-9676-8E46A125DF13}" presName="circleA" presStyleLbl="node1" presStyleIdx="0" presStyleCnt="6"/>
      <dgm:spPr/>
    </dgm:pt>
    <dgm:pt modelId="{294F8765-8770-4644-84E2-3841CEA760B5}" type="pres">
      <dgm:prSet presAssocID="{A3B35360-7AA7-470E-9676-8E46A125DF13}" presName="spaceA" presStyleCnt="0"/>
      <dgm:spPr/>
    </dgm:pt>
    <dgm:pt modelId="{B69069C8-FA27-4AF9-A907-9AAE21D026E2}" type="pres">
      <dgm:prSet presAssocID="{30E6C3F6-13C1-4ABD-83CD-B1A568896B52}" presName="space" presStyleCnt="0"/>
      <dgm:spPr/>
    </dgm:pt>
    <dgm:pt modelId="{ED2003D9-F913-4718-A3D7-D53EB419CF43}" type="pres">
      <dgm:prSet presAssocID="{107FD7A5-2E38-463B-A2D9-E5E0D783C164}" presName="compositeB" presStyleCnt="0"/>
      <dgm:spPr/>
    </dgm:pt>
    <dgm:pt modelId="{71621F36-BCD9-4814-9855-EA7B7EF07141}" type="pres">
      <dgm:prSet presAssocID="{107FD7A5-2E38-463B-A2D9-E5E0D783C164}" presName="textB" presStyleLbl="revTx" presStyleIdx="1" presStyleCnt="6">
        <dgm:presLayoutVars>
          <dgm:bulletEnabled val="1"/>
        </dgm:presLayoutVars>
      </dgm:prSet>
      <dgm:spPr/>
    </dgm:pt>
    <dgm:pt modelId="{05F86366-1F1F-4B74-9642-EB651581D40B}" type="pres">
      <dgm:prSet presAssocID="{107FD7A5-2E38-463B-A2D9-E5E0D783C164}" presName="circleB" presStyleLbl="node1" presStyleIdx="1" presStyleCnt="6"/>
      <dgm:spPr/>
    </dgm:pt>
    <dgm:pt modelId="{BEADD4B3-9DF4-49B3-A775-40785F90A3EA}" type="pres">
      <dgm:prSet presAssocID="{107FD7A5-2E38-463B-A2D9-E5E0D783C164}" presName="spaceB" presStyleCnt="0"/>
      <dgm:spPr/>
    </dgm:pt>
    <dgm:pt modelId="{B31A6BF5-EABB-4BF4-9349-F3C69763261D}" type="pres">
      <dgm:prSet presAssocID="{29131529-DB9E-4022-88AC-50763CFE0324}" presName="space" presStyleCnt="0"/>
      <dgm:spPr/>
    </dgm:pt>
    <dgm:pt modelId="{85FBB546-AF7A-418E-90B3-566E5AF9E187}" type="pres">
      <dgm:prSet presAssocID="{8DE7C734-99A4-459F-8393-8922A083C4F9}" presName="compositeA" presStyleCnt="0"/>
      <dgm:spPr/>
    </dgm:pt>
    <dgm:pt modelId="{2AC3277B-8573-4FD5-B42F-67D44DDAD48B}" type="pres">
      <dgm:prSet presAssocID="{8DE7C734-99A4-459F-8393-8922A083C4F9}" presName="textA" presStyleLbl="revTx" presStyleIdx="2" presStyleCnt="6">
        <dgm:presLayoutVars>
          <dgm:bulletEnabled val="1"/>
        </dgm:presLayoutVars>
      </dgm:prSet>
      <dgm:spPr/>
    </dgm:pt>
    <dgm:pt modelId="{042F22AB-2A22-49B1-945D-9DDB33505D68}" type="pres">
      <dgm:prSet presAssocID="{8DE7C734-99A4-459F-8393-8922A083C4F9}" presName="circleA" presStyleLbl="node1" presStyleIdx="2" presStyleCnt="6"/>
      <dgm:spPr/>
    </dgm:pt>
    <dgm:pt modelId="{756290F5-1F53-4C26-8DDF-9ED103C2B268}" type="pres">
      <dgm:prSet presAssocID="{8DE7C734-99A4-459F-8393-8922A083C4F9}" presName="spaceA" presStyleCnt="0"/>
      <dgm:spPr/>
    </dgm:pt>
    <dgm:pt modelId="{2FD06367-B22F-453D-B628-8F26B41C9E77}" type="pres">
      <dgm:prSet presAssocID="{DFED1B7F-3863-4B12-823E-0BAC21846BB7}" presName="space" presStyleCnt="0"/>
      <dgm:spPr/>
    </dgm:pt>
    <dgm:pt modelId="{E755B96D-7440-48D0-B623-39692802F6C3}" type="pres">
      <dgm:prSet presAssocID="{93E541C9-11B4-4B6B-9369-CD1D4C0CFBED}" presName="compositeB" presStyleCnt="0"/>
      <dgm:spPr/>
    </dgm:pt>
    <dgm:pt modelId="{DE0ECEEB-C420-4B72-B67C-B7509396AE52}" type="pres">
      <dgm:prSet presAssocID="{93E541C9-11B4-4B6B-9369-CD1D4C0CFBED}" presName="textB" presStyleLbl="revTx" presStyleIdx="3" presStyleCnt="6">
        <dgm:presLayoutVars>
          <dgm:bulletEnabled val="1"/>
        </dgm:presLayoutVars>
      </dgm:prSet>
      <dgm:spPr/>
    </dgm:pt>
    <dgm:pt modelId="{3D1601E1-62EB-4766-A716-D8E2AF6B97F0}" type="pres">
      <dgm:prSet presAssocID="{93E541C9-11B4-4B6B-9369-CD1D4C0CFBED}" presName="circleB" presStyleLbl="node1" presStyleIdx="3" presStyleCnt="6"/>
      <dgm:spPr/>
    </dgm:pt>
    <dgm:pt modelId="{E3B0A587-FEA5-4536-8B5C-55760783CC88}" type="pres">
      <dgm:prSet presAssocID="{93E541C9-11B4-4B6B-9369-CD1D4C0CFBED}" presName="spaceB" presStyleCnt="0"/>
      <dgm:spPr/>
    </dgm:pt>
    <dgm:pt modelId="{68171EE6-3DC7-470C-ACC8-32226C6604B9}" type="pres">
      <dgm:prSet presAssocID="{9EF62703-DCD0-4746-AED5-12B5AADDEC89}" presName="space" presStyleCnt="0"/>
      <dgm:spPr/>
    </dgm:pt>
    <dgm:pt modelId="{AEB47CF5-BF61-42C8-9251-A68E520DF73D}" type="pres">
      <dgm:prSet presAssocID="{27858D01-87EC-4967-8832-0A0F5861AE8E}" presName="compositeA" presStyleCnt="0"/>
      <dgm:spPr/>
    </dgm:pt>
    <dgm:pt modelId="{F388A4C8-5CDC-4B16-A641-E213DDEA0D20}" type="pres">
      <dgm:prSet presAssocID="{27858D01-87EC-4967-8832-0A0F5861AE8E}" presName="textA" presStyleLbl="revTx" presStyleIdx="4" presStyleCnt="6">
        <dgm:presLayoutVars>
          <dgm:bulletEnabled val="1"/>
        </dgm:presLayoutVars>
      </dgm:prSet>
      <dgm:spPr/>
    </dgm:pt>
    <dgm:pt modelId="{31F6CD52-0D2F-4142-859F-0660E45DE45E}" type="pres">
      <dgm:prSet presAssocID="{27858D01-87EC-4967-8832-0A0F5861AE8E}" presName="circleA" presStyleLbl="node1" presStyleIdx="4" presStyleCnt="6"/>
      <dgm:spPr/>
    </dgm:pt>
    <dgm:pt modelId="{C4E02908-7E47-4418-A67F-78AB52E9E842}" type="pres">
      <dgm:prSet presAssocID="{27858D01-87EC-4967-8832-0A0F5861AE8E}" presName="spaceA" presStyleCnt="0"/>
      <dgm:spPr/>
    </dgm:pt>
    <dgm:pt modelId="{13B1AF78-8CC2-4973-A92A-C192285A9F51}" type="pres">
      <dgm:prSet presAssocID="{F3592E8C-D274-4B6F-B168-45802A2A59F3}" presName="space" presStyleCnt="0"/>
      <dgm:spPr/>
    </dgm:pt>
    <dgm:pt modelId="{0F68FD4A-2B73-42A9-BAA5-E3B718CAC156}" type="pres">
      <dgm:prSet presAssocID="{80AFD89C-F92B-4805-A9DD-C0103A8EDAE5}" presName="compositeB" presStyleCnt="0"/>
      <dgm:spPr/>
    </dgm:pt>
    <dgm:pt modelId="{651D2E40-2535-4DCA-99F3-D1E694A641AB}" type="pres">
      <dgm:prSet presAssocID="{80AFD89C-F92B-4805-A9DD-C0103A8EDAE5}" presName="textB" presStyleLbl="revTx" presStyleIdx="5" presStyleCnt="6">
        <dgm:presLayoutVars>
          <dgm:bulletEnabled val="1"/>
        </dgm:presLayoutVars>
      </dgm:prSet>
      <dgm:spPr/>
    </dgm:pt>
    <dgm:pt modelId="{20B4F45D-3633-422A-9154-FC23AF469B96}" type="pres">
      <dgm:prSet presAssocID="{80AFD89C-F92B-4805-A9DD-C0103A8EDAE5}" presName="circleB" presStyleLbl="node1" presStyleIdx="5" presStyleCnt="6"/>
      <dgm:spPr/>
    </dgm:pt>
    <dgm:pt modelId="{B2F33A70-9B20-42BB-BFD8-1DCAE7EE5FC8}" type="pres">
      <dgm:prSet presAssocID="{80AFD89C-F92B-4805-A9DD-C0103A8EDAE5}" presName="spaceB" presStyleCnt="0"/>
      <dgm:spPr/>
    </dgm:pt>
  </dgm:ptLst>
  <dgm:cxnLst>
    <dgm:cxn modelId="{EBBADD60-DCD6-438C-99FC-33D31A583230}" type="presOf" srcId="{0BA919C4-0052-4015-A77B-AC1ECBD5D172}" destId="{6B1D2A7F-DFC8-4BC0-A237-0C53CFB4B41A}" srcOrd="0" destOrd="0" presId="urn:microsoft.com/office/officeart/2005/8/layout/hProcess11"/>
    <dgm:cxn modelId="{0BFEDE07-0E5A-4DEF-AC27-2B4235409EB3}" type="presOf" srcId="{A3B35360-7AA7-470E-9676-8E46A125DF13}" destId="{BCE6CB51-374B-442C-8170-0746A8C15591}" srcOrd="0" destOrd="0" presId="urn:microsoft.com/office/officeart/2005/8/layout/hProcess11"/>
    <dgm:cxn modelId="{001C590F-5927-4979-A935-287633C82ABB}" type="presOf" srcId="{93E541C9-11B4-4B6B-9369-CD1D4C0CFBED}" destId="{DE0ECEEB-C420-4B72-B67C-B7509396AE52}" srcOrd="0" destOrd="0" presId="urn:microsoft.com/office/officeart/2005/8/layout/hProcess11"/>
    <dgm:cxn modelId="{B61A8A90-B26D-4416-A04E-8545B248E820}" type="presOf" srcId="{8DE7C734-99A4-459F-8393-8922A083C4F9}" destId="{2AC3277B-8573-4FD5-B42F-67D44DDAD48B}" srcOrd="0" destOrd="0" presId="urn:microsoft.com/office/officeart/2005/8/layout/hProcess11"/>
    <dgm:cxn modelId="{2CBA53A5-96AF-4976-A77B-742089E2D031}" type="presOf" srcId="{80AFD89C-F92B-4805-A9DD-C0103A8EDAE5}" destId="{651D2E40-2535-4DCA-99F3-D1E694A641AB}" srcOrd="0" destOrd="0" presId="urn:microsoft.com/office/officeart/2005/8/layout/hProcess11"/>
    <dgm:cxn modelId="{6380DBB5-E6E0-4FE5-A9D2-1FD85E8DBB47}" type="presOf" srcId="{107FD7A5-2E38-463B-A2D9-E5E0D783C164}" destId="{71621F36-BCD9-4814-9855-EA7B7EF07141}" srcOrd="0" destOrd="0" presId="urn:microsoft.com/office/officeart/2005/8/layout/hProcess11"/>
    <dgm:cxn modelId="{C0A52F12-D3A5-48CE-A4E8-B5A5C57D460C}" srcId="{0BA919C4-0052-4015-A77B-AC1ECBD5D172}" destId="{93E541C9-11B4-4B6B-9369-CD1D4C0CFBED}" srcOrd="3" destOrd="0" parTransId="{54D4BCB7-F477-4697-8912-6697F1C59B66}" sibTransId="{9EF62703-DCD0-4746-AED5-12B5AADDEC89}"/>
    <dgm:cxn modelId="{B4ABD985-6B5E-445D-A13B-1B3BB28F448C}" type="presOf" srcId="{27858D01-87EC-4967-8832-0A0F5861AE8E}" destId="{F388A4C8-5CDC-4B16-A641-E213DDEA0D20}" srcOrd="0" destOrd="0" presId="urn:microsoft.com/office/officeart/2005/8/layout/hProcess11"/>
    <dgm:cxn modelId="{AE08B833-574B-44F0-AB41-A82252253552}" srcId="{0BA919C4-0052-4015-A77B-AC1ECBD5D172}" destId="{107FD7A5-2E38-463B-A2D9-E5E0D783C164}" srcOrd="1" destOrd="0" parTransId="{1E24D86E-ED71-420D-9088-555EAFD62A0A}" sibTransId="{29131529-DB9E-4022-88AC-50763CFE0324}"/>
    <dgm:cxn modelId="{F8591575-EC6E-4120-A1BC-9C75833BC031}" srcId="{0BA919C4-0052-4015-A77B-AC1ECBD5D172}" destId="{27858D01-87EC-4967-8832-0A0F5861AE8E}" srcOrd="4" destOrd="0" parTransId="{7CC36C45-D634-47E3-B0A0-9170D40B6FB7}" sibTransId="{F3592E8C-D274-4B6F-B168-45802A2A59F3}"/>
    <dgm:cxn modelId="{BD689E1B-5AB5-46CB-8671-D3C89468C913}" srcId="{0BA919C4-0052-4015-A77B-AC1ECBD5D172}" destId="{8DE7C734-99A4-459F-8393-8922A083C4F9}" srcOrd="2" destOrd="0" parTransId="{FEA797FE-B926-4DE6-8E02-D9E7FC68FD38}" sibTransId="{DFED1B7F-3863-4B12-823E-0BAC21846BB7}"/>
    <dgm:cxn modelId="{E931FD5C-7488-4F7E-9D7B-D907C6FA107F}" srcId="{0BA919C4-0052-4015-A77B-AC1ECBD5D172}" destId="{A3B35360-7AA7-470E-9676-8E46A125DF13}" srcOrd="0" destOrd="0" parTransId="{5F3F0171-89A3-4159-9EF7-44F88276A2B8}" sibTransId="{30E6C3F6-13C1-4ABD-83CD-B1A568896B52}"/>
    <dgm:cxn modelId="{E7D19C45-619C-4381-A0FB-55C949488F0D}" srcId="{0BA919C4-0052-4015-A77B-AC1ECBD5D172}" destId="{80AFD89C-F92B-4805-A9DD-C0103A8EDAE5}" srcOrd="5" destOrd="0" parTransId="{FFCBF64B-68FD-4B83-B459-5A0343849385}" sibTransId="{FDA14F51-AC01-4C92-A823-F47EF5146548}"/>
    <dgm:cxn modelId="{71C73050-1B6C-469D-9AA1-8B229FDD6782}" type="presParOf" srcId="{6B1D2A7F-DFC8-4BC0-A237-0C53CFB4B41A}" destId="{A1DB9023-FA02-4B48-914A-5B23C10B4524}" srcOrd="0" destOrd="0" presId="urn:microsoft.com/office/officeart/2005/8/layout/hProcess11"/>
    <dgm:cxn modelId="{51D39BF4-A35E-4725-8DAF-591751A63B14}" type="presParOf" srcId="{6B1D2A7F-DFC8-4BC0-A237-0C53CFB4B41A}" destId="{B7B638F2-ADFD-4F23-AD27-9E9B51F745DB}" srcOrd="1" destOrd="0" presId="urn:microsoft.com/office/officeart/2005/8/layout/hProcess11"/>
    <dgm:cxn modelId="{10C8750D-CC97-4A5F-802A-337790558E99}" type="presParOf" srcId="{B7B638F2-ADFD-4F23-AD27-9E9B51F745DB}" destId="{E1B79161-1109-4A28-9B5B-B511A0D477C4}" srcOrd="0" destOrd="0" presId="urn:microsoft.com/office/officeart/2005/8/layout/hProcess11"/>
    <dgm:cxn modelId="{0A0CF6CB-83B6-4E88-BC84-E8F6F68660B3}" type="presParOf" srcId="{E1B79161-1109-4A28-9B5B-B511A0D477C4}" destId="{BCE6CB51-374B-442C-8170-0746A8C15591}" srcOrd="0" destOrd="0" presId="urn:microsoft.com/office/officeart/2005/8/layout/hProcess11"/>
    <dgm:cxn modelId="{5967285B-E605-4C94-A04D-F9993F72A049}" type="presParOf" srcId="{E1B79161-1109-4A28-9B5B-B511A0D477C4}" destId="{80388852-F8D0-4023-842F-723B4B1AF628}" srcOrd="1" destOrd="0" presId="urn:microsoft.com/office/officeart/2005/8/layout/hProcess11"/>
    <dgm:cxn modelId="{B4BA6C66-3649-4580-8B3F-F896999FF408}" type="presParOf" srcId="{E1B79161-1109-4A28-9B5B-B511A0D477C4}" destId="{294F8765-8770-4644-84E2-3841CEA760B5}" srcOrd="2" destOrd="0" presId="urn:microsoft.com/office/officeart/2005/8/layout/hProcess11"/>
    <dgm:cxn modelId="{630FEBB8-74E1-412F-BD4E-500E0CEB5594}" type="presParOf" srcId="{B7B638F2-ADFD-4F23-AD27-9E9B51F745DB}" destId="{B69069C8-FA27-4AF9-A907-9AAE21D026E2}" srcOrd="1" destOrd="0" presId="urn:microsoft.com/office/officeart/2005/8/layout/hProcess11"/>
    <dgm:cxn modelId="{69634F6D-4D0C-4842-B5AC-C335C4A68265}" type="presParOf" srcId="{B7B638F2-ADFD-4F23-AD27-9E9B51F745DB}" destId="{ED2003D9-F913-4718-A3D7-D53EB419CF43}" srcOrd="2" destOrd="0" presId="urn:microsoft.com/office/officeart/2005/8/layout/hProcess11"/>
    <dgm:cxn modelId="{0FCDFD37-C814-4E60-8150-2403308FF212}" type="presParOf" srcId="{ED2003D9-F913-4718-A3D7-D53EB419CF43}" destId="{71621F36-BCD9-4814-9855-EA7B7EF07141}" srcOrd="0" destOrd="0" presId="urn:microsoft.com/office/officeart/2005/8/layout/hProcess11"/>
    <dgm:cxn modelId="{27C47AE8-EC14-4333-B9F5-127E6D310DC2}" type="presParOf" srcId="{ED2003D9-F913-4718-A3D7-D53EB419CF43}" destId="{05F86366-1F1F-4B74-9642-EB651581D40B}" srcOrd="1" destOrd="0" presId="urn:microsoft.com/office/officeart/2005/8/layout/hProcess11"/>
    <dgm:cxn modelId="{4312B278-2134-48F0-9EF7-80BAA59E6102}" type="presParOf" srcId="{ED2003D9-F913-4718-A3D7-D53EB419CF43}" destId="{BEADD4B3-9DF4-49B3-A775-40785F90A3EA}" srcOrd="2" destOrd="0" presId="urn:microsoft.com/office/officeart/2005/8/layout/hProcess11"/>
    <dgm:cxn modelId="{0700382F-7910-4514-8B40-6A77364E1F57}" type="presParOf" srcId="{B7B638F2-ADFD-4F23-AD27-9E9B51F745DB}" destId="{B31A6BF5-EABB-4BF4-9349-F3C69763261D}" srcOrd="3" destOrd="0" presId="urn:microsoft.com/office/officeart/2005/8/layout/hProcess11"/>
    <dgm:cxn modelId="{AF33B1C4-AE8F-4454-A17C-94858E697DD2}" type="presParOf" srcId="{B7B638F2-ADFD-4F23-AD27-9E9B51F745DB}" destId="{85FBB546-AF7A-418E-90B3-566E5AF9E187}" srcOrd="4" destOrd="0" presId="urn:microsoft.com/office/officeart/2005/8/layout/hProcess11"/>
    <dgm:cxn modelId="{2DD810AA-ABD5-4C26-ADD6-EB1870C34DA8}" type="presParOf" srcId="{85FBB546-AF7A-418E-90B3-566E5AF9E187}" destId="{2AC3277B-8573-4FD5-B42F-67D44DDAD48B}" srcOrd="0" destOrd="0" presId="urn:microsoft.com/office/officeart/2005/8/layout/hProcess11"/>
    <dgm:cxn modelId="{A9439043-CE33-40D6-A566-ACA07EC98F57}" type="presParOf" srcId="{85FBB546-AF7A-418E-90B3-566E5AF9E187}" destId="{042F22AB-2A22-49B1-945D-9DDB33505D68}" srcOrd="1" destOrd="0" presId="urn:microsoft.com/office/officeart/2005/8/layout/hProcess11"/>
    <dgm:cxn modelId="{BFDB9B13-2C9C-45E0-8DFA-2CA40764954A}" type="presParOf" srcId="{85FBB546-AF7A-418E-90B3-566E5AF9E187}" destId="{756290F5-1F53-4C26-8DDF-9ED103C2B268}" srcOrd="2" destOrd="0" presId="urn:microsoft.com/office/officeart/2005/8/layout/hProcess11"/>
    <dgm:cxn modelId="{31C5A7FD-B55A-43D5-97DC-8DBCB6187A64}" type="presParOf" srcId="{B7B638F2-ADFD-4F23-AD27-9E9B51F745DB}" destId="{2FD06367-B22F-453D-B628-8F26B41C9E77}" srcOrd="5" destOrd="0" presId="urn:microsoft.com/office/officeart/2005/8/layout/hProcess11"/>
    <dgm:cxn modelId="{B9A894C4-B202-4780-854E-E1DA3369A43F}" type="presParOf" srcId="{B7B638F2-ADFD-4F23-AD27-9E9B51F745DB}" destId="{E755B96D-7440-48D0-B623-39692802F6C3}" srcOrd="6" destOrd="0" presId="urn:microsoft.com/office/officeart/2005/8/layout/hProcess11"/>
    <dgm:cxn modelId="{4E69BAFD-D524-47F0-B32E-113721CA79F9}" type="presParOf" srcId="{E755B96D-7440-48D0-B623-39692802F6C3}" destId="{DE0ECEEB-C420-4B72-B67C-B7509396AE52}" srcOrd="0" destOrd="0" presId="urn:microsoft.com/office/officeart/2005/8/layout/hProcess11"/>
    <dgm:cxn modelId="{7C4A6D28-DF66-4600-9432-832D8EBDF2D1}" type="presParOf" srcId="{E755B96D-7440-48D0-B623-39692802F6C3}" destId="{3D1601E1-62EB-4766-A716-D8E2AF6B97F0}" srcOrd="1" destOrd="0" presId="urn:microsoft.com/office/officeart/2005/8/layout/hProcess11"/>
    <dgm:cxn modelId="{EC2E9291-B3B3-4ECD-A6B0-8AA4417E578D}" type="presParOf" srcId="{E755B96D-7440-48D0-B623-39692802F6C3}" destId="{E3B0A587-FEA5-4536-8B5C-55760783CC88}" srcOrd="2" destOrd="0" presId="urn:microsoft.com/office/officeart/2005/8/layout/hProcess11"/>
    <dgm:cxn modelId="{5FC102F6-520E-4E7C-B373-97275109ECE8}" type="presParOf" srcId="{B7B638F2-ADFD-4F23-AD27-9E9B51F745DB}" destId="{68171EE6-3DC7-470C-ACC8-32226C6604B9}" srcOrd="7" destOrd="0" presId="urn:microsoft.com/office/officeart/2005/8/layout/hProcess11"/>
    <dgm:cxn modelId="{BB623DD7-C0E5-42F9-B7C0-FB2128C6D7DA}" type="presParOf" srcId="{B7B638F2-ADFD-4F23-AD27-9E9B51F745DB}" destId="{AEB47CF5-BF61-42C8-9251-A68E520DF73D}" srcOrd="8" destOrd="0" presId="urn:microsoft.com/office/officeart/2005/8/layout/hProcess11"/>
    <dgm:cxn modelId="{32D48ED6-D9FF-40C9-AB9A-75061E78A710}" type="presParOf" srcId="{AEB47CF5-BF61-42C8-9251-A68E520DF73D}" destId="{F388A4C8-5CDC-4B16-A641-E213DDEA0D20}" srcOrd="0" destOrd="0" presId="urn:microsoft.com/office/officeart/2005/8/layout/hProcess11"/>
    <dgm:cxn modelId="{DAD0BFDB-93C6-4AC2-A6E8-AA18F7FCE2B3}" type="presParOf" srcId="{AEB47CF5-BF61-42C8-9251-A68E520DF73D}" destId="{31F6CD52-0D2F-4142-859F-0660E45DE45E}" srcOrd="1" destOrd="0" presId="urn:microsoft.com/office/officeart/2005/8/layout/hProcess11"/>
    <dgm:cxn modelId="{F71ECAE9-FCB3-4EC4-8DE0-F9EF6547D1FA}" type="presParOf" srcId="{AEB47CF5-BF61-42C8-9251-A68E520DF73D}" destId="{C4E02908-7E47-4418-A67F-78AB52E9E842}" srcOrd="2" destOrd="0" presId="urn:microsoft.com/office/officeart/2005/8/layout/hProcess11"/>
    <dgm:cxn modelId="{6FF2D542-4B6B-4965-AE6A-C9D77F6907AD}" type="presParOf" srcId="{B7B638F2-ADFD-4F23-AD27-9E9B51F745DB}" destId="{13B1AF78-8CC2-4973-A92A-C192285A9F51}" srcOrd="9" destOrd="0" presId="urn:microsoft.com/office/officeart/2005/8/layout/hProcess11"/>
    <dgm:cxn modelId="{59D1B25C-DF90-4275-BF74-6BEC0643D441}" type="presParOf" srcId="{B7B638F2-ADFD-4F23-AD27-9E9B51F745DB}" destId="{0F68FD4A-2B73-42A9-BAA5-E3B718CAC156}" srcOrd="10" destOrd="0" presId="urn:microsoft.com/office/officeart/2005/8/layout/hProcess11"/>
    <dgm:cxn modelId="{66C1700F-8D8C-4A1D-87DF-3CEFED52CB24}" type="presParOf" srcId="{0F68FD4A-2B73-42A9-BAA5-E3B718CAC156}" destId="{651D2E40-2535-4DCA-99F3-D1E694A641AB}" srcOrd="0" destOrd="0" presId="urn:microsoft.com/office/officeart/2005/8/layout/hProcess11"/>
    <dgm:cxn modelId="{40B01F38-BFEF-4E3C-BB98-5CD1D5311513}" type="presParOf" srcId="{0F68FD4A-2B73-42A9-BAA5-E3B718CAC156}" destId="{20B4F45D-3633-422A-9154-FC23AF469B96}" srcOrd="1" destOrd="0" presId="urn:microsoft.com/office/officeart/2005/8/layout/hProcess11"/>
    <dgm:cxn modelId="{7500AF99-D9A9-4346-9E91-82FE7CD6641F}" type="presParOf" srcId="{0F68FD4A-2B73-42A9-BAA5-E3B718CAC156}" destId="{B2F33A70-9B20-42BB-BFD8-1DCAE7EE5FC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56C3D-1775-4FAB-8A97-0EE8A4B17E5E}">
      <dsp:nvSpPr>
        <dsp:cNvPr id="0" name=""/>
        <dsp:cNvSpPr/>
      </dsp:nvSpPr>
      <dsp:spPr>
        <a:xfrm>
          <a:off x="742949" y="0"/>
          <a:ext cx="8420099" cy="354171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45F58-462D-40E6-BC26-2A6FBD7D6A1A}">
      <dsp:nvSpPr>
        <dsp:cNvPr id="0" name=""/>
        <dsp:cNvSpPr/>
      </dsp:nvSpPr>
      <dsp:spPr>
        <a:xfrm>
          <a:off x="4353" y="1062514"/>
          <a:ext cx="1903325" cy="141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is a Bot?</a:t>
          </a:r>
        </a:p>
      </dsp:txBody>
      <dsp:txXfrm>
        <a:off x="73510" y="1131671"/>
        <a:ext cx="1765011" cy="1278371"/>
      </dsp:txXfrm>
    </dsp:sp>
    <dsp:sp modelId="{6FF80274-DD39-4A94-B3A9-BAF8029C0104}">
      <dsp:nvSpPr>
        <dsp:cNvPr id="0" name=""/>
        <dsp:cNvSpPr/>
      </dsp:nvSpPr>
      <dsp:spPr>
        <a:xfrm>
          <a:off x="2002844" y="1062514"/>
          <a:ext cx="1903325" cy="141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Bot From 0 to Deployment</a:t>
          </a:r>
        </a:p>
      </dsp:txBody>
      <dsp:txXfrm>
        <a:off x="2072001" y="1131671"/>
        <a:ext cx="1765011" cy="1278371"/>
      </dsp:txXfrm>
    </dsp:sp>
    <dsp:sp modelId="{F3EA6E8A-DC66-493D-897F-02C3E86C2850}">
      <dsp:nvSpPr>
        <dsp:cNvPr id="0" name=""/>
        <dsp:cNvSpPr/>
      </dsp:nvSpPr>
      <dsp:spPr>
        <a:xfrm>
          <a:off x="4001336" y="1062514"/>
          <a:ext cx="1903325" cy="141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Inside the Bot Builder SDK</a:t>
          </a:r>
        </a:p>
      </dsp:txBody>
      <dsp:txXfrm>
        <a:off x="4070493" y="1131671"/>
        <a:ext cx="1765011" cy="1278371"/>
      </dsp:txXfrm>
    </dsp:sp>
    <dsp:sp modelId="{F0E0F601-6266-47E8-8729-3846F058066C}">
      <dsp:nvSpPr>
        <dsp:cNvPr id="0" name=""/>
        <dsp:cNvSpPr/>
      </dsp:nvSpPr>
      <dsp:spPr>
        <a:xfrm>
          <a:off x="5999828" y="1062514"/>
          <a:ext cx="1903325" cy="141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Natural Language Understanding</a:t>
          </a:r>
        </a:p>
      </dsp:txBody>
      <dsp:txXfrm>
        <a:off x="6068985" y="1131671"/>
        <a:ext cx="1765011" cy="1278371"/>
      </dsp:txXfrm>
    </dsp:sp>
    <dsp:sp modelId="{4026C3BF-F937-4764-A448-48C801732D23}">
      <dsp:nvSpPr>
        <dsp:cNvPr id="0" name=""/>
        <dsp:cNvSpPr/>
      </dsp:nvSpPr>
      <dsp:spPr>
        <a:xfrm>
          <a:off x="7998320" y="1062514"/>
          <a:ext cx="1903325" cy="141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Botiquette</a:t>
          </a:r>
        </a:p>
      </dsp:txBody>
      <dsp:txXfrm>
        <a:off x="8067477" y="1131671"/>
        <a:ext cx="1765011" cy="12783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E9A98-ACE0-4C88-9E65-15CB8F399BF6}">
      <dsp:nvSpPr>
        <dsp:cNvPr id="0" name=""/>
        <dsp:cNvSpPr/>
      </dsp:nvSpPr>
      <dsp:spPr>
        <a:xfrm>
          <a:off x="48" y="56833"/>
          <a:ext cx="4628926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Dialogs</a:t>
          </a:r>
        </a:p>
      </dsp:txBody>
      <dsp:txXfrm>
        <a:off x="48" y="56833"/>
        <a:ext cx="4628926" cy="806400"/>
      </dsp:txXfrm>
    </dsp:sp>
    <dsp:sp modelId="{B30D1B89-6E7D-4C14-8B6A-237E2C53F6AE}">
      <dsp:nvSpPr>
        <dsp:cNvPr id="0" name=""/>
        <dsp:cNvSpPr/>
      </dsp:nvSpPr>
      <dsp:spPr>
        <a:xfrm>
          <a:off x="48" y="863233"/>
          <a:ext cx="4628926" cy="26216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Manage conversation navigation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Built-in types to facilitate interaction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Nice LUIS Integration</a:t>
          </a:r>
        </a:p>
      </dsp:txBody>
      <dsp:txXfrm>
        <a:off x="48" y="863233"/>
        <a:ext cx="4628926" cy="2621646"/>
      </dsp:txXfrm>
    </dsp:sp>
    <dsp:sp modelId="{8762957A-4A24-4CAD-8222-56C4EFCB5539}">
      <dsp:nvSpPr>
        <dsp:cNvPr id="0" name=""/>
        <dsp:cNvSpPr/>
      </dsp:nvSpPr>
      <dsp:spPr>
        <a:xfrm>
          <a:off x="5277024" y="56833"/>
          <a:ext cx="4628926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FormFlow</a:t>
          </a:r>
        </a:p>
      </dsp:txBody>
      <dsp:txXfrm>
        <a:off x="5277024" y="56833"/>
        <a:ext cx="4628926" cy="806400"/>
      </dsp:txXfrm>
    </dsp:sp>
    <dsp:sp modelId="{592C3666-0E10-4C82-BEFF-3BFB85EC00CE}">
      <dsp:nvSpPr>
        <dsp:cNvPr id="0" name=""/>
        <dsp:cNvSpPr/>
      </dsp:nvSpPr>
      <dsp:spPr>
        <a:xfrm>
          <a:off x="5277024" y="863233"/>
          <a:ext cx="4628926" cy="26216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Defined conversation template with a class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Declarative customization through attributes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Can customize flow and chain conversations</a:t>
          </a:r>
        </a:p>
      </dsp:txBody>
      <dsp:txXfrm>
        <a:off x="5277024" y="863233"/>
        <a:ext cx="4628926" cy="26216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191B5-7B96-44F3-B955-B41EAFAE0161}">
      <dsp:nvSpPr>
        <dsp:cNvPr id="0" name=""/>
        <dsp:cNvSpPr/>
      </dsp:nvSpPr>
      <dsp:spPr>
        <a:xfrm>
          <a:off x="3169919" y="1556"/>
          <a:ext cx="3566159" cy="68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Language Understanding Intelligence Service (LUIS)</a:t>
          </a:r>
        </a:p>
      </dsp:txBody>
      <dsp:txXfrm>
        <a:off x="3203138" y="34775"/>
        <a:ext cx="3499721" cy="614062"/>
      </dsp:txXfrm>
    </dsp:sp>
    <dsp:sp modelId="{751903FF-170C-4F8B-AFC0-4B4D5E7EF872}">
      <dsp:nvSpPr>
        <dsp:cNvPr id="0" name=""/>
        <dsp:cNvSpPr/>
      </dsp:nvSpPr>
      <dsp:spPr>
        <a:xfrm>
          <a:off x="3169919" y="716081"/>
          <a:ext cx="3566159" cy="68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Part of Microsoft Cognitive Services</a:t>
          </a:r>
        </a:p>
      </dsp:txBody>
      <dsp:txXfrm>
        <a:off x="3203138" y="749300"/>
        <a:ext cx="3499721" cy="614062"/>
      </dsp:txXfrm>
    </dsp:sp>
    <dsp:sp modelId="{A2C7BA1E-162D-46A3-A88A-0C610E6F849E}">
      <dsp:nvSpPr>
        <dsp:cNvPr id="0" name=""/>
        <dsp:cNvSpPr/>
      </dsp:nvSpPr>
      <dsp:spPr>
        <a:xfrm>
          <a:off x="3169919" y="1430606"/>
          <a:ext cx="3566159" cy="68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Makes Bots more conversational</a:t>
          </a:r>
        </a:p>
      </dsp:txBody>
      <dsp:txXfrm>
        <a:off x="3203138" y="1463825"/>
        <a:ext cx="3499721" cy="614062"/>
      </dsp:txXfrm>
    </dsp:sp>
    <dsp:sp modelId="{8E11A0D4-2613-40CB-AD60-4CD98494A6B9}">
      <dsp:nvSpPr>
        <dsp:cNvPr id="0" name=""/>
        <dsp:cNvSpPr/>
      </dsp:nvSpPr>
      <dsp:spPr>
        <a:xfrm>
          <a:off x="3169919" y="2145132"/>
          <a:ext cx="3566159" cy="68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Uses Machine Learning to train a model</a:t>
          </a:r>
        </a:p>
      </dsp:txBody>
      <dsp:txXfrm>
        <a:off x="3203138" y="2178351"/>
        <a:ext cx="3499721" cy="614062"/>
      </dsp:txXfrm>
    </dsp:sp>
    <dsp:sp modelId="{81B540CF-A10C-4804-9C87-D06A2D6FAF47}">
      <dsp:nvSpPr>
        <dsp:cNvPr id="0" name=""/>
        <dsp:cNvSpPr/>
      </dsp:nvSpPr>
      <dsp:spPr>
        <a:xfrm>
          <a:off x="3169919" y="2859657"/>
          <a:ext cx="3566159" cy="68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continuously Improve the model</a:t>
          </a:r>
        </a:p>
      </dsp:txBody>
      <dsp:txXfrm>
        <a:off x="3203138" y="2892876"/>
        <a:ext cx="3499721" cy="61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4C85F-4EDC-45FF-A1DF-DBE75DB0B5F0}">
      <dsp:nvSpPr>
        <dsp:cNvPr id="0" name=""/>
        <dsp:cNvSpPr/>
      </dsp:nvSpPr>
      <dsp:spPr>
        <a:xfrm>
          <a:off x="0" y="20536"/>
          <a:ext cx="9905999" cy="350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 </a:t>
          </a:r>
          <a:r>
            <a:rPr lang="en-US" sz="4400" kern="1200" dirty="0" err="1"/>
            <a:t>chatbot</a:t>
          </a:r>
          <a:r>
            <a:rPr lang="en-US" sz="4400" kern="1200" dirty="0"/>
            <a:t> is an application, often available via messaging platforms and using some form of intelligence, that interacts with a user via a conversational user interface (CUI).</a:t>
          </a:r>
        </a:p>
      </dsp:txBody>
      <dsp:txXfrm>
        <a:off x="170887" y="191423"/>
        <a:ext cx="9564225" cy="3158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3B6D5-2DD4-4CAC-ABB9-40B95D8290CF}">
      <dsp:nvSpPr>
        <dsp:cNvPr id="0" name=""/>
        <dsp:cNvSpPr/>
      </dsp:nvSpPr>
      <dsp:spPr>
        <a:xfrm>
          <a:off x="-4003430" y="-614574"/>
          <a:ext cx="4770863" cy="4770863"/>
        </a:xfrm>
        <a:prstGeom prst="blockArc">
          <a:avLst>
            <a:gd name="adj1" fmla="val 18900000"/>
            <a:gd name="adj2" fmla="val 2700000"/>
            <a:gd name="adj3" fmla="val 45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9BB7D-6258-4F1E-87A7-9CD5188AF728}">
      <dsp:nvSpPr>
        <dsp:cNvPr id="0" name=""/>
        <dsp:cNvSpPr/>
      </dsp:nvSpPr>
      <dsp:spPr>
        <a:xfrm>
          <a:off x="402151" y="272286"/>
          <a:ext cx="9456909" cy="544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Conversation is natural</a:t>
          </a:r>
        </a:p>
      </dsp:txBody>
      <dsp:txXfrm>
        <a:off x="402151" y="272286"/>
        <a:ext cx="9456909" cy="544857"/>
      </dsp:txXfrm>
    </dsp:sp>
    <dsp:sp modelId="{0380691F-630C-493E-AC5F-6ED646ACE343}">
      <dsp:nvSpPr>
        <dsp:cNvPr id="0" name=""/>
        <dsp:cNvSpPr/>
      </dsp:nvSpPr>
      <dsp:spPr>
        <a:xfrm>
          <a:off x="61615" y="204179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22E8F-E112-4357-8E3F-33D5F5D0E159}">
      <dsp:nvSpPr>
        <dsp:cNvPr id="0" name=""/>
        <dsp:cNvSpPr/>
      </dsp:nvSpPr>
      <dsp:spPr>
        <a:xfrm>
          <a:off x="714530" y="1089714"/>
          <a:ext cx="9144530" cy="544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Available on any platform</a:t>
          </a:r>
        </a:p>
      </dsp:txBody>
      <dsp:txXfrm>
        <a:off x="714530" y="1089714"/>
        <a:ext cx="9144530" cy="544857"/>
      </dsp:txXfrm>
    </dsp:sp>
    <dsp:sp modelId="{744EC1F5-6C3A-4549-915D-844E909D048D}">
      <dsp:nvSpPr>
        <dsp:cNvPr id="0" name=""/>
        <dsp:cNvSpPr/>
      </dsp:nvSpPr>
      <dsp:spPr>
        <a:xfrm>
          <a:off x="373995" y="1021607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F78E8-1FC9-449D-9F49-F33A760ADC4A}">
      <dsp:nvSpPr>
        <dsp:cNvPr id="0" name=""/>
        <dsp:cNvSpPr/>
      </dsp:nvSpPr>
      <dsp:spPr>
        <a:xfrm>
          <a:off x="714530" y="1907142"/>
          <a:ext cx="9144530" cy="544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Fits any device</a:t>
          </a:r>
        </a:p>
      </dsp:txBody>
      <dsp:txXfrm>
        <a:off x="714530" y="1907142"/>
        <a:ext cx="9144530" cy="544857"/>
      </dsp:txXfrm>
    </dsp:sp>
    <dsp:sp modelId="{DD77CB2D-1F5C-455C-A5EA-387E37A34352}">
      <dsp:nvSpPr>
        <dsp:cNvPr id="0" name=""/>
        <dsp:cNvSpPr/>
      </dsp:nvSpPr>
      <dsp:spPr>
        <a:xfrm>
          <a:off x="373995" y="1839034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1364D-A92C-480D-9B11-22279889F878}">
      <dsp:nvSpPr>
        <dsp:cNvPr id="0" name=""/>
        <dsp:cNvSpPr/>
      </dsp:nvSpPr>
      <dsp:spPr>
        <a:xfrm>
          <a:off x="402151" y="2724569"/>
          <a:ext cx="9456909" cy="544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Overcomes convention and UI fragmentation</a:t>
          </a:r>
        </a:p>
      </dsp:txBody>
      <dsp:txXfrm>
        <a:off x="402151" y="2724569"/>
        <a:ext cx="9456909" cy="544857"/>
      </dsp:txXfrm>
    </dsp:sp>
    <dsp:sp modelId="{F45C0CFC-C9CB-4897-A476-73D7E9F69492}">
      <dsp:nvSpPr>
        <dsp:cNvPr id="0" name=""/>
        <dsp:cNvSpPr/>
      </dsp:nvSpPr>
      <dsp:spPr>
        <a:xfrm>
          <a:off x="61615" y="2656462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89BD2-A4BD-4A79-918B-E4F7E9FE8A93}">
      <dsp:nvSpPr>
        <dsp:cNvPr id="0" name=""/>
        <dsp:cNvSpPr/>
      </dsp:nvSpPr>
      <dsp:spPr>
        <a:xfrm>
          <a:off x="0" y="322306"/>
          <a:ext cx="9905999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Comfortable where they’re at (don’t see a need to change)</a:t>
          </a:r>
        </a:p>
      </dsp:txBody>
      <dsp:txXfrm>
        <a:off x="32298" y="354604"/>
        <a:ext cx="9841403" cy="597039"/>
      </dsp:txXfrm>
    </dsp:sp>
    <dsp:sp modelId="{C6C01540-0A0B-49FF-8057-F4360824D9E4}">
      <dsp:nvSpPr>
        <dsp:cNvPr id="0" name=""/>
        <dsp:cNvSpPr/>
      </dsp:nvSpPr>
      <dsp:spPr>
        <a:xfrm>
          <a:off x="0" y="1067461"/>
          <a:ext cx="9905999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Other UI more efficient, e.g. panning maps or augmented reality</a:t>
          </a:r>
        </a:p>
      </dsp:txBody>
      <dsp:txXfrm>
        <a:off x="32298" y="1099759"/>
        <a:ext cx="9841403" cy="597039"/>
      </dsp:txXfrm>
    </dsp:sp>
    <dsp:sp modelId="{E179AB23-A227-4022-AC8A-E802A46959B9}">
      <dsp:nvSpPr>
        <dsp:cNvPr id="0" name=""/>
        <dsp:cNvSpPr/>
      </dsp:nvSpPr>
      <dsp:spPr>
        <a:xfrm>
          <a:off x="0" y="1812616"/>
          <a:ext cx="9905999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Human interaction is more appropriate (e.g. 911)</a:t>
          </a:r>
        </a:p>
      </dsp:txBody>
      <dsp:txXfrm>
        <a:off x="32298" y="1844914"/>
        <a:ext cx="9841403" cy="597039"/>
      </dsp:txXfrm>
    </dsp:sp>
    <dsp:sp modelId="{912D7A9A-A464-4151-805C-B3EF4AA7E3FA}">
      <dsp:nvSpPr>
        <dsp:cNvPr id="0" name=""/>
        <dsp:cNvSpPr/>
      </dsp:nvSpPr>
      <dsp:spPr>
        <a:xfrm>
          <a:off x="0" y="2557772"/>
          <a:ext cx="9905999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Conceptually, you want to use the right tool for the right job</a:t>
          </a:r>
        </a:p>
      </dsp:txBody>
      <dsp:txXfrm>
        <a:off x="32298" y="2590070"/>
        <a:ext cx="9841403" cy="5970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64805-4AED-4B12-A46E-CD30927CDBD0}">
      <dsp:nvSpPr>
        <dsp:cNvPr id="0" name=""/>
        <dsp:cNvSpPr/>
      </dsp:nvSpPr>
      <dsp:spPr>
        <a:xfrm>
          <a:off x="0" y="0"/>
          <a:ext cx="3541714" cy="354171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87598-EA65-4883-9B1C-9857C8FB2AA0}">
      <dsp:nvSpPr>
        <dsp:cNvPr id="0" name=""/>
        <dsp:cNvSpPr/>
      </dsp:nvSpPr>
      <dsp:spPr>
        <a:xfrm>
          <a:off x="1770857" y="0"/>
          <a:ext cx="8135142" cy="35417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Bots guide and manage a conversation.</a:t>
          </a:r>
        </a:p>
      </dsp:txBody>
      <dsp:txXfrm>
        <a:off x="1770857" y="0"/>
        <a:ext cx="8135142" cy="752614"/>
      </dsp:txXfrm>
    </dsp:sp>
    <dsp:sp modelId="{1F1BFC4C-43E6-4FE3-A382-73F9CA3B8651}">
      <dsp:nvSpPr>
        <dsp:cNvPr id="0" name=""/>
        <dsp:cNvSpPr/>
      </dsp:nvSpPr>
      <dsp:spPr>
        <a:xfrm>
          <a:off x="464849" y="752614"/>
          <a:ext cx="2612014" cy="261201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6A5C8-52E3-41F0-8DA4-F3DE2E5821CD}">
      <dsp:nvSpPr>
        <dsp:cNvPr id="0" name=""/>
        <dsp:cNvSpPr/>
      </dsp:nvSpPr>
      <dsp:spPr>
        <a:xfrm>
          <a:off x="1770857" y="752614"/>
          <a:ext cx="8135142" cy="26120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Architecturally, a bot is a user interface layer.</a:t>
          </a:r>
        </a:p>
      </dsp:txBody>
      <dsp:txXfrm>
        <a:off x="1770857" y="752614"/>
        <a:ext cx="8135142" cy="752614"/>
      </dsp:txXfrm>
    </dsp:sp>
    <dsp:sp modelId="{C8251F62-FA25-47D7-9B62-90018B3DAD65}">
      <dsp:nvSpPr>
        <dsp:cNvPr id="0" name=""/>
        <dsp:cNvSpPr/>
      </dsp:nvSpPr>
      <dsp:spPr>
        <a:xfrm>
          <a:off x="929699" y="1505228"/>
          <a:ext cx="1682314" cy="168231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92CE4-35B1-42E9-86CF-A0A8A978B1C6}">
      <dsp:nvSpPr>
        <dsp:cNvPr id="0" name=""/>
        <dsp:cNvSpPr/>
      </dsp:nvSpPr>
      <dsp:spPr>
        <a:xfrm>
          <a:off x="1770857" y="1505228"/>
          <a:ext cx="8135142" cy="16823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Bot Framework helps you manage the conversation dialog.</a:t>
          </a:r>
        </a:p>
      </dsp:txBody>
      <dsp:txXfrm>
        <a:off x="1770857" y="1505228"/>
        <a:ext cx="8135142" cy="752614"/>
      </dsp:txXfrm>
    </dsp:sp>
    <dsp:sp modelId="{26D3DC9E-7D6B-4BA1-9386-994C75C4CF74}">
      <dsp:nvSpPr>
        <dsp:cNvPr id="0" name=""/>
        <dsp:cNvSpPr/>
      </dsp:nvSpPr>
      <dsp:spPr>
        <a:xfrm>
          <a:off x="1394549" y="2257842"/>
          <a:ext cx="752614" cy="75261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10F41-742E-4968-A605-4F53CD9C91DB}">
      <dsp:nvSpPr>
        <dsp:cNvPr id="0" name=""/>
        <dsp:cNvSpPr/>
      </dsp:nvSpPr>
      <dsp:spPr>
        <a:xfrm>
          <a:off x="1770857" y="2257842"/>
          <a:ext cx="8135142" cy="7526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 write logic that responds to user dialog results.</a:t>
          </a:r>
        </a:p>
      </dsp:txBody>
      <dsp:txXfrm>
        <a:off x="1770857" y="2257842"/>
        <a:ext cx="8135142" cy="7526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8F7B6-39BF-4117-BECB-EA75AAD57306}">
      <dsp:nvSpPr>
        <dsp:cNvPr id="0" name=""/>
        <dsp:cNvSpPr/>
      </dsp:nvSpPr>
      <dsp:spPr>
        <a:xfrm>
          <a:off x="4111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SMS</a:t>
          </a:r>
        </a:p>
      </dsp:txBody>
      <dsp:txXfrm>
        <a:off x="4111" y="1416685"/>
        <a:ext cx="1378520" cy="1416685"/>
      </dsp:txXfrm>
    </dsp:sp>
    <dsp:sp modelId="{1A4D902E-D4CB-4FF6-B8FA-1213ABF8D5AB}">
      <dsp:nvSpPr>
        <dsp:cNvPr id="0" name=""/>
        <dsp:cNvSpPr/>
      </dsp:nvSpPr>
      <dsp:spPr>
        <a:xfrm>
          <a:off x="103676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29DD8-A9F9-4306-A5C4-484913D3D90C}">
      <dsp:nvSpPr>
        <dsp:cNvPr id="0" name=""/>
        <dsp:cNvSpPr/>
      </dsp:nvSpPr>
      <dsp:spPr>
        <a:xfrm>
          <a:off x="1423987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Email</a:t>
          </a:r>
        </a:p>
      </dsp:txBody>
      <dsp:txXfrm>
        <a:off x="1423987" y="1416685"/>
        <a:ext cx="1378520" cy="1416685"/>
      </dsp:txXfrm>
    </dsp:sp>
    <dsp:sp modelId="{079CDB9E-A7A4-4138-BB10-EE6AC3516DAE}">
      <dsp:nvSpPr>
        <dsp:cNvPr id="0" name=""/>
        <dsp:cNvSpPr/>
      </dsp:nvSpPr>
      <dsp:spPr>
        <a:xfrm>
          <a:off x="1523552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1E9F8-4C3A-469C-9A75-CDFCBA0B5A09}">
      <dsp:nvSpPr>
        <dsp:cNvPr id="0" name=""/>
        <dsp:cNvSpPr/>
      </dsp:nvSpPr>
      <dsp:spPr>
        <a:xfrm>
          <a:off x="2843863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Chat</a:t>
          </a:r>
        </a:p>
      </dsp:txBody>
      <dsp:txXfrm>
        <a:off x="2843863" y="1416685"/>
        <a:ext cx="1378520" cy="1416685"/>
      </dsp:txXfrm>
    </dsp:sp>
    <dsp:sp modelId="{AD4508B3-E53A-4BF1-8E0C-E004EC6D5B0B}">
      <dsp:nvSpPr>
        <dsp:cNvPr id="0" name=""/>
        <dsp:cNvSpPr/>
      </dsp:nvSpPr>
      <dsp:spPr>
        <a:xfrm>
          <a:off x="2943428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D5FC1-B37D-4153-899E-F6FB7C3C6401}">
      <dsp:nvSpPr>
        <dsp:cNvPr id="0" name=""/>
        <dsp:cNvSpPr/>
      </dsp:nvSpPr>
      <dsp:spPr>
        <a:xfrm>
          <a:off x="4263739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Skype</a:t>
          </a:r>
        </a:p>
      </dsp:txBody>
      <dsp:txXfrm>
        <a:off x="4263739" y="1416685"/>
        <a:ext cx="1378520" cy="1416685"/>
      </dsp:txXfrm>
    </dsp:sp>
    <dsp:sp modelId="{531DD281-F8E8-4985-8340-971BD715F099}">
      <dsp:nvSpPr>
        <dsp:cNvPr id="0" name=""/>
        <dsp:cNvSpPr/>
      </dsp:nvSpPr>
      <dsp:spPr>
        <a:xfrm>
          <a:off x="4363304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853CA-7E9A-487E-BEC5-72E5A4E15719}">
      <dsp:nvSpPr>
        <dsp:cNvPr id="0" name=""/>
        <dsp:cNvSpPr/>
      </dsp:nvSpPr>
      <dsp:spPr>
        <a:xfrm>
          <a:off x="5683615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Messenger</a:t>
          </a:r>
        </a:p>
      </dsp:txBody>
      <dsp:txXfrm>
        <a:off x="5683615" y="1416685"/>
        <a:ext cx="1378520" cy="1416685"/>
      </dsp:txXfrm>
    </dsp:sp>
    <dsp:sp modelId="{5C0F6F57-5C9E-4AE5-859A-5D6526D3487B}">
      <dsp:nvSpPr>
        <dsp:cNvPr id="0" name=""/>
        <dsp:cNvSpPr/>
      </dsp:nvSpPr>
      <dsp:spPr>
        <a:xfrm>
          <a:off x="5783180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13275-DFFB-4DE3-988A-1832EAC67DD9}">
      <dsp:nvSpPr>
        <dsp:cNvPr id="0" name=""/>
        <dsp:cNvSpPr/>
      </dsp:nvSpPr>
      <dsp:spPr>
        <a:xfrm>
          <a:off x="7103491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Slack</a:t>
          </a:r>
        </a:p>
      </dsp:txBody>
      <dsp:txXfrm>
        <a:off x="7103491" y="1416685"/>
        <a:ext cx="1378520" cy="1416685"/>
      </dsp:txXfrm>
    </dsp:sp>
    <dsp:sp modelId="{B56C1566-CA55-4C07-9ECC-810CD604C42C}">
      <dsp:nvSpPr>
        <dsp:cNvPr id="0" name=""/>
        <dsp:cNvSpPr/>
      </dsp:nvSpPr>
      <dsp:spPr>
        <a:xfrm>
          <a:off x="7203056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8AC59-6B1A-4F71-BEE0-CE6EE5C5517D}">
      <dsp:nvSpPr>
        <dsp:cNvPr id="0" name=""/>
        <dsp:cNvSpPr/>
      </dsp:nvSpPr>
      <dsp:spPr>
        <a:xfrm>
          <a:off x="8523367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growing list …</a:t>
          </a:r>
        </a:p>
      </dsp:txBody>
      <dsp:txXfrm>
        <a:off x="8523367" y="1416685"/>
        <a:ext cx="1378520" cy="1416685"/>
      </dsp:txXfrm>
    </dsp:sp>
    <dsp:sp modelId="{E688D1F4-F791-4285-AED3-CAC7A5102B83}">
      <dsp:nvSpPr>
        <dsp:cNvPr id="0" name=""/>
        <dsp:cNvSpPr/>
      </dsp:nvSpPr>
      <dsp:spPr>
        <a:xfrm>
          <a:off x="8622932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F122C-8DCD-467B-AA2E-4B461E65396F}">
      <dsp:nvSpPr>
        <dsp:cNvPr id="0" name=""/>
        <dsp:cNvSpPr/>
      </dsp:nvSpPr>
      <dsp:spPr>
        <a:xfrm>
          <a:off x="396239" y="2833371"/>
          <a:ext cx="9113519" cy="53125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C7434-53F9-4DFC-97F4-B6F62FBA6123}">
      <dsp:nvSpPr>
        <dsp:cNvPr id="0" name=""/>
        <dsp:cNvSpPr/>
      </dsp:nvSpPr>
      <dsp:spPr>
        <a:xfrm>
          <a:off x="1414797" y="1755"/>
          <a:ext cx="2021829" cy="1010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Connects channels to your bot</a:t>
          </a:r>
        </a:p>
      </dsp:txBody>
      <dsp:txXfrm>
        <a:off x="1444406" y="31364"/>
        <a:ext cx="1962611" cy="951696"/>
      </dsp:txXfrm>
    </dsp:sp>
    <dsp:sp modelId="{ED6DE0EE-72AA-4C75-ACC8-272F8B2BDCD7}">
      <dsp:nvSpPr>
        <dsp:cNvPr id="0" name=""/>
        <dsp:cNvSpPr/>
      </dsp:nvSpPr>
      <dsp:spPr>
        <a:xfrm>
          <a:off x="1616980" y="1012670"/>
          <a:ext cx="202182" cy="758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186"/>
              </a:lnTo>
              <a:lnTo>
                <a:pt x="202182" y="7581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DD3E1-716B-404A-9F25-960F332E2869}">
      <dsp:nvSpPr>
        <dsp:cNvPr id="0" name=""/>
        <dsp:cNvSpPr/>
      </dsp:nvSpPr>
      <dsp:spPr>
        <a:xfrm>
          <a:off x="1819163" y="1265399"/>
          <a:ext cx="1617463" cy="1010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Message routing</a:t>
          </a:r>
        </a:p>
      </dsp:txBody>
      <dsp:txXfrm>
        <a:off x="1848772" y="1295008"/>
        <a:ext cx="1558245" cy="951696"/>
      </dsp:txXfrm>
    </dsp:sp>
    <dsp:sp modelId="{79E63506-D315-4E60-A459-97F5FEA71F4B}">
      <dsp:nvSpPr>
        <dsp:cNvPr id="0" name=""/>
        <dsp:cNvSpPr/>
      </dsp:nvSpPr>
      <dsp:spPr>
        <a:xfrm>
          <a:off x="1616980" y="1012670"/>
          <a:ext cx="202182" cy="2021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1829"/>
              </a:lnTo>
              <a:lnTo>
                <a:pt x="202182" y="20218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24D06-A6D2-4E4A-AAD0-D01765E7360A}">
      <dsp:nvSpPr>
        <dsp:cNvPr id="0" name=""/>
        <dsp:cNvSpPr/>
      </dsp:nvSpPr>
      <dsp:spPr>
        <a:xfrm>
          <a:off x="1819163" y="2529043"/>
          <a:ext cx="1617463" cy="1010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Multiple channels</a:t>
          </a:r>
        </a:p>
      </dsp:txBody>
      <dsp:txXfrm>
        <a:off x="1848772" y="2558652"/>
        <a:ext cx="1558245" cy="951696"/>
      </dsp:txXfrm>
    </dsp:sp>
    <dsp:sp modelId="{CBDD099B-E5E3-40DE-8D9A-A60F0A92FB13}">
      <dsp:nvSpPr>
        <dsp:cNvPr id="0" name=""/>
        <dsp:cNvSpPr/>
      </dsp:nvSpPr>
      <dsp:spPr>
        <a:xfrm>
          <a:off x="3942084" y="1755"/>
          <a:ext cx="2021829" cy="1010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Manages conversation state</a:t>
          </a:r>
        </a:p>
      </dsp:txBody>
      <dsp:txXfrm>
        <a:off x="3971693" y="31364"/>
        <a:ext cx="1962611" cy="951696"/>
      </dsp:txXfrm>
    </dsp:sp>
    <dsp:sp modelId="{5ACBC056-5557-4E8A-B36F-BEFBB37F349D}">
      <dsp:nvSpPr>
        <dsp:cNvPr id="0" name=""/>
        <dsp:cNvSpPr/>
      </dsp:nvSpPr>
      <dsp:spPr>
        <a:xfrm>
          <a:off x="4144267" y="1012670"/>
          <a:ext cx="202182" cy="758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186"/>
              </a:lnTo>
              <a:lnTo>
                <a:pt x="202182" y="7581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C0C3D-1E88-428C-899C-A2415FBC1420}">
      <dsp:nvSpPr>
        <dsp:cNvPr id="0" name=""/>
        <dsp:cNvSpPr/>
      </dsp:nvSpPr>
      <dsp:spPr>
        <a:xfrm>
          <a:off x="4346450" y="1265399"/>
          <a:ext cx="1617463" cy="1010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Conversation and Users</a:t>
          </a:r>
        </a:p>
      </dsp:txBody>
      <dsp:txXfrm>
        <a:off x="4376059" y="1295008"/>
        <a:ext cx="1558245" cy="951696"/>
      </dsp:txXfrm>
    </dsp:sp>
    <dsp:sp modelId="{6CB76732-AFBB-4C3F-AD69-5D9585349DE0}">
      <dsp:nvSpPr>
        <dsp:cNvPr id="0" name=""/>
        <dsp:cNvSpPr/>
      </dsp:nvSpPr>
      <dsp:spPr>
        <a:xfrm>
          <a:off x="4144267" y="1012670"/>
          <a:ext cx="202182" cy="2021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1829"/>
              </a:lnTo>
              <a:lnTo>
                <a:pt x="202182" y="20218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75E38-D051-43BE-9EDA-F5786A40E185}">
      <dsp:nvSpPr>
        <dsp:cNvPr id="0" name=""/>
        <dsp:cNvSpPr/>
      </dsp:nvSpPr>
      <dsp:spPr>
        <a:xfrm>
          <a:off x="4346450" y="2529043"/>
          <a:ext cx="1617463" cy="1010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Bot or channel specific data</a:t>
          </a:r>
        </a:p>
      </dsp:txBody>
      <dsp:txXfrm>
        <a:off x="4376059" y="2558652"/>
        <a:ext cx="1558245" cy="951696"/>
      </dsp:txXfrm>
    </dsp:sp>
    <dsp:sp modelId="{B2D379B9-D11B-461C-9699-D3729B2F9F1E}">
      <dsp:nvSpPr>
        <dsp:cNvPr id="0" name=""/>
        <dsp:cNvSpPr/>
      </dsp:nvSpPr>
      <dsp:spPr>
        <a:xfrm>
          <a:off x="6469371" y="1755"/>
          <a:ext cx="2021829" cy="1010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Automatic language translation</a:t>
          </a:r>
        </a:p>
      </dsp:txBody>
      <dsp:txXfrm>
        <a:off x="6498980" y="31364"/>
        <a:ext cx="1962611" cy="951696"/>
      </dsp:txXfrm>
    </dsp:sp>
    <dsp:sp modelId="{42A12C77-0E5B-45B5-AF3A-ACB1A06D9C90}">
      <dsp:nvSpPr>
        <dsp:cNvPr id="0" name=""/>
        <dsp:cNvSpPr/>
      </dsp:nvSpPr>
      <dsp:spPr>
        <a:xfrm>
          <a:off x="6671554" y="1012670"/>
          <a:ext cx="202182" cy="758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186"/>
              </a:lnTo>
              <a:lnTo>
                <a:pt x="202182" y="7581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26F8A-DADA-4A04-B30F-8D84212C4869}">
      <dsp:nvSpPr>
        <dsp:cNvPr id="0" name=""/>
        <dsp:cNvSpPr/>
      </dsp:nvSpPr>
      <dsp:spPr>
        <a:xfrm>
          <a:off x="6873737" y="1265399"/>
          <a:ext cx="1617463" cy="1010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Over 30 languages</a:t>
          </a:r>
        </a:p>
      </dsp:txBody>
      <dsp:txXfrm>
        <a:off x="6903346" y="1295008"/>
        <a:ext cx="1558245" cy="951696"/>
      </dsp:txXfrm>
    </dsp:sp>
    <dsp:sp modelId="{2E08427F-7EF2-47EA-A70D-D6EB60096195}">
      <dsp:nvSpPr>
        <dsp:cNvPr id="0" name=""/>
        <dsp:cNvSpPr/>
      </dsp:nvSpPr>
      <dsp:spPr>
        <a:xfrm>
          <a:off x="6671554" y="1012670"/>
          <a:ext cx="202182" cy="2021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1829"/>
              </a:lnTo>
              <a:lnTo>
                <a:pt x="202182" y="20218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DE084-A167-46EB-8896-F598B4CD498F}">
      <dsp:nvSpPr>
        <dsp:cNvPr id="0" name=""/>
        <dsp:cNvSpPr/>
      </dsp:nvSpPr>
      <dsp:spPr>
        <a:xfrm>
          <a:off x="6873737" y="2529043"/>
          <a:ext cx="1617463" cy="1010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Language configuration</a:t>
          </a:r>
        </a:p>
      </dsp:txBody>
      <dsp:txXfrm>
        <a:off x="6903346" y="2558652"/>
        <a:ext cx="1558245" cy="9516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7B341-71EF-4138-8EB4-5D647DF6399B}">
      <dsp:nvSpPr>
        <dsp:cNvPr id="0" name=""/>
        <dsp:cNvSpPr/>
      </dsp:nvSpPr>
      <dsp:spPr>
        <a:xfrm>
          <a:off x="3182142" y="0"/>
          <a:ext cx="3541714" cy="354171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2398E-F04B-422C-ABD8-D90E05C79445}">
      <dsp:nvSpPr>
        <dsp:cNvPr id="0" name=""/>
        <dsp:cNvSpPr/>
      </dsp:nvSpPr>
      <dsp:spPr>
        <a:xfrm>
          <a:off x="3518605" y="33646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ASP.NET Web API Post Endpoint</a:t>
          </a:r>
        </a:p>
      </dsp:txBody>
      <dsp:txXfrm>
        <a:off x="3586033" y="403890"/>
        <a:ext cx="1246412" cy="1246412"/>
      </dsp:txXfrm>
    </dsp:sp>
    <dsp:sp modelId="{A0E5661B-4DC0-462D-BF58-C1C0D881CCEE}">
      <dsp:nvSpPr>
        <dsp:cNvPr id="0" name=""/>
        <dsp:cNvSpPr/>
      </dsp:nvSpPr>
      <dsp:spPr>
        <a:xfrm>
          <a:off x="5006125" y="33646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use the Bot Builder SDK</a:t>
          </a:r>
        </a:p>
      </dsp:txBody>
      <dsp:txXfrm>
        <a:off x="5073553" y="403890"/>
        <a:ext cx="1246412" cy="1246412"/>
      </dsp:txXfrm>
    </dsp:sp>
    <dsp:sp modelId="{624802F1-FE2F-4924-A989-8B077EDB658E}">
      <dsp:nvSpPr>
        <dsp:cNvPr id="0" name=""/>
        <dsp:cNvSpPr/>
      </dsp:nvSpPr>
      <dsp:spPr>
        <a:xfrm>
          <a:off x="3518605" y="182398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use Microsoft Cognitive Services</a:t>
          </a:r>
        </a:p>
      </dsp:txBody>
      <dsp:txXfrm>
        <a:off x="3586033" y="1891410"/>
        <a:ext cx="1246412" cy="1246412"/>
      </dsp:txXfrm>
    </dsp:sp>
    <dsp:sp modelId="{AF0BF1AE-A5CA-4AB2-A0B7-DE705F45DA52}">
      <dsp:nvSpPr>
        <dsp:cNvPr id="0" name=""/>
        <dsp:cNvSpPr/>
      </dsp:nvSpPr>
      <dsp:spPr>
        <a:xfrm>
          <a:off x="5006125" y="182398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use any other service you choose</a:t>
          </a:r>
        </a:p>
      </dsp:txBody>
      <dsp:txXfrm>
        <a:off x="5073553" y="1891410"/>
        <a:ext cx="1246412" cy="12464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B9023-FA02-4B48-914A-5B23C10B4524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6CB51-374B-442C-8170-0746A8C15591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Download Template</a:t>
          </a:r>
        </a:p>
      </dsp:txBody>
      <dsp:txXfrm>
        <a:off x="2448" y="0"/>
        <a:ext cx="1425680" cy="1416685"/>
      </dsp:txXfrm>
    </dsp:sp>
    <dsp:sp modelId="{80388852-F8D0-4023-842F-723B4B1AF628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21F36-BCD9-4814-9855-EA7B7EF07141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Project</a:t>
          </a:r>
        </a:p>
      </dsp:txBody>
      <dsp:txXfrm>
        <a:off x="1499412" y="2125028"/>
        <a:ext cx="1425680" cy="1416685"/>
      </dsp:txXfrm>
    </dsp:sp>
    <dsp:sp modelId="{05F86366-1F1F-4B74-9642-EB651581D40B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3277B-8573-4FD5-B42F-67D44DDAD48B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Code </a:t>
          </a:r>
          <a:r>
            <a:rPr lang="en-US" sz="2100" kern="1200"/>
            <a:t>Chatbot</a:t>
          </a:r>
          <a:endParaRPr lang="en-US" sz="2100" kern="1200" dirty="0"/>
        </a:p>
      </dsp:txBody>
      <dsp:txXfrm>
        <a:off x="2996377" y="0"/>
        <a:ext cx="1425680" cy="1416685"/>
      </dsp:txXfrm>
    </dsp:sp>
    <dsp:sp modelId="{042F22AB-2A22-49B1-945D-9DDB33505D68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ECEEB-C420-4B72-B67C-B7509396AE52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 with Emulator</a:t>
          </a:r>
        </a:p>
      </dsp:txBody>
      <dsp:txXfrm>
        <a:off x="4493341" y="2125028"/>
        <a:ext cx="1425680" cy="1416685"/>
      </dsp:txXfrm>
    </dsp:sp>
    <dsp:sp modelId="{3D1601E1-62EB-4766-A716-D8E2AF6B97F0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8A4C8-5CDC-4B16-A641-E213DDEA0D20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Deploy</a:t>
          </a:r>
        </a:p>
      </dsp:txBody>
      <dsp:txXfrm>
        <a:off x="5990305" y="0"/>
        <a:ext cx="1425680" cy="1416685"/>
      </dsp:txXfrm>
    </dsp:sp>
    <dsp:sp modelId="{31F6CD52-0D2F-4142-859F-0660E45DE45E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D2E40-2535-4DCA-99F3-D1E694A641AB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Publish</a:t>
          </a:r>
        </a:p>
      </dsp:txBody>
      <dsp:txXfrm>
        <a:off x="7487270" y="2125028"/>
        <a:ext cx="1425680" cy="1416685"/>
      </dsp:txXfrm>
    </dsp:sp>
    <dsp:sp modelId="{20B4F45D-3633-422A-9154-FC23AF469B96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ayo@mayosoftwar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TWQ0T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botsmagazine.com/" TargetMode="External"/><Relationship Id="rId2" Type="http://schemas.openxmlformats.org/officeDocument/2006/relationships/hyperlink" Target="https://dev.botframewor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2dnH4tV" TargetMode="External"/><Relationship Id="rId5" Type="http://schemas.openxmlformats.org/officeDocument/2006/relationships/hyperlink" Target="http://bit.ly/1rCWzkS" TargetMode="External"/><Relationship Id="rId4" Type="http://schemas.openxmlformats.org/officeDocument/2006/relationships/hyperlink" Target="http://venturebeat.com/category/bo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yoster.blogspot.com/" TargetMode="External"/><Relationship Id="rId2" Type="http://schemas.openxmlformats.org/officeDocument/2006/relationships/hyperlink" Target="https://github.com/JoeMayo/BotDem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Microsoft bot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JoeMayo</a:t>
            </a:r>
            <a:r>
              <a:rPr lang="en-US" dirty="0"/>
              <a:t> 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jmayo@mayosoftware.com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13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Bot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342078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408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Bot From 0 to Deployment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336310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30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8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Bot Builder SDK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550872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79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Flow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4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Understanding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943360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53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LUIS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3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Botiquette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Botiquette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http://bit.ly/1TWQ0Tp</a:t>
            </a:r>
            <a:r>
              <a:rPr lang="en-US" dirty="0"/>
              <a:t>)</a:t>
            </a:r>
          </a:p>
          <a:p>
            <a:pPr lvl="1"/>
            <a:r>
              <a:rPr lang="en-US" sz="1600" dirty="0"/>
              <a:t>The customary code of polite behavior among bots and humans - often in social media, but also in apps, the enterprise, or any device where bot to bot and bot to human communication occur.</a:t>
            </a:r>
          </a:p>
          <a:p>
            <a:r>
              <a:rPr lang="en-US" dirty="0"/>
              <a:t>Tay and You (social luring attack)</a:t>
            </a:r>
          </a:p>
          <a:p>
            <a:r>
              <a:rPr lang="en-US" dirty="0"/>
              <a:t>Conversational Commerce (#</a:t>
            </a:r>
            <a:r>
              <a:rPr lang="en-US" dirty="0" err="1"/>
              <a:t>ConvComm</a:t>
            </a:r>
            <a:r>
              <a:rPr lang="en-US" dirty="0"/>
              <a:t>)</a:t>
            </a:r>
          </a:p>
          <a:p>
            <a:r>
              <a:rPr lang="en-US" dirty="0"/>
              <a:t>Bot or Not? (trying to </a:t>
            </a:r>
            <a:r>
              <a:rPr lang="en-US"/>
              <a:t>act human)</a:t>
            </a:r>
            <a:endParaRPr lang="en-US" dirty="0"/>
          </a:p>
          <a:p>
            <a:r>
              <a:rPr lang="en-US" dirty="0"/>
              <a:t>Spam (notifications)</a:t>
            </a:r>
          </a:p>
        </p:txBody>
      </p:sp>
    </p:spTree>
    <p:extLst>
      <p:ext uri="{BB962C8B-B14F-4D97-AF65-F5344CB8AC3E}">
        <p14:creationId xmlns:p14="http://schemas.microsoft.com/office/powerpoint/2010/main" val="1422980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Bot Framework: </a:t>
            </a:r>
            <a:r>
              <a:rPr lang="en-US" dirty="0">
                <a:hlinkClick r:id="rId2"/>
              </a:rPr>
              <a:t>https://dev.botframework.com/</a:t>
            </a:r>
            <a:r>
              <a:rPr lang="en-US" dirty="0"/>
              <a:t> </a:t>
            </a:r>
          </a:p>
          <a:p>
            <a:r>
              <a:rPr lang="en-US" dirty="0" err="1"/>
              <a:t>Chatbots</a:t>
            </a:r>
            <a:r>
              <a:rPr lang="en-US" dirty="0"/>
              <a:t> Magazine: </a:t>
            </a:r>
            <a:r>
              <a:rPr lang="en-US" dirty="0">
                <a:hlinkClick r:id="rId3"/>
              </a:rPr>
              <a:t>https://chatbotsmagazine.com/</a:t>
            </a:r>
            <a:endParaRPr lang="en-US" dirty="0"/>
          </a:p>
          <a:p>
            <a:r>
              <a:rPr lang="en-US" dirty="0" err="1"/>
              <a:t>VentureBeat</a:t>
            </a:r>
            <a:r>
              <a:rPr lang="en-US" dirty="0"/>
              <a:t> Bots: </a:t>
            </a:r>
            <a:r>
              <a:rPr lang="en-US" dirty="0">
                <a:hlinkClick r:id="rId4"/>
              </a:rPr>
              <a:t>http://venturebeat.com/category/bots/</a:t>
            </a:r>
            <a:r>
              <a:rPr lang="en-US" dirty="0"/>
              <a:t> </a:t>
            </a:r>
          </a:p>
          <a:p>
            <a:r>
              <a:rPr lang="en-US" dirty="0"/>
              <a:t>Facebook </a:t>
            </a:r>
            <a:r>
              <a:rPr lang="en-US" dirty="0" err="1"/>
              <a:t>ChatBot</a:t>
            </a:r>
            <a:r>
              <a:rPr lang="en-US" dirty="0"/>
              <a:t> group: </a:t>
            </a:r>
            <a:r>
              <a:rPr lang="en-US" dirty="0">
                <a:hlinkClick r:id="rId5"/>
              </a:rPr>
              <a:t>http://bit.ly/1rCWzkS</a:t>
            </a:r>
            <a:r>
              <a:rPr lang="en-US" dirty="0"/>
              <a:t> </a:t>
            </a:r>
          </a:p>
          <a:p>
            <a:r>
              <a:rPr lang="en-US" dirty="0"/>
              <a:t>Free MVA Course – Getting Started with Bots: </a:t>
            </a:r>
            <a:r>
              <a:rPr lang="en-US" dirty="0">
                <a:hlinkClick r:id="rId6"/>
              </a:rPr>
              <a:t>http://bit.ly/2dnH4tV</a:t>
            </a:r>
            <a:r>
              <a:rPr lang="en-US" dirty="0"/>
              <a:t> </a:t>
            </a:r>
          </a:p>
          <a:p>
            <a:r>
              <a:rPr lang="en-US" dirty="0"/>
              <a:t>Twitter: #</a:t>
            </a:r>
            <a:r>
              <a:rPr lang="en-US" dirty="0" err="1"/>
              <a:t>botframework</a:t>
            </a:r>
            <a:r>
              <a:rPr lang="en-US" dirty="0"/>
              <a:t>, #</a:t>
            </a:r>
            <a:r>
              <a:rPr lang="en-US" dirty="0" err="1"/>
              <a:t>chatbots</a:t>
            </a:r>
            <a:r>
              <a:rPr lang="en-US" dirty="0"/>
              <a:t>, and #</a:t>
            </a:r>
            <a:r>
              <a:rPr lang="en-US" dirty="0" err="1"/>
              <a:t>convcomm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5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261916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779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JoeBot</a:t>
            </a:r>
            <a:r>
              <a:rPr lang="en-US" dirty="0"/>
              <a:t>&gt;Do you have 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JoeMayo</a:t>
            </a:r>
            <a:endParaRPr lang="en-US" dirty="0"/>
          </a:p>
          <a:p>
            <a:r>
              <a:rPr lang="en-US" dirty="0"/>
              <a:t>Email: jmayo@mayosoftware.com</a:t>
            </a:r>
          </a:p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https://github.com/JoeMayo/BotDemos</a:t>
            </a:r>
            <a:endParaRPr lang="en-US" dirty="0"/>
          </a:p>
          <a:p>
            <a:r>
              <a:rPr lang="en-US" dirty="0"/>
              <a:t>Blog: </a:t>
            </a:r>
            <a:r>
              <a:rPr lang="en-US" dirty="0">
                <a:hlinkClick r:id="rId3"/>
              </a:rPr>
              <a:t>http://mayoster.blogspot.com/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6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ChatBot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758525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52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Conversational User Interfaces (CUI’s)?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586442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01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Might not choose cui?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873426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87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characteristics of a bot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804324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06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Framework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500139" y="2198665"/>
            <a:ext cx="3259599" cy="3831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74826" y="2938404"/>
            <a:ext cx="140756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 </a:t>
            </a:r>
            <a:r>
              <a:rPr lang="en-US" dirty="0" err="1"/>
              <a:t>Buidler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74826" y="3950414"/>
            <a:ext cx="140756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Cognigive</a:t>
            </a:r>
            <a:r>
              <a:rPr lang="en-US" dirty="0"/>
              <a:t> Services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74826" y="4962424"/>
            <a:ext cx="140756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Services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97916" y="2938404"/>
            <a:ext cx="1340778" cy="29384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028" y="2328253"/>
            <a:ext cx="2861352" cy="41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Bot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66171" y="2879326"/>
            <a:ext cx="2232063" cy="22320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 Connector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6382876" y="3871898"/>
            <a:ext cx="1117262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17142" y="2887029"/>
            <a:ext cx="1021634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51052" y="2046551"/>
            <a:ext cx="1062090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27070" y="3799156"/>
            <a:ext cx="1046679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17142" y="4711283"/>
            <a:ext cx="1021634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04818" y="5537163"/>
            <a:ext cx="1108324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cxnSp>
        <p:nvCxnSpPr>
          <p:cNvPr id="20" name="Straight Arrow Connector 19"/>
          <p:cNvCxnSpPr>
            <a:stCxn id="15" idx="3"/>
            <a:endCxn id="12" idx="1"/>
          </p:cNvCxnSpPr>
          <p:nvPr/>
        </p:nvCxnSpPr>
        <p:spPr>
          <a:xfrm>
            <a:off x="2413142" y="2334228"/>
            <a:ext cx="1753029" cy="1661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2" idx="1"/>
          </p:cNvCxnSpPr>
          <p:nvPr/>
        </p:nvCxnSpPr>
        <p:spPr>
          <a:xfrm>
            <a:off x="2038776" y="3174706"/>
            <a:ext cx="2127395" cy="820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2" idx="1"/>
          </p:cNvCxnSpPr>
          <p:nvPr/>
        </p:nvCxnSpPr>
        <p:spPr>
          <a:xfrm flipV="1">
            <a:off x="1873749" y="3995358"/>
            <a:ext cx="2292422" cy="91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12" idx="1"/>
          </p:cNvCxnSpPr>
          <p:nvPr/>
        </p:nvCxnSpPr>
        <p:spPr>
          <a:xfrm flipV="1">
            <a:off x="2038776" y="3995358"/>
            <a:ext cx="2127395" cy="10036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2" idx="1"/>
          </p:cNvCxnSpPr>
          <p:nvPr/>
        </p:nvCxnSpPr>
        <p:spPr>
          <a:xfrm flipV="1">
            <a:off x="2413142" y="3995358"/>
            <a:ext cx="1753029" cy="1829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3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32384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89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connector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02657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674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949</TotalTime>
  <Words>516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</vt:lpstr>
      <vt:lpstr>Introduction to the Microsoft bot framework</vt:lpstr>
      <vt:lpstr>Overview</vt:lpstr>
      <vt:lpstr>What is a ChatBot?</vt:lpstr>
      <vt:lpstr>Why Conversational User Interfaces (CUI’s)?</vt:lpstr>
      <vt:lpstr>Why you Might not choose cui?</vt:lpstr>
      <vt:lpstr>Technical characteristics of a bot</vt:lpstr>
      <vt:lpstr>Bot Framework Architecture</vt:lpstr>
      <vt:lpstr>Channels</vt:lpstr>
      <vt:lpstr>Bot connector</vt:lpstr>
      <vt:lpstr>Your Bot</vt:lpstr>
      <vt:lpstr>A Bot From 0 to Deployment</vt:lpstr>
      <vt:lpstr>Getting Started Demo</vt:lpstr>
      <vt:lpstr>Inside the Bot Builder SDK</vt:lpstr>
      <vt:lpstr>Dialog Demo</vt:lpstr>
      <vt:lpstr>Form Flow Demo</vt:lpstr>
      <vt:lpstr>Natural Language Understanding</vt:lpstr>
      <vt:lpstr>LUIS Demo</vt:lpstr>
      <vt:lpstr>Botiquette</vt:lpstr>
      <vt:lpstr>Resources</vt:lpstr>
      <vt:lpstr>JoeBot&gt;Do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Microsoft bot framework</dc:title>
  <dc:creator>Joe Mayo</dc:creator>
  <cp:lastModifiedBy>Joe Mayo</cp:lastModifiedBy>
  <cp:revision>57</cp:revision>
  <dcterms:created xsi:type="dcterms:W3CDTF">2016-05-17T00:24:13Z</dcterms:created>
  <dcterms:modified xsi:type="dcterms:W3CDTF">2016-10-03T18:06:39Z</dcterms:modified>
</cp:coreProperties>
</file>