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6" r:id="rId7"/>
    <p:sldId id="262" r:id="rId8"/>
    <p:sldId id="270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59655-2595-4340-A6E5-AC6F7BD1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BB31F-55D7-421A-87E3-4B3D595D6A70}" type="pres">
      <dgm:prSet presAssocID="{05859655-2595-4340-A6E5-AC6F7BD154D9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DAAF20E-A811-4A4A-85E4-D60D35FAB7BD}" type="presOf" srcId="{05859655-2595-4340-A6E5-AC6F7BD154D9}" destId="{925BB31F-55D7-421A-87E3-4B3D595D6A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6F5D-8C6C-4478-99DD-CF09E358A44F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9BF08-421A-4D8B-B05C-72C29BB9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00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3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9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ADC80A-2100-4656-A60C-07338B3F798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57D434-C212-4BE3-ACF7-28862F26E1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dnH4tV" TargetMode="External"/><Relationship Id="rId3" Type="http://schemas.openxmlformats.org/officeDocument/2006/relationships/hyperlink" Target="https://docs.microsoft.com/bot-framework/" TargetMode="External"/><Relationship Id="rId7" Type="http://schemas.openxmlformats.org/officeDocument/2006/relationships/hyperlink" Target="http://bit.ly/1rCWzkS" TargetMode="External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turebeat.com/category/bots/" TargetMode="External"/><Relationship Id="rId5" Type="http://schemas.openxmlformats.org/officeDocument/2006/relationships/hyperlink" Target="https://chatbotsmagazine.com/" TargetMode="External"/><Relationship Id="rId4" Type="http://schemas.openxmlformats.org/officeDocument/2006/relationships/hyperlink" Target="https://github.com/Microsoft/BotBuilder-Samp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yo/BotDemos" TargetMode="External"/><Relationship Id="rId2" Type="http://schemas.openxmlformats.org/officeDocument/2006/relationships/hyperlink" Target="mailto:jmayo@mayosoftwa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botcontex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TWQ0T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 Framework Tactics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Joe Mayo</a:t>
            </a:r>
          </a:p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Bot Framework: </a:t>
            </a:r>
            <a:r>
              <a:rPr lang="en-US" dirty="0">
                <a:hlinkClick r:id="rId2"/>
              </a:rPr>
              <a:t>https://dev.botframework.com/</a:t>
            </a:r>
            <a:r>
              <a:rPr lang="en-US" dirty="0"/>
              <a:t> </a:t>
            </a:r>
          </a:p>
          <a:p>
            <a:r>
              <a:rPr lang="en-US" dirty="0"/>
              <a:t>Bot Framework Docs: </a:t>
            </a:r>
            <a:r>
              <a:rPr lang="en-US" dirty="0">
                <a:hlinkClick r:id="rId3"/>
              </a:rPr>
              <a:t>https://docs.microsoft.com/bot-framework/</a:t>
            </a:r>
            <a:r>
              <a:rPr lang="en-US" dirty="0"/>
              <a:t> </a:t>
            </a:r>
          </a:p>
          <a:p>
            <a:r>
              <a:rPr lang="en-US" dirty="0"/>
              <a:t>Bot Framework Samples: </a:t>
            </a:r>
            <a:r>
              <a:rPr lang="en-US" dirty="0">
                <a:hlinkClick r:id="rId4"/>
              </a:rPr>
              <a:t>https://github.com/Microsoft/BotBuilder-Samples</a:t>
            </a:r>
            <a:r>
              <a:rPr lang="en-US" dirty="0"/>
              <a:t> </a:t>
            </a:r>
          </a:p>
          <a:p>
            <a:r>
              <a:rPr lang="en-US" dirty="0"/>
              <a:t>Chatbots Magazine: </a:t>
            </a:r>
            <a:r>
              <a:rPr lang="en-US" dirty="0">
                <a:hlinkClick r:id="rId5"/>
              </a:rPr>
              <a:t>https://chatbotsmagazine.com/</a:t>
            </a:r>
            <a:r>
              <a:rPr lang="en-US" dirty="0"/>
              <a:t> </a:t>
            </a:r>
          </a:p>
          <a:p>
            <a:r>
              <a:rPr lang="en-US" dirty="0" err="1"/>
              <a:t>VentureBeat</a:t>
            </a:r>
            <a:r>
              <a:rPr lang="en-US" dirty="0"/>
              <a:t> Bots: </a:t>
            </a:r>
            <a:r>
              <a:rPr lang="en-US" dirty="0">
                <a:hlinkClick r:id="rId6"/>
              </a:rPr>
              <a:t>http://venturebeat.com/category/bots/</a:t>
            </a:r>
            <a:r>
              <a:rPr lang="en-US" dirty="0"/>
              <a:t> </a:t>
            </a:r>
          </a:p>
          <a:p>
            <a:r>
              <a:rPr lang="en-US" dirty="0"/>
              <a:t>Facebook Chatbot group: </a:t>
            </a:r>
            <a:r>
              <a:rPr lang="en-US" dirty="0">
                <a:hlinkClick r:id="rId7"/>
              </a:rPr>
              <a:t>http://bit.ly/1rCWzkS</a:t>
            </a:r>
            <a:r>
              <a:rPr lang="en-US" dirty="0"/>
              <a:t> </a:t>
            </a:r>
          </a:p>
          <a:p>
            <a:r>
              <a:rPr lang="en-US" dirty="0"/>
              <a:t>Free MVA Course – Getting Started with Bots: </a:t>
            </a:r>
            <a:r>
              <a:rPr lang="en-US" dirty="0">
                <a:hlinkClick r:id="rId8"/>
              </a:rPr>
              <a:t>http://bit.ly/2dnH4tV</a:t>
            </a:r>
            <a:r>
              <a:rPr lang="en-US" dirty="0"/>
              <a:t> </a:t>
            </a:r>
          </a:p>
          <a:p>
            <a:r>
              <a:rPr lang="en-US" dirty="0"/>
              <a:t>Twitter: #</a:t>
            </a:r>
            <a:r>
              <a:rPr lang="en-US" dirty="0" err="1"/>
              <a:t>AzureBotService</a:t>
            </a:r>
            <a:r>
              <a:rPr lang="en-US" dirty="0"/>
              <a:t> #</a:t>
            </a:r>
            <a:r>
              <a:rPr lang="en-US" dirty="0" err="1"/>
              <a:t>botframework</a:t>
            </a:r>
            <a:r>
              <a:rPr lang="en-US" dirty="0"/>
              <a:t>, #chatbots, and #</a:t>
            </a:r>
            <a:r>
              <a:rPr lang="en-US" dirty="0" err="1"/>
              <a:t>convcomm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5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JoeMayoBot</a:t>
            </a:r>
            <a:r>
              <a:rPr lang="en-US"/>
              <a:t>&gt;Any </a:t>
            </a:r>
            <a:r>
              <a:rPr lang="en-US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JoeMayo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jmayo@mayosoftware.com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https://github.com/JoeMayo/BotDemos</a:t>
            </a:r>
            <a:r>
              <a:rPr lang="en-US" dirty="0"/>
              <a:t> </a:t>
            </a:r>
          </a:p>
          <a:p>
            <a:r>
              <a:rPr lang="en-US" dirty="0"/>
              <a:t>Blog: </a:t>
            </a:r>
            <a:r>
              <a:rPr lang="en-US" dirty="0">
                <a:hlinkClick r:id="rId4"/>
              </a:rPr>
              <a:t>http://blog.botcontext.com/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23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Chatbots</a:t>
            </a:r>
          </a:p>
          <a:p>
            <a:r>
              <a:rPr lang="en-US" dirty="0"/>
              <a:t>Useful Activities</a:t>
            </a:r>
          </a:p>
          <a:p>
            <a:r>
              <a:rPr lang="en-US" dirty="0"/>
              <a:t>Customizing FormFlow</a:t>
            </a:r>
          </a:p>
          <a:p>
            <a:r>
              <a:rPr lang="en-US" dirty="0"/>
              <a:t>Dynamic Conversation Flow (</a:t>
            </a:r>
            <a:r>
              <a:rPr lang="en-US" dirty="0" err="1"/>
              <a:t>IScorable</a:t>
            </a:r>
            <a:r>
              <a:rPr lang="en-US" dirty="0"/>
              <a:t>)</a:t>
            </a:r>
          </a:p>
          <a:p>
            <a:r>
              <a:rPr lang="en-US" dirty="0"/>
              <a:t>Natural Language Processing (LUIS)</a:t>
            </a:r>
          </a:p>
          <a:p>
            <a:r>
              <a:rPr lang="en-US" dirty="0"/>
              <a:t>Azure Bot Service</a:t>
            </a:r>
          </a:p>
        </p:txBody>
      </p:sp>
    </p:spTree>
    <p:extLst>
      <p:ext uri="{BB962C8B-B14F-4D97-AF65-F5344CB8AC3E}">
        <p14:creationId xmlns:p14="http://schemas.microsoft.com/office/powerpoint/2010/main" val="7728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Chatbots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125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7368" y="2063750"/>
            <a:ext cx="7051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chatbot is an application, often available via messaging platforms and using some form of intelligence, that interacts with a user via a conversational user interface (CUI).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Message, there are other activity types you should handle</a:t>
            </a:r>
          </a:p>
          <a:p>
            <a:pPr lvl="1"/>
            <a:r>
              <a:rPr lang="en-US" dirty="0" err="1"/>
              <a:t>ConversationUpdate</a:t>
            </a:r>
            <a:r>
              <a:rPr lang="en-US" dirty="0"/>
              <a:t> – When the user starts interacting with the chatbot</a:t>
            </a:r>
          </a:p>
          <a:p>
            <a:pPr lvl="1"/>
            <a:r>
              <a:rPr lang="en-US" dirty="0" err="1"/>
              <a:t>DeleteUserData</a:t>
            </a:r>
            <a:r>
              <a:rPr lang="en-US" dirty="0"/>
              <a:t> – Clean/Remove all Personally Identifiable Information (PII)</a:t>
            </a:r>
          </a:p>
          <a:p>
            <a:r>
              <a:rPr lang="en-US" dirty="0"/>
              <a:t>Other activities Might not be as important</a:t>
            </a:r>
          </a:p>
          <a:p>
            <a:pPr lvl="1"/>
            <a:r>
              <a:rPr lang="en-US" dirty="0" err="1"/>
              <a:t>ContactRelationUpdate</a:t>
            </a:r>
            <a:r>
              <a:rPr lang="en-US" dirty="0"/>
              <a:t> – User Unsubscribes from Chatbot</a:t>
            </a:r>
          </a:p>
          <a:p>
            <a:pPr lvl="2"/>
            <a:r>
              <a:rPr lang="en-US" dirty="0"/>
              <a:t>Maybe for housekeeping. E.g. if you send notifications and need to remove them from the list</a:t>
            </a:r>
          </a:p>
          <a:p>
            <a:pPr lvl="1"/>
            <a:r>
              <a:rPr lang="en-US" dirty="0"/>
              <a:t>Typing – User is typing a Message</a:t>
            </a:r>
          </a:p>
          <a:p>
            <a:pPr lvl="2"/>
            <a:r>
              <a:rPr lang="en-US" dirty="0"/>
              <a:t>Might not be simple with a chatbot scaled to multiple instances</a:t>
            </a:r>
          </a:p>
        </p:txBody>
      </p:sp>
    </p:spTree>
    <p:extLst>
      <p:ext uri="{BB962C8B-B14F-4D97-AF65-F5344CB8AC3E}">
        <p14:creationId xmlns:p14="http://schemas.microsoft.com/office/powerpoint/2010/main" val="23116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FormFlow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Attributes</a:t>
            </a:r>
          </a:p>
          <a:p>
            <a:r>
              <a:rPr lang="en-US" dirty="0"/>
              <a:t>Fields with dynamic content</a:t>
            </a:r>
          </a:p>
          <a:p>
            <a:r>
              <a:rPr lang="en-US" dirty="0"/>
              <a:t>Field validation</a:t>
            </a:r>
          </a:p>
          <a:p>
            <a:r>
              <a:rPr lang="en-US" dirty="0"/>
              <a:t>Confirmation</a:t>
            </a:r>
          </a:p>
          <a:p>
            <a:r>
              <a:rPr lang="en-US" dirty="0"/>
              <a:t>Handling the Quit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3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IScorable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8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IScorable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Perform some asynchronous work to analyze the item and produce some opaque state.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Returns whether this scorable wants to participate in scoring this item.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Gets the score for this item.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If this scorable wins, this method is called.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The scoring process has completed - dispose of any scoped resources.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DoneAsync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state,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token);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(LUIS)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the user to type free-form text</a:t>
            </a:r>
          </a:p>
          <a:p>
            <a:r>
              <a:rPr lang="en-US" dirty="0"/>
              <a:t>Define Intents</a:t>
            </a:r>
          </a:p>
          <a:p>
            <a:pPr lvl="1"/>
            <a:r>
              <a:rPr lang="en-US" dirty="0"/>
              <a:t>Map to dialog methods</a:t>
            </a:r>
          </a:p>
          <a:p>
            <a:r>
              <a:rPr lang="en-US" dirty="0"/>
              <a:t>Define Entities</a:t>
            </a:r>
          </a:p>
          <a:p>
            <a:pPr lvl="1"/>
            <a:r>
              <a:rPr lang="en-US" dirty="0"/>
              <a:t>Data in the user’s text</a:t>
            </a:r>
          </a:p>
          <a:p>
            <a:r>
              <a:rPr lang="en-US" dirty="0"/>
              <a:t>Add Utterances</a:t>
            </a:r>
          </a:p>
          <a:p>
            <a:pPr lvl="1"/>
            <a:r>
              <a:rPr lang="en-US" dirty="0"/>
              <a:t>Examples of questions that match intents and contain entities</a:t>
            </a:r>
          </a:p>
          <a:p>
            <a:r>
              <a:rPr lang="en-US" dirty="0"/>
              <a:t>Train and Publish</a:t>
            </a:r>
          </a:p>
          <a:p>
            <a:pPr lvl="1"/>
            <a:r>
              <a:rPr lang="en-US" dirty="0"/>
              <a:t>Publishing gives keys for the chatbot</a:t>
            </a:r>
          </a:p>
          <a:p>
            <a:r>
              <a:rPr lang="en-US" dirty="0"/>
              <a:t>Add </a:t>
            </a:r>
            <a:r>
              <a:rPr lang="en-US" dirty="0" err="1"/>
              <a:t>LuisDialog</a:t>
            </a:r>
            <a:r>
              <a:rPr lang="en-US" dirty="0"/>
              <a:t> to chatbot code </a:t>
            </a:r>
          </a:p>
          <a:p>
            <a:pPr lvl="1"/>
            <a:r>
              <a:rPr lang="en-US" dirty="0"/>
              <a:t>Attributes for Model and Intents</a:t>
            </a:r>
          </a:p>
          <a:p>
            <a:pPr lvl="1"/>
            <a:r>
              <a:rPr lang="en-US" dirty="0"/>
              <a:t>Logic to read entities to form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6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Conversation as a Service/Platform (</a:t>
            </a:r>
            <a:r>
              <a:rPr lang="en-US" dirty="0" err="1"/>
              <a:t>CaaS</a:t>
            </a:r>
            <a:r>
              <a:rPr lang="en-US" dirty="0"/>
              <a:t>/</a:t>
            </a:r>
            <a:r>
              <a:rPr lang="en-US" dirty="0" err="1"/>
              <a:t>CaaP</a:t>
            </a:r>
            <a:r>
              <a:rPr lang="en-US" dirty="0"/>
              <a:t>)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On-Line Editor and Tools</a:t>
            </a:r>
          </a:p>
          <a:p>
            <a:pPr lvl="1"/>
            <a:r>
              <a:rPr lang="en-US" dirty="0"/>
              <a:t>Can work off-line too</a:t>
            </a:r>
          </a:p>
          <a:p>
            <a:r>
              <a:rPr lang="en-US" dirty="0"/>
              <a:t>Source Code Deployment</a:t>
            </a:r>
          </a:p>
        </p:txBody>
      </p:sp>
    </p:spTree>
    <p:extLst>
      <p:ext uri="{BB962C8B-B14F-4D97-AF65-F5344CB8AC3E}">
        <p14:creationId xmlns:p14="http://schemas.microsoft.com/office/powerpoint/2010/main" val="334885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Botiquette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http://bit.ly/1TWQ0Tp</a:t>
            </a:r>
            <a:r>
              <a:rPr lang="en-US" dirty="0"/>
              <a:t>)</a:t>
            </a:r>
          </a:p>
          <a:p>
            <a:pPr lvl="1"/>
            <a:r>
              <a:rPr lang="en-US" sz="1600" dirty="0"/>
              <a:t>The customary code of polite behavior among bots and humans - often in social media, but also in apps, the enterprise, or any device where bot to bot and bot to human communication occur.</a:t>
            </a:r>
          </a:p>
          <a:p>
            <a:r>
              <a:rPr lang="en-US" dirty="0"/>
              <a:t>Tay and You (social luring attack)</a:t>
            </a:r>
          </a:p>
          <a:p>
            <a:r>
              <a:rPr lang="en-US" dirty="0"/>
              <a:t>Conversational Commerce (#</a:t>
            </a:r>
            <a:r>
              <a:rPr lang="en-US" dirty="0" err="1"/>
              <a:t>ConvComm</a:t>
            </a:r>
            <a:r>
              <a:rPr lang="en-US" dirty="0"/>
              <a:t>)</a:t>
            </a:r>
          </a:p>
          <a:p>
            <a:r>
              <a:rPr lang="en-US" dirty="0"/>
              <a:t>Bot or Not? (trying to act human)</a:t>
            </a:r>
          </a:p>
          <a:p>
            <a:r>
              <a:rPr lang="en-US" dirty="0"/>
              <a:t>Spam (notifications)</a:t>
            </a:r>
          </a:p>
        </p:txBody>
      </p:sp>
    </p:spTree>
    <p:extLst>
      <p:ext uri="{BB962C8B-B14F-4D97-AF65-F5344CB8AC3E}">
        <p14:creationId xmlns:p14="http://schemas.microsoft.com/office/powerpoint/2010/main" val="1811480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567</TotalTime>
  <Words>484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Retrospect</vt:lpstr>
      <vt:lpstr>Bot Framework Tactics</vt:lpstr>
      <vt:lpstr>Overview</vt:lpstr>
      <vt:lpstr>Introducing Chatbots</vt:lpstr>
      <vt:lpstr>Useful Activities</vt:lpstr>
      <vt:lpstr>Customizing FormFlow</vt:lpstr>
      <vt:lpstr>IScorable</vt:lpstr>
      <vt:lpstr>Natural Language Processing (LUIS)</vt:lpstr>
      <vt:lpstr>Azure Bot Service</vt:lpstr>
      <vt:lpstr>Botiquette</vt:lpstr>
      <vt:lpstr>Resources</vt:lpstr>
      <vt:lpstr>&lt;JoeMayoBot&gt;Any 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Bot Service</dc:title>
  <dc:creator>Joe Mayo</dc:creator>
  <cp:lastModifiedBy>Joe Mayo</cp:lastModifiedBy>
  <cp:revision>25</cp:revision>
  <dcterms:created xsi:type="dcterms:W3CDTF">2017-04-21T05:52:14Z</dcterms:created>
  <dcterms:modified xsi:type="dcterms:W3CDTF">2017-05-01T07:42:03Z</dcterms:modified>
</cp:coreProperties>
</file>