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047a9f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047a9f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047a9fb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047a9fb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047a9fb1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047a9fb1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047a9fb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047a9fb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06b961235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06b961235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06b96123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06b96123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SLAM &amp; Navigation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58125" y="3444475"/>
            <a:ext cx="3520800" cy="1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600">
                <a:solidFill>
                  <a:schemeClr val="dk1"/>
                </a:solidFill>
              </a:rPr>
              <a:t>AkshaI Thekkeveetil ramesh babu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600">
                <a:solidFill>
                  <a:schemeClr val="dk1"/>
                </a:solidFill>
              </a:rPr>
              <a:t>Dennis Joseph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600">
                <a:solidFill>
                  <a:schemeClr val="dk1"/>
                </a:solidFill>
              </a:rPr>
              <a:t>Jerin Joseph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600">
                <a:solidFill>
                  <a:schemeClr val="dk1"/>
                </a:solidFill>
              </a:rPr>
              <a:t>Nishanth Sundaran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implement a custom mapping using a SLAM method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navigate the Turtlebot to the target source by target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Create a motion planning for the robot using an algorithm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/>
              <a:t>Project Goals</a:t>
            </a:r>
            <a:endParaRPr sz="18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Map Creation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Localization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Navigation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Optimization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Integeration with ROS Packages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Documentation and Testing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Description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Turtlebot3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2D Lidar Sensor : </a:t>
            </a:r>
            <a:r>
              <a:rPr lang="en-GB" sz="1600">
                <a:solidFill>
                  <a:schemeClr val="dk1"/>
                </a:solidFill>
              </a:rPr>
              <a:t>The Lidar sensor is a laser scanner that is mounted on the top of the robot base. The Lidar sensor is used to create a 2D map of the environment in real-time by scanning the surrounding environment with a laser beam.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IMU Sensor : </a:t>
            </a:r>
            <a:r>
              <a:rPr lang="en-GB" sz="1600">
                <a:solidFill>
                  <a:schemeClr val="dk1"/>
                </a:solidFill>
              </a:rPr>
              <a:t>The IMU (Inertial Measurement Unit) sensor is a device that measures the robot's acceleration, rotation, and orientation. The IMU sensor is used to help the robot maintain its balance and stability while navigating.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RGB Camera : </a:t>
            </a:r>
            <a:r>
              <a:rPr lang="en-GB" sz="1600">
                <a:solidFill>
                  <a:schemeClr val="dk1"/>
                </a:solidFill>
              </a:rPr>
              <a:t>The camera is used to provide visual feedback to the robot's operator and to capture images of the environment for analysis and mapping purposes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SLAM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98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SLAM is technique used to build up a map within an unknown environment or a known environment while at the same time keeping track of the current </a:t>
            </a:r>
            <a:r>
              <a:rPr lang="en-GB">
                <a:solidFill>
                  <a:schemeClr val="dk1"/>
                </a:solidFill>
              </a:rPr>
              <a:t>location</a:t>
            </a:r>
            <a:r>
              <a:rPr lang="en-GB">
                <a:solidFill>
                  <a:schemeClr val="dk1"/>
                </a:solidFill>
              </a:rPr>
              <a:t>. 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Mapping :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Fast SLAM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EKF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Localization :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Localization is the process of estimating the position and orientation (pose) of a robot in an environment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There are various methods for performing localization, such as Kalman filters, Particle filters and Graph based optimization.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Motion planning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A-star 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A* algorithm is a heuristic search algorithm that finds the shortest path between two points in a graph, by considering both the actual distance between the points and an estimated distance from the current point to the goal point.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RRT (Rapidly-exploring Random Tree) 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RRT algorithm is a probabilistic algorithm that builds a tree-like structure of possible paths to the goal point. It works by randomly sampling points in the free space and connecting them to the nearest point in the tree.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This process is repeated until a path to the goal point is found.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410000"/>
            <a:ext cx="8520600" cy="23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300"/>
              <a:t>THANK YOU</a:t>
            </a:r>
            <a:endParaRPr sz="6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