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6981" autoAdjust="0"/>
  </p:normalViewPr>
  <p:slideViewPr>
    <p:cSldViewPr snapToGrid="0">
      <p:cViewPr varScale="1">
        <p:scale>
          <a:sx n="88" d="100"/>
          <a:sy n="88" d="100"/>
        </p:scale>
        <p:origin x="228"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 architectural diagram of the preferred solu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02" y="1100003"/>
            <a:ext cx="9951396" cy="5597660"/>
          </a:xfrm>
          <a:prstGeom prst="rect">
            <a:avLst/>
          </a:prstGeom>
        </p:spPr>
      </p:pic>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6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PythonScriptStep references a separate Python script that would evaluate the model's performance and logs the results. </a:t>
            </a:r>
          </a:p>
          <a:p>
            <a:pPr marL="0" indent="0">
              <a:buNone/>
            </a:pPr>
            <a:r>
              <a:rPr lang="en-US" sz="16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4505849"/>
          </a:xfrm>
          <a:prstGeom prst="rect">
            <a:avLst/>
          </a:prstGeom>
          <a:noFill/>
        </p:spPr>
        <p:txBody>
          <a:bodyPr wrap="square" lIns="182880" tIns="146304" rIns="182880" bIns="146304" rtlCol="0">
            <a:spAutoFit/>
          </a:bodyPr>
          <a:lstStyle/>
          <a:p>
            <a:r>
              <a:rPr lang="en-US"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dirty="0"/>
          </a:p>
          <a:p>
            <a:r>
              <a:rPr lang="en-US"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err="1">
                <a:solidFill>
                  <a:schemeClr val="tx1"/>
                </a:solidFill>
                <a:cs typeface="Segoe UI" panose="020B0502040204020203" pitchFamily="34" charset="0"/>
              </a:rPr>
              <a:t>MLOps</a:t>
            </a:r>
            <a:r>
              <a:rPr lang="en-US" sz="4900" dirty="0">
                <a:solidFill>
                  <a:schemeClr val="tx1"/>
                </a:solidFill>
                <a:cs typeface="Segoe UI" panose="020B0502040204020203" pitchFamily="34" charset="0"/>
              </a:rPr>
              <a:t>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i="1"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4680</TotalTime>
  <Words>3596</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Tim Henning</cp:lastModifiedBy>
  <cp:revision>120</cp:revision>
  <dcterms:created xsi:type="dcterms:W3CDTF">2016-01-21T23:17:09Z</dcterms:created>
  <dcterms:modified xsi:type="dcterms:W3CDTF">2019-12-24T17:12:19Z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