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1" r:id="rId6"/>
    <p:sldId id="262" r:id="rId7"/>
    <p:sldId id="263" r:id="rId8"/>
    <p:sldId id="25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76F9548-4B5F-4294-951F-FE7C6E7BA499}" type="datetimeFigureOut">
              <a:rPr lang="en-AE" smtClean="0"/>
              <a:t>15/09/2022</a:t>
            </a:fld>
            <a:endParaRPr lang="en-AE"/>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AE"/>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18B762DC-A9A4-403E-9983-C58DC2E5CF67}" type="slidenum">
              <a:rPr lang="en-AE" smtClean="0"/>
              <a:t>‹#›</a:t>
            </a:fld>
            <a:endParaRPr lang="en-AE"/>
          </a:p>
        </p:txBody>
      </p:sp>
    </p:spTree>
    <p:extLst>
      <p:ext uri="{BB962C8B-B14F-4D97-AF65-F5344CB8AC3E}">
        <p14:creationId xmlns:p14="http://schemas.microsoft.com/office/powerpoint/2010/main" val="34328074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548-4B5F-4294-951F-FE7C6E7BA499}" type="datetimeFigureOut">
              <a:rPr lang="en-AE" smtClean="0"/>
              <a:t>15/09/2022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118157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548-4B5F-4294-951F-FE7C6E7BA499}" type="datetimeFigureOut">
              <a:rPr lang="en-AE" smtClean="0"/>
              <a:t>15/09/2022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142328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548-4B5F-4294-951F-FE7C6E7BA499}" type="datetimeFigureOut">
              <a:rPr lang="en-AE" smtClean="0"/>
              <a:t>15/09/2022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4539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76F9548-4B5F-4294-951F-FE7C6E7BA499}" type="datetimeFigureOut">
              <a:rPr lang="en-AE" smtClean="0"/>
              <a:t>15/09/2022</a:t>
            </a:fld>
            <a:endParaRPr lang="en-AE"/>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AE"/>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18B762DC-A9A4-403E-9983-C58DC2E5CF67}" type="slidenum">
              <a:rPr lang="en-AE" smtClean="0"/>
              <a:t>‹#›</a:t>
            </a:fld>
            <a:endParaRPr lang="en-AE"/>
          </a:p>
        </p:txBody>
      </p:sp>
    </p:spTree>
    <p:extLst>
      <p:ext uri="{BB962C8B-B14F-4D97-AF65-F5344CB8AC3E}">
        <p14:creationId xmlns:p14="http://schemas.microsoft.com/office/powerpoint/2010/main" val="5915079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F9548-4B5F-4294-951F-FE7C6E7BA499}" type="datetimeFigureOut">
              <a:rPr lang="en-AE" smtClean="0"/>
              <a:t>15/09/2022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284112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F9548-4B5F-4294-951F-FE7C6E7BA499}" type="datetimeFigureOut">
              <a:rPr lang="en-AE" smtClean="0"/>
              <a:t>15/09/2022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106615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F9548-4B5F-4294-951F-FE7C6E7BA499}" type="datetimeFigureOut">
              <a:rPr lang="en-AE" smtClean="0"/>
              <a:t>15/09/2022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107216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F9548-4B5F-4294-951F-FE7C6E7BA499}" type="datetimeFigureOut">
              <a:rPr lang="en-AE" smtClean="0"/>
              <a:t>15/09/2022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18B762DC-A9A4-403E-9983-C58DC2E5CF67}" type="slidenum">
              <a:rPr lang="en-AE" smtClean="0"/>
              <a:t>‹#›</a:t>
            </a:fld>
            <a:endParaRPr lang="en-AE"/>
          </a:p>
        </p:txBody>
      </p:sp>
    </p:spTree>
    <p:extLst>
      <p:ext uri="{BB962C8B-B14F-4D97-AF65-F5344CB8AC3E}">
        <p14:creationId xmlns:p14="http://schemas.microsoft.com/office/powerpoint/2010/main" val="146785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76F9548-4B5F-4294-951F-FE7C6E7BA499}" type="datetimeFigureOut">
              <a:rPr lang="en-AE" smtClean="0"/>
              <a:t>15/09/2022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8B762DC-A9A4-403E-9983-C58DC2E5CF67}" type="slidenum">
              <a:rPr lang="en-AE" smtClean="0"/>
              <a:t>‹#›</a:t>
            </a:fld>
            <a:endParaRPr lang="en-AE"/>
          </a:p>
        </p:txBody>
      </p:sp>
    </p:spTree>
    <p:extLst>
      <p:ext uri="{BB962C8B-B14F-4D97-AF65-F5344CB8AC3E}">
        <p14:creationId xmlns:p14="http://schemas.microsoft.com/office/powerpoint/2010/main" val="285238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B76F9548-4B5F-4294-951F-FE7C6E7BA499}" type="datetimeFigureOut">
              <a:rPr lang="en-AE" smtClean="0"/>
              <a:t>15/09/2022</a:t>
            </a:fld>
            <a:endParaRPr lang="en-AE"/>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AE"/>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18B762DC-A9A4-403E-9983-C58DC2E5CF67}" type="slidenum">
              <a:rPr lang="en-AE" smtClean="0"/>
              <a:t>‹#›</a:t>
            </a:fld>
            <a:endParaRPr lang="en-AE"/>
          </a:p>
        </p:txBody>
      </p:sp>
    </p:spTree>
    <p:extLst>
      <p:ext uri="{BB962C8B-B14F-4D97-AF65-F5344CB8AC3E}">
        <p14:creationId xmlns:p14="http://schemas.microsoft.com/office/powerpoint/2010/main" val="183650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76F9548-4B5F-4294-951F-FE7C6E7BA499}" type="datetimeFigureOut">
              <a:rPr lang="en-AE" smtClean="0"/>
              <a:t>15/09/2022</a:t>
            </a:fld>
            <a:endParaRPr lang="en-AE"/>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E"/>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8B762DC-A9A4-403E-9983-C58DC2E5CF67}" type="slidenum">
              <a:rPr lang="en-AE" smtClean="0"/>
              <a:t>‹#›</a:t>
            </a:fld>
            <a:endParaRPr lang="en-AE"/>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910993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3FE8-7339-A3FB-E2E9-0B69AFCD2354}"/>
              </a:ext>
            </a:extLst>
          </p:cNvPr>
          <p:cNvSpPr>
            <a:spLocks noGrp="1"/>
          </p:cNvSpPr>
          <p:nvPr>
            <p:ph type="ctrTitle"/>
          </p:nvPr>
        </p:nvSpPr>
        <p:spPr/>
        <p:txBody>
          <a:bodyPr/>
          <a:lstStyle/>
          <a:p>
            <a:r>
              <a:rPr lang="en-US" dirty="0"/>
              <a:t>MERN STACK 	</a:t>
            </a:r>
            <a:endParaRPr lang="en-AE" dirty="0"/>
          </a:p>
        </p:txBody>
      </p:sp>
      <p:sp>
        <p:nvSpPr>
          <p:cNvPr id="3" name="Subtitle 2">
            <a:extLst>
              <a:ext uri="{FF2B5EF4-FFF2-40B4-BE49-F238E27FC236}">
                <a16:creationId xmlns:a16="http://schemas.microsoft.com/office/drawing/2014/main" id="{D8F04FF3-1CD8-8EFB-98CA-52851380EFBB}"/>
              </a:ext>
            </a:extLst>
          </p:cNvPr>
          <p:cNvSpPr>
            <a:spLocks noGrp="1"/>
          </p:cNvSpPr>
          <p:nvPr>
            <p:ph type="subTitle" idx="1"/>
          </p:nvPr>
        </p:nvSpPr>
        <p:spPr/>
        <p:txBody>
          <a:bodyPr/>
          <a:lstStyle/>
          <a:p>
            <a:r>
              <a:rPr lang="en-US" dirty="0"/>
              <a:t>RELEASE 1</a:t>
            </a:r>
            <a:endParaRPr lang="en-AE" dirty="0"/>
          </a:p>
        </p:txBody>
      </p:sp>
      <p:sp>
        <p:nvSpPr>
          <p:cNvPr id="4" name="TextBox 3">
            <a:extLst>
              <a:ext uri="{FF2B5EF4-FFF2-40B4-BE49-F238E27FC236}">
                <a16:creationId xmlns:a16="http://schemas.microsoft.com/office/drawing/2014/main" id="{9720E2A2-0FEA-43FA-4D7A-A071C4BB042D}"/>
              </a:ext>
            </a:extLst>
          </p:cNvPr>
          <p:cNvSpPr txBox="1"/>
          <p:nvPr/>
        </p:nvSpPr>
        <p:spPr>
          <a:xfrm>
            <a:off x="3641558" y="3855530"/>
            <a:ext cx="4908884" cy="369332"/>
          </a:xfrm>
          <a:prstGeom prst="rect">
            <a:avLst/>
          </a:prstGeom>
          <a:noFill/>
        </p:spPr>
        <p:txBody>
          <a:bodyPr wrap="square" rtlCol="0">
            <a:spAutoFit/>
          </a:bodyPr>
          <a:lstStyle/>
          <a:p>
            <a:r>
              <a:rPr lang="en-US" dirty="0">
                <a:solidFill>
                  <a:schemeClr val="bg1"/>
                </a:solidFill>
              </a:rPr>
              <a:t>TEAM 9 – BOOTSTRAP PARADOX</a:t>
            </a:r>
            <a:endParaRPr lang="en-AE" dirty="0">
              <a:solidFill>
                <a:schemeClr val="bg1"/>
              </a:solidFill>
            </a:endParaRPr>
          </a:p>
        </p:txBody>
      </p:sp>
    </p:spTree>
    <p:extLst>
      <p:ext uri="{BB962C8B-B14F-4D97-AF65-F5344CB8AC3E}">
        <p14:creationId xmlns:p14="http://schemas.microsoft.com/office/powerpoint/2010/main" val="408320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F023-DD83-FD8E-F74B-E1BD6FD759F0}"/>
              </a:ext>
            </a:extLst>
          </p:cNvPr>
          <p:cNvSpPr>
            <a:spLocks noGrp="1"/>
          </p:cNvSpPr>
          <p:nvPr>
            <p:ph type="title"/>
          </p:nvPr>
        </p:nvSpPr>
        <p:spPr>
          <a:xfrm>
            <a:off x="1066800" y="642594"/>
            <a:ext cx="10058400" cy="5392446"/>
          </a:xfrm>
        </p:spPr>
        <p:txBody>
          <a:bodyPr>
            <a:normAutofit/>
          </a:bodyPr>
          <a:lstStyle/>
          <a:p>
            <a:r>
              <a:rPr lang="en-US" sz="8800" dirty="0">
                <a:solidFill>
                  <a:schemeClr val="accent1"/>
                </a:solidFill>
              </a:rPr>
              <a:t>THANK YOU!!!</a:t>
            </a:r>
            <a:endParaRPr lang="en-AE" sz="8800" dirty="0">
              <a:solidFill>
                <a:schemeClr val="accent1"/>
              </a:solidFill>
            </a:endParaRPr>
          </a:p>
        </p:txBody>
      </p:sp>
      <p:sp>
        <p:nvSpPr>
          <p:cNvPr id="3" name="Content Placeholder 2">
            <a:extLst>
              <a:ext uri="{FF2B5EF4-FFF2-40B4-BE49-F238E27FC236}">
                <a16:creationId xmlns:a16="http://schemas.microsoft.com/office/drawing/2014/main" id="{1738CEB6-A56E-F489-F401-EE20840AF0F4}"/>
              </a:ext>
            </a:extLst>
          </p:cNvPr>
          <p:cNvSpPr>
            <a:spLocks noGrp="1"/>
          </p:cNvSpPr>
          <p:nvPr>
            <p:ph idx="1"/>
          </p:nvPr>
        </p:nvSpPr>
        <p:spPr/>
        <p:txBody>
          <a:bodyPr/>
          <a:lstStyle/>
          <a:p>
            <a:endParaRPr lang="en-AE" dirty="0"/>
          </a:p>
        </p:txBody>
      </p:sp>
    </p:spTree>
    <p:extLst>
      <p:ext uri="{BB962C8B-B14F-4D97-AF65-F5344CB8AC3E}">
        <p14:creationId xmlns:p14="http://schemas.microsoft.com/office/powerpoint/2010/main" val="350478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A808-C0DE-015C-1821-C94040AC18E7}"/>
              </a:ext>
            </a:extLst>
          </p:cNvPr>
          <p:cNvSpPr>
            <a:spLocks noGrp="1"/>
          </p:cNvSpPr>
          <p:nvPr>
            <p:ph type="title"/>
          </p:nvPr>
        </p:nvSpPr>
        <p:spPr/>
        <p:txBody>
          <a:bodyPr/>
          <a:lstStyle/>
          <a:p>
            <a:r>
              <a:rPr lang="en-US" dirty="0"/>
              <a:t>TEAM MEMBERS	</a:t>
            </a:r>
            <a:endParaRPr lang="en-AE" dirty="0"/>
          </a:p>
        </p:txBody>
      </p:sp>
      <p:sp>
        <p:nvSpPr>
          <p:cNvPr id="3" name="Content Placeholder 2">
            <a:extLst>
              <a:ext uri="{FF2B5EF4-FFF2-40B4-BE49-F238E27FC236}">
                <a16:creationId xmlns:a16="http://schemas.microsoft.com/office/drawing/2014/main" id="{7E6C0742-2D4E-634A-EC53-81522AB3DF03}"/>
              </a:ext>
            </a:extLst>
          </p:cNvPr>
          <p:cNvSpPr>
            <a:spLocks noGrp="1"/>
          </p:cNvSpPr>
          <p:nvPr>
            <p:ph idx="1"/>
          </p:nvPr>
        </p:nvSpPr>
        <p:spPr/>
        <p:txBody>
          <a:bodyPr/>
          <a:lstStyle/>
          <a:p>
            <a:r>
              <a:rPr lang="en-US" dirty="0"/>
              <a:t>KUSHWANTH U.</a:t>
            </a:r>
          </a:p>
          <a:p>
            <a:r>
              <a:rPr lang="en-US" dirty="0"/>
              <a:t>BHARADWAJ V.</a:t>
            </a:r>
          </a:p>
          <a:p>
            <a:r>
              <a:rPr lang="en-US" dirty="0"/>
              <a:t>ABHIJITH SHAJI</a:t>
            </a:r>
          </a:p>
          <a:p>
            <a:r>
              <a:rPr lang="en-US" dirty="0"/>
              <a:t>MATHEW K.J.</a:t>
            </a:r>
          </a:p>
          <a:p>
            <a:r>
              <a:rPr lang="en-US" dirty="0"/>
              <a:t>VISHNU VARDHAN</a:t>
            </a:r>
            <a:endParaRPr lang="en-AE" dirty="0"/>
          </a:p>
        </p:txBody>
      </p:sp>
    </p:spTree>
    <p:extLst>
      <p:ext uri="{BB962C8B-B14F-4D97-AF65-F5344CB8AC3E}">
        <p14:creationId xmlns:p14="http://schemas.microsoft.com/office/powerpoint/2010/main" val="23004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C12D-5314-E591-9755-35FDCFAF0EEA}"/>
              </a:ext>
            </a:extLst>
          </p:cNvPr>
          <p:cNvSpPr>
            <a:spLocks noGrp="1"/>
          </p:cNvSpPr>
          <p:nvPr>
            <p:ph type="title"/>
          </p:nvPr>
        </p:nvSpPr>
        <p:spPr>
          <a:xfrm>
            <a:off x="1066800" y="642594"/>
            <a:ext cx="10058400" cy="5392446"/>
          </a:xfrm>
        </p:spPr>
        <p:txBody>
          <a:bodyPr>
            <a:normAutofit/>
          </a:bodyPr>
          <a:lstStyle/>
          <a:p>
            <a:r>
              <a:rPr lang="en-US" sz="6600" dirty="0">
                <a:solidFill>
                  <a:schemeClr val="accent1"/>
                </a:solidFill>
              </a:rPr>
              <a:t>MODULES AND DETAILS</a:t>
            </a:r>
            <a:endParaRPr lang="en-AE" sz="6600" dirty="0">
              <a:solidFill>
                <a:schemeClr val="accent1"/>
              </a:solidFill>
            </a:endParaRPr>
          </a:p>
        </p:txBody>
      </p:sp>
      <p:sp>
        <p:nvSpPr>
          <p:cNvPr id="3" name="Content Placeholder 2">
            <a:extLst>
              <a:ext uri="{FF2B5EF4-FFF2-40B4-BE49-F238E27FC236}">
                <a16:creationId xmlns:a16="http://schemas.microsoft.com/office/drawing/2014/main" id="{0FE8C188-FF77-F2C6-FEC8-3E3DB652F4EA}"/>
              </a:ext>
            </a:extLst>
          </p:cNvPr>
          <p:cNvSpPr>
            <a:spLocks noGrp="1"/>
          </p:cNvSpPr>
          <p:nvPr>
            <p:ph idx="1"/>
          </p:nvPr>
        </p:nvSpPr>
        <p:spPr/>
        <p:txBody>
          <a:bodyPr/>
          <a:lstStyle/>
          <a:p>
            <a:endParaRPr lang="en-AE" dirty="0"/>
          </a:p>
        </p:txBody>
      </p:sp>
    </p:spTree>
    <p:extLst>
      <p:ext uri="{BB962C8B-B14F-4D97-AF65-F5344CB8AC3E}">
        <p14:creationId xmlns:p14="http://schemas.microsoft.com/office/powerpoint/2010/main" val="208805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D775-1EFC-B2B7-77AF-9F8C01634AFA}"/>
              </a:ext>
            </a:extLst>
          </p:cNvPr>
          <p:cNvSpPr>
            <a:spLocks noGrp="1"/>
          </p:cNvSpPr>
          <p:nvPr>
            <p:ph type="title"/>
          </p:nvPr>
        </p:nvSpPr>
        <p:spPr/>
        <p:txBody>
          <a:bodyPr>
            <a:normAutofit fontScale="90000"/>
          </a:bodyPr>
          <a:lstStyle/>
          <a:p>
            <a:r>
              <a:rPr lang="en-US" dirty="0"/>
              <a:t>MODULE 6.1-6.5 HEALTH CENTER	</a:t>
            </a:r>
            <a:endParaRPr lang="en-AE" dirty="0"/>
          </a:p>
        </p:txBody>
      </p:sp>
      <p:sp>
        <p:nvSpPr>
          <p:cNvPr id="3" name="Content Placeholder 2">
            <a:extLst>
              <a:ext uri="{FF2B5EF4-FFF2-40B4-BE49-F238E27FC236}">
                <a16:creationId xmlns:a16="http://schemas.microsoft.com/office/drawing/2014/main" id="{6D024E57-47CB-60EB-8A9C-1D048F754F48}"/>
              </a:ext>
            </a:extLst>
          </p:cNvPr>
          <p:cNvSpPr>
            <a:spLocks noGrp="1"/>
          </p:cNvSpPr>
          <p:nvPr>
            <p:ph idx="1"/>
          </p:nvPr>
        </p:nvSpPr>
        <p:spPr/>
        <p:txBody>
          <a:bodyPr>
            <a:normAutofit/>
          </a:bodyPr>
          <a:lstStyle/>
          <a:p>
            <a:r>
              <a:rPr lang="en-US" dirty="0"/>
              <a:t>Doctor Consultation:  The system gets the request in the front end; it is then passed as a request to the backend. The appropriate database handles the request and corresponding response is fired back by express into the front end. This shows details about regarding consultation for the doctor.</a:t>
            </a:r>
          </a:p>
          <a:p>
            <a:r>
              <a:rPr lang="en-US" dirty="0"/>
              <a:t>Student Medical Record Management: Each student medical record is stored in a separate collection – a separate schema had been created for the same which could be edited to do CRUD operations to the medical records.</a:t>
            </a:r>
          </a:p>
          <a:p>
            <a:r>
              <a:rPr lang="en-US" dirty="0"/>
              <a:t>Employee Medical Record Management: The above-mentioned schema stores the details of the person using the module, i.e., it can differentiate between an employee and a student, hence adding the required feature.</a:t>
            </a:r>
          </a:p>
          <a:p>
            <a:r>
              <a:rPr lang="en-US" dirty="0"/>
              <a:t>Pharmacy Data: The pharmacy data schema-stores all the details required for a particular medical drug that is available in the Health Center.</a:t>
            </a:r>
          </a:p>
          <a:p>
            <a:endParaRPr lang="en-AE" dirty="0"/>
          </a:p>
        </p:txBody>
      </p:sp>
    </p:spTree>
    <p:extLst>
      <p:ext uri="{BB962C8B-B14F-4D97-AF65-F5344CB8AC3E}">
        <p14:creationId xmlns:p14="http://schemas.microsoft.com/office/powerpoint/2010/main" val="121472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8504-45DF-118E-5E98-545C4CB74983}"/>
              </a:ext>
            </a:extLst>
          </p:cNvPr>
          <p:cNvSpPr>
            <a:spLocks noGrp="1"/>
          </p:cNvSpPr>
          <p:nvPr>
            <p:ph type="title"/>
          </p:nvPr>
        </p:nvSpPr>
        <p:spPr/>
        <p:txBody>
          <a:bodyPr>
            <a:normAutofit fontScale="90000"/>
          </a:bodyPr>
          <a:lstStyle/>
          <a:p>
            <a:r>
              <a:rPr lang="en-US" dirty="0"/>
              <a:t>MODULE 7.1-7.5 LIBRARY MANAGEMNT	</a:t>
            </a:r>
            <a:endParaRPr lang="en-AE" dirty="0"/>
          </a:p>
        </p:txBody>
      </p:sp>
      <p:sp>
        <p:nvSpPr>
          <p:cNvPr id="3" name="Content Placeholder 2">
            <a:extLst>
              <a:ext uri="{FF2B5EF4-FFF2-40B4-BE49-F238E27FC236}">
                <a16:creationId xmlns:a16="http://schemas.microsoft.com/office/drawing/2014/main" id="{161B8F07-37BD-0E25-9D5E-C85E55C3C633}"/>
              </a:ext>
            </a:extLst>
          </p:cNvPr>
          <p:cNvSpPr>
            <a:spLocks noGrp="1"/>
          </p:cNvSpPr>
          <p:nvPr>
            <p:ph idx="1"/>
          </p:nvPr>
        </p:nvSpPr>
        <p:spPr/>
        <p:txBody>
          <a:bodyPr/>
          <a:lstStyle/>
          <a:p>
            <a:r>
              <a:rPr lang="en-US" dirty="0"/>
              <a:t>Schemas have been created for the required module. We have books and corresponding accounts that can access a particular book. </a:t>
            </a:r>
          </a:p>
          <a:p>
            <a:r>
              <a:rPr lang="en-US" dirty="0"/>
              <a:t>There are asynchronous functions created to handle requests and to send back responses. These functionalities help us to check for a particular book, store a book, issue a book and return a book.</a:t>
            </a:r>
          </a:p>
          <a:p>
            <a:r>
              <a:rPr lang="en-US" dirty="0"/>
              <a:t>We can send appropriate requests using the webpage – library page of the ERP module that deals with the same.</a:t>
            </a:r>
            <a:endParaRPr lang="en-AE" dirty="0"/>
          </a:p>
        </p:txBody>
      </p:sp>
    </p:spTree>
    <p:extLst>
      <p:ext uri="{BB962C8B-B14F-4D97-AF65-F5344CB8AC3E}">
        <p14:creationId xmlns:p14="http://schemas.microsoft.com/office/powerpoint/2010/main" val="88095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F205-78EC-100F-B7B8-D8E947F938F2}"/>
              </a:ext>
            </a:extLst>
          </p:cNvPr>
          <p:cNvSpPr>
            <a:spLocks noGrp="1"/>
          </p:cNvSpPr>
          <p:nvPr>
            <p:ph type="title"/>
          </p:nvPr>
        </p:nvSpPr>
        <p:spPr/>
        <p:txBody>
          <a:bodyPr>
            <a:normAutofit/>
          </a:bodyPr>
          <a:lstStyle/>
          <a:p>
            <a:r>
              <a:rPr lang="en-US" sz="3600" dirty="0"/>
              <a:t>MODULE 11.1-11.2 GENERAL ADMINISTRATION	</a:t>
            </a:r>
            <a:endParaRPr lang="en-AE" sz="3600" dirty="0"/>
          </a:p>
        </p:txBody>
      </p:sp>
      <p:sp>
        <p:nvSpPr>
          <p:cNvPr id="3" name="Content Placeholder 2">
            <a:extLst>
              <a:ext uri="{FF2B5EF4-FFF2-40B4-BE49-F238E27FC236}">
                <a16:creationId xmlns:a16="http://schemas.microsoft.com/office/drawing/2014/main" id="{A727F9C9-4A2F-4508-798A-E5D551D9DFE0}"/>
              </a:ext>
            </a:extLst>
          </p:cNvPr>
          <p:cNvSpPr>
            <a:spLocks noGrp="1"/>
          </p:cNvSpPr>
          <p:nvPr>
            <p:ph idx="1"/>
          </p:nvPr>
        </p:nvSpPr>
        <p:spPr/>
        <p:txBody>
          <a:bodyPr/>
          <a:lstStyle/>
          <a:p>
            <a:r>
              <a:rPr lang="en-US" dirty="0"/>
              <a:t>Institute Vehicle Management for Guests: A schema has been created for the same in the backend that contains all the details of the vehicle used and the guest it has been associated to. This option can be availed from the web page that shows the details of the vehicle.</a:t>
            </a:r>
          </a:p>
          <a:p>
            <a:r>
              <a:rPr lang="en-US" dirty="0"/>
              <a:t>Institute Guest house management: The schema corresponding to the required module has been created and the webpage enables us to access and edit the corresponding schema functionalities.</a:t>
            </a:r>
          </a:p>
          <a:p>
            <a:pPr marL="0" indent="0">
              <a:buNone/>
            </a:pPr>
            <a:endParaRPr lang="en-AE" dirty="0"/>
          </a:p>
        </p:txBody>
      </p:sp>
    </p:spTree>
    <p:extLst>
      <p:ext uri="{BB962C8B-B14F-4D97-AF65-F5344CB8AC3E}">
        <p14:creationId xmlns:p14="http://schemas.microsoft.com/office/powerpoint/2010/main" val="347627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6563-B4B6-7D73-C844-8E6C1A8ECC13}"/>
              </a:ext>
            </a:extLst>
          </p:cNvPr>
          <p:cNvSpPr>
            <a:spLocks noGrp="1"/>
          </p:cNvSpPr>
          <p:nvPr>
            <p:ph type="title"/>
          </p:nvPr>
        </p:nvSpPr>
        <p:spPr/>
        <p:txBody>
          <a:bodyPr>
            <a:normAutofit fontScale="90000"/>
          </a:bodyPr>
          <a:lstStyle/>
          <a:p>
            <a:r>
              <a:rPr lang="en-US" dirty="0"/>
              <a:t>MODULE 12.31 to 12.33 Sponsored Research and Consultancy</a:t>
            </a:r>
            <a:endParaRPr lang="en-AE" dirty="0"/>
          </a:p>
        </p:txBody>
      </p:sp>
      <p:sp>
        <p:nvSpPr>
          <p:cNvPr id="3" name="Content Placeholder 2">
            <a:extLst>
              <a:ext uri="{FF2B5EF4-FFF2-40B4-BE49-F238E27FC236}">
                <a16:creationId xmlns:a16="http://schemas.microsoft.com/office/drawing/2014/main" id="{C9F10209-027D-A5F5-4194-B5C40DB85F36}"/>
              </a:ext>
            </a:extLst>
          </p:cNvPr>
          <p:cNvSpPr>
            <a:spLocks noGrp="1"/>
          </p:cNvSpPr>
          <p:nvPr>
            <p:ph idx="1"/>
          </p:nvPr>
        </p:nvSpPr>
        <p:spPr/>
        <p:txBody>
          <a:bodyPr/>
          <a:lstStyle/>
          <a:p>
            <a:r>
              <a:rPr lang="en-US" dirty="0"/>
              <a:t>Open Project Notifications: The system provides notifications to the concerned Faculty regarding open projects. This has been established in the webpage.</a:t>
            </a:r>
          </a:p>
          <a:p>
            <a:r>
              <a:rPr lang="en-US" dirty="0"/>
              <a:t>Processes from Accounts Module: The frontend shows the notifications and it shows the corresponding processes associated with the accounts module.</a:t>
            </a:r>
          </a:p>
          <a:p>
            <a:r>
              <a:rPr lang="en-US" dirty="0"/>
              <a:t>Processes from Accounts Modules: The processes from Accounts modules are acquired in a holistic manner with complete freedom of parameterization to ensure the robust yet flexible system capable of meeting the diverse and niche needs of the user is developed with the schema.</a:t>
            </a:r>
            <a:endParaRPr lang="en-AE" dirty="0"/>
          </a:p>
        </p:txBody>
      </p:sp>
    </p:spTree>
    <p:extLst>
      <p:ext uri="{BB962C8B-B14F-4D97-AF65-F5344CB8AC3E}">
        <p14:creationId xmlns:p14="http://schemas.microsoft.com/office/powerpoint/2010/main" val="111937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534A-B03D-1E6A-FE1C-2BEE4ABBD727}"/>
              </a:ext>
            </a:extLst>
          </p:cNvPr>
          <p:cNvSpPr>
            <a:spLocks noGrp="1"/>
          </p:cNvSpPr>
          <p:nvPr>
            <p:ph type="title"/>
          </p:nvPr>
        </p:nvSpPr>
        <p:spPr/>
        <p:txBody>
          <a:bodyPr/>
          <a:lstStyle/>
          <a:p>
            <a:r>
              <a:rPr lang="en-US" dirty="0"/>
              <a:t>PROGRESS OF RELEASE 1</a:t>
            </a:r>
            <a:endParaRPr lang="en-AE" dirty="0"/>
          </a:p>
        </p:txBody>
      </p:sp>
      <p:sp>
        <p:nvSpPr>
          <p:cNvPr id="3" name="Content Placeholder 2">
            <a:extLst>
              <a:ext uri="{FF2B5EF4-FFF2-40B4-BE49-F238E27FC236}">
                <a16:creationId xmlns:a16="http://schemas.microsoft.com/office/drawing/2014/main" id="{C11AB146-F10D-D0E6-5A67-E5C8E71C10FD}"/>
              </a:ext>
            </a:extLst>
          </p:cNvPr>
          <p:cNvSpPr>
            <a:spLocks noGrp="1"/>
          </p:cNvSpPr>
          <p:nvPr>
            <p:ph idx="1"/>
          </p:nvPr>
        </p:nvSpPr>
        <p:spPr/>
        <p:txBody>
          <a:bodyPr/>
          <a:lstStyle/>
          <a:p>
            <a:r>
              <a:rPr lang="en-US" dirty="0"/>
              <a:t>Front end has been successfully created and established for all the required modules and has been tested for all cases.</a:t>
            </a:r>
          </a:p>
          <a:p>
            <a:r>
              <a:rPr lang="en-US" dirty="0"/>
              <a:t>Backend has been created with schemas for all the modules except for Referral letters to Hospitals, Fine Management and Due Clearance, and Paper Acquisition Modules.</a:t>
            </a:r>
          </a:p>
          <a:p>
            <a:r>
              <a:rPr lang="en-US" dirty="0"/>
              <a:t>However, the backend integration for certain modules is yet to be done which shall enable all the functionalities of the application.</a:t>
            </a:r>
          </a:p>
          <a:p>
            <a:endParaRPr lang="en-AE" dirty="0"/>
          </a:p>
        </p:txBody>
      </p:sp>
    </p:spTree>
    <p:extLst>
      <p:ext uri="{BB962C8B-B14F-4D97-AF65-F5344CB8AC3E}">
        <p14:creationId xmlns:p14="http://schemas.microsoft.com/office/powerpoint/2010/main" val="150742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AAF1-EA5D-125E-5DB3-F7A6F7128326}"/>
              </a:ext>
            </a:extLst>
          </p:cNvPr>
          <p:cNvSpPr>
            <a:spLocks noGrp="1"/>
          </p:cNvSpPr>
          <p:nvPr>
            <p:ph type="title"/>
          </p:nvPr>
        </p:nvSpPr>
        <p:spPr/>
        <p:txBody>
          <a:bodyPr/>
          <a:lstStyle/>
          <a:p>
            <a:r>
              <a:rPr lang="en-US" dirty="0"/>
              <a:t>Pending Tasks for Release 2</a:t>
            </a:r>
            <a:endParaRPr lang="en-AE" dirty="0"/>
          </a:p>
        </p:txBody>
      </p:sp>
      <p:sp>
        <p:nvSpPr>
          <p:cNvPr id="3" name="Content Placeholder 2">
            <a:extLst>
              <a:ext uri="{FF2B5EF4-FFF2-40B4-BE49-F238E27FC236}">
                <a16:creationId xmlns:a16="http://schemas.microsoft.com/office/drawing/2014/main" id="{EF7C7E9E-A679-AA9B-D3A4-892B1FFE1A95}"/>
              </a:ext>
            </a:extLst>
          </p:cNvPr>
          <p:cNvSpPr>
            <a:spLocks noGrp="1"/>
          </p:cNvSpPr>
          <p:nvPr>
            <p:ph idx="1"/>
          </p:nvPr>
        </p:nvSpPr>
        <p:spPr/>
        <p:txBody>
          <a:bodyPr/>
          <a:lstStyle/>
          <a:p>
            <a:r>
              <a:rPr lang="en-US" dirty="0"/>
              <a:t>Connecting all the collections in the database ,i.e. the front end and back end integration must be completed to allow requests and responses to flow enabling all the functionalities of the ERP module.</a:t>
            </a:r>
          </a:p>
          <a:p>
            <a:r>
              <a:rPr lang="en-US" dirty="0"/>
              <a:t>Differentiating user and admin login in the UI, so preferential access can be guaranteed to the two.</a:t>
            </a:r>
          </a:p>
          <a:p>
            <a:endParaRPr lang="en-AE" dirty="0"/>
          </a:p>
        </p:txBody>
      </p:sp>
    </p:spTree>
    <p:extLst>
      <p:ext uri="{BB962C8B-B14F-4D97-AF65-F5344CB8AC3E}">
        <p14:creationId xmlns:p14="http://schemas.microsoft.com/office/powerpoint/2010/main" val="2904259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Savon</Template>
  <TotalTime>0</TotalTime>
  <Words>600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Savon</vt:lpstr>
      <vt:lpstr>MERN STACK  </vt:lpstr>
      <vt:lpstr>TEAM MEMBERS </vt:lpstr>
      <vt:lpstr>MODULES AND DETAILS</vt:lpstr>
      <vt:lpstr>MODULE 6.1-6.5 HEALTH CENTER </vt:lpstr>
      <vt:lpstr>MODULE 7.1-7.5 LIBRARY MANAGEMNT </vt:lpstr>
      <vt:lpstr>MODULE 11.1-11.2 GENERAL ADMINISTRATION </vt:lpstr>
      <vt:lpstr>MODULE 12.31 to 12.33 Sponsored Research and Consultancy</vt:lpstr>
      <vt:lpstr>PROGRESS OF RELEASE 1</vt:lpstr>
      <vt:lpstr>Pending Tasks for Release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STACK  </dc:title>
  <dc:creator>EE20B001 ABHIJITH SHAJI</dc:creator>
  <cp:lastModifiedBy>EE20B001 ABHIJITH SHAJI</cp:lastModifiedBy>
  <cp:revision>1</cp:revision>
  <dcterms:created xsi:type="dcterms:W3CDTF">2022-09-15T15:37:56Z</dcterms:created>
  <dcterms:modified xsi:type="dcterms:W3CDTF">2022-09-15T18:21:31Z</dcterms:modified>
</cp:coreProperties>
</file>