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107" d="100"/>
          <a:sy n="107" d="100"/>
        </p:scale>
        <p:origin x="1760"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12/3/19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12/3/19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12/3/19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12/3/19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12/3/19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12/3/19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12/3/19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09298"/>
            <a:ext cx="6477000" cy="2895600"/>
          </a:xfrm>
        </p:spPr>
        <p:txBody>
          <a:bodyPr>
            <a:normAutofit/>
          </a:bodyPr>
          <a:lstStyle/>
          <a:p>
            <a:pPr algn="ctr"/>
            <a:r>
              <a:rPr lang="en-US" dirty="0"/>
              <a:t>Learning Fingerprint Reconstruction: From Minutiae to Image</a:t>
            </a:r>
            <a:br>
              <a:rPr lang="en-US" dirty="0"/>
            </a:br>
            <a:endParaRPr lang="en-US" dirty="0"/>
          </a:p>
        </p:txBody>
      </p:sp>
      <p:sp>
        <p:nvSpPr>
          <p:cNvPr id="3" name="Subtitle 2"/>
          <p:cNvSpPr>
            <a:spLocks noGrp="1"/>
          </p:cNvSpPr>
          <p:nvPr>
            <p:ph type="subTitle" idx="1"/>
          </p:nvPr>
        </p:nvSpPr>
        <p:spPr>
          <a:xfrm>
            <a:off x="3352800" y="3581400"/>
            <a:ext cx="6705600" cy="2621037"/>
          </a:xfrm>
        </p:spPr>
        <p:txBody>
          <a:bodyPr>
            <a:normAutofit fontScale="92500" lnSpcReduction="10000"/>
          </a:bodyPr>
          <a:lstStyle/>
          <a:p>
            <a:r>
              <a:rPr lang="en-US" i="1" dirty="0"/>
              <a:t>EEC-521/CIS 634- SOFTWARE ENGINEERING</a:t>
            </a:r>
            <a:endParaRPr lang="en-US" dirty="0"/>
          </a:p>
          <a:p>
            <a:r>
              <a:rPr lang="en-US" dirty="0"/>
              <a:t>Team:- </a:t>
            </a:r>
          </a:p>
          <a:p>
            <a:r>
              <a:rPr lang="en-US" dirty="0"/>
              <a:t>Ganesh </a:t>
            </a:r>
            <a:r>
              <a:rPr lang="en-US" dirty="0" err="1"/>
              <a:t>Darapaneni</a:t>
            </a:r>
            <a:r>
              <a:rPr lang="en-US" dirty="0"/>
              <a:t> </a:t>
            </a:r>
          </a:p>
          <a:p>
            <a:r>
              <a:rPr lang="en-US" dirty="0"/>
              <a:t>Srikanth </a:t>
            </a:r>
            <a:r>
              <a:rPr lang="en-US" dirty="0" err="1"/>
              <a:t>Potla</a:t>
            </a:r>
            <a:endParaRPr lang="en-US" dirty="0"/>
          </a:p>
          <a:p>
            <a:r>
              <a:rPr lang="en-US" dirty="0"/>
              <a:t> Bharadwaj </a:t>
            </a:r>
            <a:r>
              <a:rPr lang="en-US" dirty="0" err="1"/>
              <a:t>Chava</a:t>
            </a:r>
            <a:endParaRPr lang="en-US" dirty="0"/>
          </a:p>
          <a:p>
            <a:r>
              <a:rPr lang="en-US" dirty="0"/>
              <a:t> </a:t>
            </a:r>
            <a:r>
              <a:rPr lang="en-US" dirty="0" err="1"/>
              <a:t>DeekshaReddy</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MODULES:</a:t>
            </a:r>
            <a:br>
              <a:rPr lang="en-US" dirty="0"/>
            </a:br>
            <a:endParaRPr lang="en-US" dirty="0"/>
          </a:p>
        </p:txBody>
      </p:sp>
      <p:sp>
        <p:nvSpPr>
          <p:cNvPr id="3" name="Content Placeholder 2"/>
          <p:cNvSpPr>
            <a:spLocks noGrp="1"/>
          </p:cNvSpPr>
          <p:nvPr>
            <p:ph sz="quarter" idx="1"/>
          </p:nvPr>
        </p:nvSpPr>
        <p:spPr/>
        <p:txBody>
          <a:bodyPr/>
          <a:lstStyle/>
          <a:p>
            <a:pPr lvl="0"/>
            <a:r>
              <a:rPr lang="en-US" dirty="0"/>
              <a:t>Am-Fm Fingerprint Model</a:t>
            </a:r>
          </a:p>
          <a:p>
            <a:pPr lvl="0"/>
            <a:r>
              <a:rPr lang="en-US" dirty="0"/>
              <a:t>Dictionary Construction</a:t>
            </a:r>
          </a:p>
          <a:p>
            <a:pPr lvl="0"/>
            <a:r>
              <a:rPr lang="en-US" dirty="0"/>
              <a:t>Orientation Field Reconstruction</a:t>
            </a:r>
          </a:p>
          <a:p>
            <a:pPr lvl="0"/>
            <a:r>
              <a:rPr lang="en-US" dirty="0"/>
              <a:t>Fingerprint Reconstruction</a:t>
            </a:r>
          </a:p>
          <a:p>
            <a:pPr lvl="0"/>
            <a:r>
              <a:rPr lang="en-US" dirty="0"/>
              <a:t>Fingerprint Image Refinement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Am-Fm Fingerprint Model: </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The AM-FM fingerprint model proposed by Larkin and Fletcher represents a fingerprint image </a:t>
            </a:r>
            <a:r>
              <a:rPr lang="en-US" i="1" dirty="0"/>
              <a:t>I </a:t>
            </a:r>
            <a:r>
              <a:rPr lang="en-US" dirty="0"/>
              <a:t>as a hologram, </a:t>
            </a:r>
            <a:r>
              <a:rPr lang="en-US" i="1" dirty="0"/>
              <a:t>i.e.</a:t>
            </a:r>
            <a:r>
              <a:rPr lang="en-US" dirty="0"/>
              <a:t>, consisting of 2D amplitude and frequency modulated fringe pattern: </a:t>
            </a:r>
            <a:r>
              <a:rPr lang="en-US" i="1" dirty="0"/>
              <a:t>I (x, y) </a:t>
            </a:r>
            <a:r>
              <a:rPr lang="en-US" dirty="0"/>
              <a:t>= </a:t>
            </a:r>
            <a:r>
              <a:rPr lang="en-US" i="1" dirty="0"/>
              <a:t>a(x, y) </a:t>
            </a:r>
            <a:r>
              <a:rPr lang="en-US" dirty="0"/>
              <a:t>+ </a:t>
            </a:r>
            <a:r>
              <a:rPr lang="en-US" i="1" dirty="0"/>
              <a:t>b(x, y) </a:t>
            </a:r>
            <a:r>
              <a:rPr lang="en-US" dirty="0" err="1"/>
              <a:t>cos</a:t>
            </a:r>
            <a:r>
              <a:rPr lang="en-US" i="1" dirty="0"/>
              <a:t>(ψ(x, y)) </a:t>
            </a:r>
            <a:r>
              <a:rPr lang="en-US" dirty="0"/>
              <a:t>+ </a:t>
            </a:r>
            <a:r>
              <a:rPr lang="en-US" i="1" dirty="0"/>
              <a:t>n(x, y), </a:t>
            </a:r>
            <a:r>
              <a:rPr lang="en-US" dirty="0"/>
              <a:t>(1) where </a:t>
            </a:r>
            <a:r>
              <a:rPr lang="en-US" i="1" dirty="0"/>
              <a:t>a(x, y)</a:t>
            </a:r>
            <a:r>
              <a:rPr lang="en-US" dirty="0"/>
              <a:t>, </a:t>
            </a:r>
            <a:r>
              <a:rPr lang="en-US" i="1" dirty="0"/>
              <a:t>b(x, y) </a:t>
            </a:r>
            <a:r>
              <a:rPr lang="en-US" dirty="0"/>
              <a:t>and </a:t>
            </a:r>
            <a:r>
              <a:rPr lang="en-US" i="1" dirty="0"/>
              <a:t>n(x, y) </a:t>
            </a:r>
            <a:r>
              <a:rPr lang="en-US" dirty="0"/>
              <a:t>are, respectively, the offset, amplitude and noise, which make the fingerprint realistic, and </a:t>
            </a:r>
            <a:r>
              <a:rPr lang="en-US" i="1" dirty="0"/>
              <a:t>ψ(x, y) </a:t>
            </a:r>
            <a:r>
              <a:rPr lang="en-US" dirty="0"/>
              <a:t>is the phase which completely determines the ridge structures and minutiae of the fingerprint.</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Dictionary Construction:</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algn="just"/>
            <a:r>
              <a:rPr lang="en-US" i="1" dirty="0"/>
              <a:t>1) Orientation Patch Dictionary: </a:t>
            </a:r>
            <a:r>
              <a:rPr lang="en-US" dirty="0"/>
              <a:t>The orientation patch dictionary proposed by </a:t>
            </a:r>
            <a:r>
              <a:rPr lang="en-US" dirty="0" err="1"/>
              <a:t>Feng</a:t>
            </a:r>
            <a:r>
              <a:rPr lang="en-US" dirty="0"/>
              <a:t> et al. for latent enhancement is directly utilized as prior knowledge of ridge flow for orientation field reconstruction. The orientation patch dictionary </a:t>
            </a:r>
            <a:r>
              <a:rPr lang="en-US" i="1" dirty="0"/>
              <a:t>DO</a:t>
            </a:r>
            <a:r>
              <a:rPr lang="en-US" dirty="0"/>
              <a:t>, consisting of a number of orientation patches, is constructed from a set of high quality fingerprints (50 rolled fingerprint images). An orientation patch consists of 10×10 orientation elements with each orientation element referring to the dominant orientation in a block of size 16 × 16 pixels.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Orientation Field Reconstruction:</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The orientation field is considered only in the foreground region of a fingerprint which is determined by dilating the convex hull of the input minutiae points with a disk-shape mask with a radius of 32 pixels. The image is divided into non-overlapping blocks of size 16 × 16 pixels. For the blocks containing minutiae, their orientations are simply replaced by the directions of their corresponding minutiae (modulated by </a:t>
            </a:r>
            <a:r>
              <a:rPr lang="en-US" i="1" dirty="0"/>
              <a:t>π</a:t>
            </a:r>
            <a:r>
              <a:rPr lang="en-US" dirty="0"/>
              <a:t>). Since the minutiae points are usually non-uniformly distributed (sparsely distributed in some regions), it is difficult to select representative orientation patches from </a:t>
            </a:r>
            <a:r>
              <a:rPr lang="en-US" i="1" dirty="0"/>
              <a:t>DO </a:t>
            </a:r>
            <a:r>
              <a:rPr lang="en-US" dirty="0"/>
              <a:t>in the region without minutiae or with one or two minutiae.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Fingerprint Reconstruction:</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The continuous phase patch dictionary is used to reconstruct fingerprint image patches based on the reconstructed orientation field and ridge frequency field. Global optimization is then adopted to obtain the reconstructed fingerprint image.</a:t>
            </a:r>
          </a:p>
          <a:p>
            <a:pPr lvl="0" algn="just"/>
            <a:r>
              <a:rPr lang="en-US" i="1" dirty="0"/>
              <a:t>Fingerprint Patch Reconstruction: </a:t>
            </a:r>
            <a:r>
              <a:rPr lang="en-US" dirty="0"/>
              <a:t>For a patch </a:t>
            </a:r>
            <a:r>
              <a:rPr lang="en-US" i="1" dirty="0"/>
              <a:t>p </a:t>
            </a:r>
            <a:r>
              <a:rPr lang="en-US" dirty="0"/>
              <a:t>of size 48 × 48 pixels in the initial image (only the reconstructed orientation field and ridge frequency field are available), its orientation field </a:t>
            </a:r>
            <a:r>
              <a:rPr lang="en-US" i="1" dirty="0" err="1"/>
              <a:t>θp</a:t>
            </a:r>
            <a:r>
              <a:rPr lang="en-US" i="1" dirty="0"/>
              <a:t> </a:t>
            </a:r>
            <a:r>
              <a:rPr lang="en-US" dirty="0"/>
              <a:t>with 3 × 3 blocks and average frequency </a:t>
            </a:r>
            <a:r>
              <a:rPr lang="en-US" i="1" dirty="0"/>
              <a:t>f p </a:t>
            </a:r>
            <a:r>
              <a:rPr lang="en-US" dirty="0"/>
              <a:t>are obtained from the reconstructed orientation field and frequency field. The minutiae can be added by combining the continuous phase patch and the spiral phase computed from the minutiae in a patch.</a:t>
            </a:r>
            <a:r>
              <a:rPr lang="en-US" i="1" dirty="0"/>
              <a:t> </a:t>
            </a:r>
            <a:endParaRPr lang="en-US" dirty="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Fingerprint Image Refinement:</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We adopt the global AM-FM model to remove the spurious minutiae from the reconstructed image </a:t>
            </a:r>
            <a:r>
              <a:rPr lang="en-US" i="1" dirty="0"/>
              <a:t>I. </a:t>
            </a:r>
            <a:r>
              <a:rPr lang="en-US" dirty="0"/>
              <a:t>The block wise orientation field is expanded to pixel-wise orientation field. The orientation unwrapping method proposed in is adopted to obtain the unwrapped orientation field </a:t>
            </a:r>
            <a:r>
              <a:rPr lang="en-US" i="1" dirty="0" err="1"/>
              <a:t>Ou</a:t>
            </a:r>
            <a:r>
              <a:rPr lang="en-US" dirty="0"/>
              <a:t>. For orientation field with singular points, there are horizontal discontinuity segments, which will introduce discontinuity in the unwrapped orientation field and then in the phase image.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l="21878" t="5128" r="22917" b="25926"/>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l="20833" t="13390" r="21154" b="18803"/>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l="12500" t="2851" r="12286" b="8498"/>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REFERENCE:</a:t>
            </a:r>
            <a:br>
              <a:rPr lang="en-US" dirty="0"/>
            </a:br>
            <a:endParaRPr lang="en-US" dirty="0"/>
          </a:p>
        </p:txBody>
      </p:sp>
      <p:sp>
        <p:nvSpPr>
          <p:cNvPr id="3" name="Content Placeholder 2"/>
          <p:cNvSpPr>
            <a:spLocks noGrp="1"/>
          </p:cNvSpPr>
          <p:nvPr>
            <p:ph sz="quarter" idx="1"/>
          </p:nvPr>
        </p:nvSpPr>
        <p:spPr/>
        <p:txBody>
          <a:bodyPr/>
          <a:lstStyle/>
          <a:p>
            <a:pPr algn="just"/>
            <a:r>
              <a:rPr lang="en-US" dirty="0"/>
              <a:t>Kai Cao and Anil K. Jain, </a:t>
            </a:r>
            <a:r>
              <a:rPr lang="en-US" i="1" dirty="0"/>
              <a:t>Fellow, IEEE</a:t>
            </a:r>
            <a:r>
              <a:rPr lang="en-US" dirty="0"/>
              <a:t>, “Learning Fingerprint Reconstruction: From Minutiae to Image”, </a:t>
            </a:r>
            <a:r>
              <a:rPr lang="en-US" b="1" dirty="0"/>
              <a:t>IEEE TRANSACTIONS ON INFORMATION FORENSICS AND SECURITY, VOL. 10, NO. 1, JANUARY 2015.</a:t>
            </a:r>
            <a:endParaRPr lang="en-US" dirty="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ABSTRACT:</a:t>
            </a:r>
            <a:br>
              <a:rPr lang="en-US" dirty="0"/>
            </a:br>
            <a:endParaRPr lang="en-US" dirty="0"/>
          </a:p>
        </p:txBody>
      </p:sp>
      <p:sp>
        <p:nvSpPr>
          <p:cNvPr id="3" name="Content Placeholder 2"/>
          <p:cNvSpPr>
            <a:spLocks noGrp="1"/>
          </p:cNvSpPr>
          <p:nvPr>
            <p:ph sz="quarter" idx="1"/>
          </p:nvPr>
        </p:nvSpPr>
        <p:spPr/>
        <p:txBody>
          <a:bodyPr/>
          <a:lstStyle/>
          <a:p>
            <a:pPr algn="just"/>
            <a:r>
              <a:rPr lang="en-US" dirty="0"/>
              <a:t>In this paper, the prior knowledge about fingerprint ridge structures is encoded in terms of orientation patch and continuous phase patch dictionaries to improve the fingerprint reconstruction. The orientation patch dictionary is used to reconstruct the orientation field from minutiae, while the continuous phase patch dictionary is used to reconstruct the ridge pattern.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EXISTING SYSTEM:</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Existing reconstruction algorithms essentially consist of two main steps: </a:t>
            </a:r>
            <a:r>
              <a:rPr lang="en-US" dirty="0" err="1"/>
              <a:t>i</a:t>
            </a:r>
            <a:r>
              <a:rPr lang="en-US" dirty="0"/>
              <a:t>) orientation field reconstruction and ii) ridge pattern reconstruction. The orientation field, which determines the ridge flow, can be reconstructed from minutiae and/or singular points. </a:t>
            </a:r>
          </a:p>
          <a:p>
            <a:pPr lvl="0" algn="just"/>
            <a:r>
              <a:rPr lang="en-US" dirty="0"/>
              <a:t>In existing work, the orientation field was reconstructed from the singular points (core and delta) using the </a:t>
            </a:r>
            <a:r>
              <a:rPr lang="en-US" dirty="0" err="1"/>
              <a:t>zeropole</a:t>
            </a:r>
            <a:r>
              <a:rPr lang="en-US" dirty="0"/>
              <a:t> model. However, the orientation field in fingerprints cannot simply be accounted for by singular points only.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DISADVANTAGES OF EXISTING SYSTEM:</a:t>
            </a:r>
            <a:br>
              <a:rPr lang="en-US" dirty="0"/>
            </a:br>
            <a:endParaRPr lang="en-US" dirty="0"/>
          </a:p>
        </p:txBody>
      </p:sp>
      <p:sp>
        <p:nvSpPr>
          <p:cNvPr id="3" name="Content Placeholder 2"/>
          <p:cNvSpPr>
            <a:spLocks noGrp="1"/>
          </p:cNvSpPr>
          <p:nvPr>
            <p:ph sz="quarter" idx="1"/>
          </p:nvPr>
        </p:nvSpPr>
        <p:spPr/>
        <p:txBody>
          <a:bodyPr/>
          <a:lstStyle/>
          <a:p>
            <a:pPr lvl="0" algn="just"/>
            <a:r>
              <a:rPr lang="en-US" dirty="0"/>
              <a:t>Although several fingerprint reconstruction algorithms have been proposed, the matching performance of the reconstructed fingerprints compared with the original fingerprint images is still not very satisfactory. That means the reconstructed fingerprint image is not very close to the original fingerprint image that the minutiae were extracted from.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PROPOSED SYSTEM:</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We propose to reconstruct fingerprint patches using continuous phase patch dictionary and minutiae belonging to these patches; these patches are optimally selected to form a fingerprint image. The spurious minutiae, which are detected in the phase of the reconstructed fingerprint image but not included in the input minutiae template, are then removed using the global AF-FM model. The proposed reconstruction algorithm has been evaluated on three different public domain databases.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ADVANTAGES OF PROPOSED SYSTEM:</a:t>
            </a:r>
            <a:br>
              <a:rPr lang="en-US" dirty="0"/>
            </a:br>
            <a:endParaRPr lang="en-US" dirty="0"/>
          </a:p>
        </p:txBody>
      </p:sp>
      <p:sp>
        <p:nvSpPr>
          <p:cNvPr id="3" name="Content Placeholder 2"/>
          <p:cNvSpPr>
            <a:spLocks noGrp="1"/>
          </p:cNvSpPr>
          <p:nvPr>
            <p:ph sz="quarter" idx="1"/>
          </p:nvPr>
        </p:nvSpPr>
        <p:spPr/>
        <p:txBody>
          <a:bodyPr>
            <a:normAutofit/>
          </a:bodyPr>
          <a:lstStyle/>
          <a:p>
            <a:pPr lvl="0" algn="just"/>
            <a:r>
              <a:rPr lang="en-US" dirty="0"/>
              <a:t>Given the prior knowledge of orientation pattern (</a:t>
            </a:r>
            <a:r>
              <a:rPr lang="en-US" i="1" dirty="0"/>
              <a:t>i.e.</a:t>
            </a:r>
            <a:r>
              <a:rPr lang="en-US" dirty="0"/>
              <a:t>, orientation patch dictionary), the orientation field reconstructed from the proposed algorithm is better than the method proposed in existing; the singular points obtained from the proposed algorithm are very close to the original ones.</a:t>
            </a:r>
          </a:p>
          <a:p>
            <a:pPr lvl="0" algn="just"/>
            <a:r>
              <a:rPr lang="en-US" dirty="0"/>
              <a:t>Experimental results demonstrate that the proposed algorithm performs better than two state of- the-art reconstruction algorithms.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SYSTEM ARCHITECTURE:</a:t>
            </a:r>
            <a:br>
              <a:rPr lang="en-US" dirty="0"/>
            </a:br>
            <a:endParaRPr lang="en-US" dirty="0"/>
          </a:p>
        </p:txBody>
      </p:sp>
      <p:pic>
        <p:nvPicPr>
          <p:cNvPr id="4" name="Picture 3"/>
          <p:cNvPicPr/>
          <p:nvPr/>
        </p:nvPicPr>
        <p:blipFill>
          <a:blip r:embed="rId2"/>
          <a:srcRect/>
          <a:stretch>
            <a:fillRect/>
          </a:stretch>
        </p:blipFill>
        <p:spPr bwMode="auto">
          <a:xfrm>
            <a:off x="1600200" y="1271985"/>
            <a:ext cx="5943600" cy="431403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HARDWARE REQUIREMENTS:</a:t>
            </a:r>
            <a:br>
              <a:rPr lang="en-US" dirty="0"/>
            </a:br>
            <a:endParaRPr lang="en-US" dirty="0"/>
          </a:p>
        </p:txBody>
      </p:sp>
      <p:sp>
        <p:nvSpPr>
          <p:cNvPr id="3" name="Content Placeholder 2"/>
          <p:cNvSpPr>
            <a:spLocks noGrp="1"/>
          </p:cNvSpPr>
          <p:nvPr>
            <p:ph sz="quarter" idx="1"/>
          </p:nvPr>
        </p:nvSpPr>
        <p:spPr/>
        <p:txBody>
          <a:bodyPr/>
          <a:lstStyle/>
          <a:p>
            <a:pPr lvl="0"/>
            <a:r>
              <a:rPr lang="en-GB" dirty="0"/>
              <a:t>System		 	: 	Pentium IV 2.4 GHz.</a:t>
            </a:r>
            <a:endParaRPr lang="en-US" dirty="0"/>
          </a:p>
          <a:p>
            <a:pPr lvl="0"/>
            <a:r>
              <a:rPr lang="en-GB" dirty="0"/>
              <a:t>Hard Disk           		: 	40 GB.</a:t>
            </a:r>
            <a:endParaRPr lang="en-US" dirty="0"/>
          </a:p>
          <a:p>
            <a:pPr lvl="0"/>
            <a:r>
              <a:rPr lang="en-GB" dirty="0"/>
              <a:t>Floppy Drive		: 	1.44 Mb.</a:t>
            </a:r>
            <a:endParaRPr lang="en-US" dirty="0"/>
          </a:p>
          <a:p>
            <a:pPr lvl="0"/>
            <a:r>
              <a:rPr lang="en-GB" dirty="0"/>
              <a:t>Monitor			: 	15 VGA Colour.</a:t>
            </a:r>
            <a:endParaRPr lang="en-US" dirty="0"/>
          </a:p>
          <a:p>
            <a:pPr lvl="0"/>
            <a:r>
              <a:rPr lang="en-GB" dirty="0"/>
              <a:t>Mouse			: 	Logitech.</a:t>
            </a:r>
            <a:endParaRPr lang="en-US" dirty="0"/>
          </a:p>
          <a:p>
            <a:pPr lvl="0"/>
            <a:r>
              <a:rPr lang="en-GB" dirty="0"/>
              <a:t>Ram			: 	512 Mb.</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SOFTWARE REQUIREMENTS:</a:t>
            </a:r>
            <a:br>
              <a:rPr lang="en-US" dirty="0"/>
            </a:br>
            <a:endParaRPr lang="en-US" dirty="0"/>
          </a:p>
        </p:txBody>
      </p:sp>
      <p:sp>
        <p:nvSpPr>
          <p:cNvPr id="3" name="Content Placeholder 2"/>
          <p:cNvSpPr>
            <a:spLocks noGrp="1"/>
          </p:cNvSpPr>
          <p:nvPr>
            <p:ph sz="quarter" idx="1"/>
          </p:nvPr>
        </p:nvSpPr>
        <p:spPr/>
        <p:txBody>
          <a:bodyPr/>
          <a:lstStyle/>
          <a:p>
            <a:pPr lvl="0"/>
            <a:r>
              <a:rPr lang="en-US" dirty="0"/>
              <a:t>Operating system 	: 	Windows XP/7.</a:t>
            </a:r>
          </a:p>
          <a:p>
            <a:pPr lvl="0"/>
            <a:r>
              <a:rPr lang="en-US" dirty="0"/>
              <a:t>Coding Language	: 	</a:t>
            </a:r>
            <a:r>
              <a:rPr lang="en-US" dirty="0" err="1"/>
              <a:t>C#.net</a:t>
            </a:r>
            <a:endParaRPr lang="en-US" dirty="0"/>
          </a:p>
          <a:p>
            <a:pPr lvl="0"/>
            <a:r>
              <a:rPr lang="en-US" dirty="0"/>
              <a:t>Tool			:	Visual Studio 2010</a:t>
            </a:r>
          </a:p>
          <a:p>
            <a:pPr lvl="0"/>
            <a:r>
              <a:rPr lang="en-US" dirty="0"/>
              <a:t>Database		:	SQL SERVER 2008</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TotalTime>
  <Words>1085</Words>
  <Application>Microsoft Macintosh PowerPoint</Application>
  <PresentationFormat>On-screen Show (4:3)</PresentationFormat>
  <Paragraphs>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Tw Cen MT</vt:lpstr>
      <vt:lpstr>Wingdings</vt:lpstr>
      <vt:lpstr>Wingdings 2</vt:lpstr>
      <vt:lpstr>Median</vt:lpstr>
      <vt:lpstr>Learning Fingerprint Reconstruction: From Minutiae to Image </vt:lpstr>
      <vt:lpstr>ABSTRACT: </vt:lpstr>
      <vt:lpstr>EXISTING SYSTEM: </vt:lpstr>
      <vt:lpstr>DISADVANTAGES OF EXISTING SYSTEM: </vt:lpstr>
      <vt:lpstr>PROPOSED SYSTEM: </vt:lpstr>
      <vt:lpstr>ADVANTAGES OF PROPOSED SYSTEM: </vt:lpstr>
      <vt:lpstr>SYSTEM ARCHITECTURE: </vt:lpstr>
      <vt:lpstr>HARDWARE REQUIREMENTS: </vt:lpstr>
      <vt:lpstr>SOFTWARE REQUIREMENTS: </vt:lpstr>
      <vt:lpstr>MODULES: </vt:lpstr>
      <vt:lpstr>Am-Fm Fingerprint Model:  </vt:lpstr>
      <vt:lpstr>Dictionary Construction: </vt:lpstr>
      <vt:lpstr>Orientation Field Reconstruction: </vt:lpstr>
      <vt:lpstr>Fingerprint Reconstruction: </vt:lpstr>
      <vt:lpstr>Fingerprint Image Refinement: </vt:lpstr>
      <vt:lpstr>PowerPoint Presentation</vt:lpstr>
      <vt:lpstr>PowerPoint Presentation</vt:lpstr>
      <vt:lpstr>PowerPoint Presentation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Bharadwaj  Chava</cp:lastModifiedBy>
  <cp:revision>12</cp:revision>
  <dcterms:created xsi:type="dcterms:W3CDTF">2006-08-16T00:00:00Z</dcterms:created>
  <dcterms:modified xsi:type="dcterms:W3CDTF">2019-12-04T04:17:24Z</dcterms:modified>
</cp:coreProperties>
</file>