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8"/>
  </p:notesMasterIdLst>
  <p:sldIdLst>
    <p:sldId id="256" r:id="rId2"/>
    <p:sldId id="257" r:id="rId3"/>
    <p:sldId id="259" r:id="rId4"/>
    <p:sldId id="273" r:id="rId5"/>
    <p:sldId id="260" r:id="rId6"/>
    <p:sldId id="261" r:id="rId7"/>
    <p:sldId id="268" r:id="rId8"/>
    <p:sldId id="274" r:id="rId9"/>
    <p:sldId id="263" r:id="rId10"/>
    <p:sldId id="271" r:id="rId11"/>
    <p:sldId id="272" r:id="rId12"/>
    <p:sldId id="264" r:id="rId13"/>
    <p:sldId id="270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24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4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964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09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33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93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51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98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7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38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95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6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660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600201"/>
            <a:ext cx="9881664" cy="1736101"/>
          </a:xfrm>
        </p:spPr>
        <p:txBody>
          <a:bodyPr>
            <a:normAutofit/>
          </a:bodyPr>
          <a:lstStyle/>
          <a:p>
            <a:br>
              <a:rPr lang="en-IN" sz="1800" b="1" kern="1400" dirty="0">
                <a:solidFill>
                  <a:srgbClr val="2F2F2F"/>
                </a:solidFill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7354" y="5402430"/>
            <a:ext cx="8689976" cy="1371599"/>
          </a:xfrm>
        </p:spPr>
        <p:txBody>
          <a:bodyPr/>
          <a:lstStyle/>
          <a:p>
            <a:r>
              <a:rPr lang="en-US" sz="1800" u="sng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of  </a:t>
            </a:r>
            <a:r>
              <a:rPr lang="en-US" sz="1800" u="sng" kern="1400" dirty="0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Mrs. Vaishali  Mam. </a:t>
            </a:r>
            <a:endParaRPr lang="en-IN" sz="1800" u="sng" kern="1400" dirty="0">
              <a:solidFill>
                <a:srgbClr val="2F2F2F"/>
              </a:solidFill>
              <a:effectLst/>
              <a:highlight>
                <a:srgbClr val="FF00FF"/>
              </a:highlight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7F38AE4-0AF6-1AF1-4286-297FA8DF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032" y="898266"/>
            <a:ext cx="6617935" cy="370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05388" y="253207"/>
            <a:ext cx="10363826" cy="637373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Defect identifier  :-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B_001</a:t>
            </a:r>
            <a:endParaRPr lang="en-IN" sz="1800" b="1" dirty="0">
              <a:effectLst/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1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B_001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Summary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Username field accepts a single character which should not be allowed.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TC_004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TC _ Change _ Username _ Validation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Profile Management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Reproducible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Medium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Medium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Raised By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Bharadwaj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Pending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By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–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Fixing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–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8AAAC465-7330-6601-BB44-DA4FFE660C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71" r="7229" b="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9307-614D-47FE-FF23-53140EB760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6477"/>
            <a:ext cx="10363826" cy="592885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Defect identifier  :-  </a:t>
            </a:r>
            <a:r>
              <a:rPr lang="en-US" sz="3200" dirty="0"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B_002</a:t>
            </a:r>
            <a:endParaRPr lang="en-IN" sz="3200" dirty="0">
              <a:effectLst/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E9FBA6-0ED5-6D41-D370-FA1A9A257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042" y="810799"/>
            <a:ext cx="9537290" cy="544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Defect 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B_002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Defect 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System allows adding quantity above 10, which should not be permitted.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TC_002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Case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TC _ Add _ Product _ Quantity _ Limit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Cart Operations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Reproducible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Yes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Medium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Raised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Bharadwaj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Assigned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Pending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–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 of Fixing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–</a:t>
            </a:r>
          </a:p>
        </p:txBody>
      </p:sp>
    </p:spTree>
    <p:extLst>
      <p:ext uri="{BB962C8B-B14F-4D97-AF65-F5344CB8AC3E}">
        <p14:creationId xmlns:p14="http://schemas.microsoft.com/office/powerpoint/2010/main" val="395478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EE1BBF-0E27-FCCC-4F10-FE128702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4" y="1261760"/>
            <a:ext cx="11907912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0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920175"/>
            <a:ext cx="10364451" cy="1596177"/>
          </a:xfrm>
        </p:spPr>
        <p:txBody>
          <a:bodyPr/>
          <a:lstStyle/>
          <a:p>
            <a:pPr algn="l"/>
            <a:r>
              <a:rPr lang="en-US" sz="4400" b="1" dirty="0"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AB90-50F7-DEBA-288E-F4E06EBD91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While testing website I faced some challenges about:</a:t>
            </a:r>
          </a:p>
          <a:p>
            <a:r>
              <a:rPr lang="en-US" sz="1800" cap="none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dynamic x paths and locators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Synchronization issues solved using explicit waits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Managing dropdowns and frames</a:t>
            </a:r>
            <a:endParaRPr lang="en-IN" sz="1800" cap="none" dirty="0">
              <a:effectLst/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97" y="920175"/>
            <a:ext cx="10364451" cy="1596177"/>
          </a:xfrm>
        </p:spPr>
        <p:txBody>
          <a:bodyPr/>
          <a:lstStyle/>
          <a:p>
            <a:pPr algn="l"/>
            <a:r>
              <a:rPr lang="en-IN" sz="4000" b="1" dirty="0"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8742-3DC2-2E37-52B3-6F9C77130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8397374" cy="342410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50000"/>
              </a:lnSpc>
            </a:pPr>
            <a:r>
              <a:rPr lang="en-US" dirty="0"/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selenium automation framework end-to-end</a:t>
            </a:r>
          </a:p>
          <a:p>
            <a:pPr>
              <a:lnSpc>
                <a:spcPct val="250000"/>
              </a:lnSpc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page object model for reusable scripts</a:t>
            </a:r>
          </a:p>
          <a:p>
            <a:pPr>
              <a:lnSpc>
                <a:spcPct val="250000"/>
              </a:lnSpc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Gained confidence in handling synchronization issues</a:t>
            </a:r>
          </a:p>
          <a:p>
            <a:pPr>
              <a:lnSpc>
                <a:spcPct val="250000"/>
              </a:lnSpc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observation skills and considered all possible user scenarios via manual testing.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D3D69-FA22-8A07-E6CC-62BB52AACFB5}"/>
              </a:ext>
            </a:extLst>
          </p:cNvPr>
          <p:cNvSpPr txBox="1"/>
          <p:nvPr/>
        </p:nvSpPr>
        <p:spPr>
          <a:xfrm>
            <a:off x="6544154" y="5116664"/>
            <a:ext cx="5647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Bharadwaj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Achimsetty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891895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Introduction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9655903" cy="27260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based on amazon website automation using selenium web driver and java.</a:t>
            </a:r>
          </a:p>
          <a:p>
            <a:pPr marL="0" indent="0">
              <a:buNone/>
            </a:pPr>
            <a:endParaRPr lang="en-US" cap="none" spc="50" dirty="0">
              <a:ln>
                <a:noFill/>
              </a:ln>
              <a:effectLst>
                <a:outerShdw blurRad="63500" dist="50800" dir="13500000" sx="0" sy="0">
                  <a:srgbClr val="000000">
                    <a:alpha val="50000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automated multiple test cases such as login, product search, cart operations, profile management, address handling, category navigation, and language change.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spc="50" dirty="0">
              <a:ln>
                <a:noFill/>
              </a:ln>
              <a:effectLst>
                <a:outerShdw blurRad="63500" dist="50800" dir="13500000" sx="0" sy="0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FEDE-B728-F40B-5D5C-242993C7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Responsibilities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6EB853-42E3-DEA4-AF07-4555D21A077A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2032464"/>
            <a:ext cx="8822672" cy="4093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esigned and automated test cases using selenium web driver.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mplemented page object model (pom) for framework.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xecuted test scripts for login, search, cart, profile, address, category, and language modules.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reated defect reports and documented issues.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Maintained scripts and handled synchronization/dynamic elements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582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45845-F902-B709-055F-6E5259FDA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D8B3-CAA5-2D59-223D-F494EB33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AF2050-9BA1-4192-CA06-5A7EBC301520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2433695"/>
            <a:ext cx="7325658" cy="3290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WebDriver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TestNG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pPr>
              <a:lnSpc>
                <a:spcPct val="2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Object Model (POM)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26" y="0"/>
            <a:ext cx="10364451" cy="284172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Overview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489107"/>
            <a:ext cx="10363826" cy="5054337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AMAZON?</a:t>
            </a:r>
            <a:endParaRPr lang="en-IN" sz="3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is a leading e-commerce platform that provides users with online shopping features such as login, product search, add to cart, checkout, profile management, and settings.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project: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automated key user workflows on amazon using selenium web driver with java.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focused on testing real-time features like login, searches, product selection, cart operations, user profile updates, address handling, category navigation, and changing country language.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was to validate functionality and ensure automation scripts can be reused across test cases using page object model (pom).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Modules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329" y="1553497"/>
            <a:ext cx="10963372" cy="5026413"/>
          </a:xfrm>
        </p:spPr>
        <p:txBody>
          <a:bodyPr>
            <a:normAutofit fontScale="40000" lnSpcReduction="20000"/>
          </a:bodyPr>
          <a:lstStyle/>
          <a:p>
            <a:pPr marL="1028700" indent="-342900" algn="just">
              <a:lnSpc>
                <a:spcPct val="22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5000" b="1" dirty="0"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   Module 1 : </a:t>
            </a:r>
            <a:r>
              <a:rPr lang="nl-NL" sz="5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 - valid &amp; invalid logins</a:t>
            </a:r>
            <a:endParaRPr lang="nl-NL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indent="-342900" algn="just">
              <a:lnSpc>
                <a:spcPct val="220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en-US" sz="2300" b="1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220000"/>
              </a:lnSpc>
              <a:spcBef>
                <a:spcPts val="800"/>
              </a:spcBef>
            </a:pPr>
            <a:r>
              <a:rPr lang="en-IN" sz="4500" cap="none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  Checked all the functionalities on sign in page which included personal info </a:t>
            </a:r>
            <a:r>
              <a:rPr lang="en-US" sz="4500" cap="none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as email </a:t>
            </a:r>
            <a:r>
              <a:rPr lang="en-IN" sz="4500" cap="none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and </a:t>
            </a:r>
            <a:r>
              <a:rPr lang="en-US" sz="4500" cap="none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password.</a:t>
            </a:r>
            <a:endParaRPr lang="en-IN" sz="4500" cap="none" dirty="0"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1371600" indent="-685800" algn="just">
              <a:lnSpc>
                <a:spcPct val="220000"/>
              </a:lnSpc>
              <a:buFont typeface="Wingdings" panose="05000000000000000000" pitchFamily="2" charset="2"/>
              <a:buChar char="ü"/>
            </a:pPr>
            <a:r>
              <a:rPr lang="en-US" sz="5000" b="1" dirty="0"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Module 2 : </a:t>
            </a:r>
            <a:r>
              <a:rPr lang="en-US" sz="5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searches </a:t>
            </a:r>
          </a:p>
          <a:p>
            <a:pPr marL="1371600" lvl="3" indent="0" eaLnBrk="0" fontAlgn="base" hangingPunct="0">
              <a:lnSpc>
                <a:spcPct val="2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4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search functionality by entering different product names like mobiles, laptops, and clothing.</a:t>
            </a:r>
          </a:p>
          <a:p>
            <a:pPr marL="1371600" lvl="3" indent="0" eaLnBrk="0" fontAlgn="base" hangingPunct="0">
              <a:lnSpc>
                <a:spcPct val="22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45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 that results are relevant to the search keyword.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4500" dirty="0">
              <a:effectLst/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4500" b="1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                </a:t>
            </a:r>
            <a:endParaRPr lang="en-IN" sz="45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8090" y="855406"/>
            <a:ext cx="10648336" cy="5270091"/>
          </a:xfrm>
        </p:spPr>
        <p:txBody>
          <a:bodyPr>
            <a:normAutofit/>
          </a:bodyPr>
          <a:lstStyle/>
          <a:p>
            <a:pPr marL="685800" indent="0" algn="just">
              <a:lnSpc>
                <a:spcPct val="107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Module 3 :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 CART &amp; DELETE - CART OPERATIONS</a:t>
            </a:r>
          </a:p>
          <a:p>
            <a:pPr marL="1143000" indent="-457200" algn="just">
              <a:lnSpc>
                <a:spcPct val="107000"/>
              </a:lnSpc>
            </a:pPr>
            <a:endParaRPr lang="en-IN" sz="2900" b="1" cap="none" dirty="0">
              <a:highlight>
                <a:srgbClr val="00FFFF"/>
              </a:highlight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en-US" sz="1800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en-US" sz="1800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</a:t>
            </a: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</a:t>
            </a: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</a:t>
            </a:r>
            <a:r>
              <a:rPr lang="en-US" b="1" dirty="0"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Module 4 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Username - Profile edit automation</a:t>
            </a: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        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CD8EE4-D765-9ECD-A836-943A7105F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826" y="1370383"/>
            <a:ext cx="9241242" cy="212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adding a product to the cart and checked that it was added successfully.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Verified deleting a product from the cart and ensured cart was updated correctly.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Confirmed cart shows empty when no items are left.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8B669D-65F9-5353-0DF7-127196B3A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142" y="4282225"/>
            <a:ext cx="8544232" cy="111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editing the profile and updated the username.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Verified that the new username was saved and displayed correctly.</a:t>
            </a:r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B0400-8140-F04E-08F9-CB20D36EB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6A643B-0E50-A76A-BE9D-193FE71D25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8090" y="855405"/>
            <a:ext cx="10925160" cy="5889523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Module 5 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Address - Address form automation</a:t>
            </a:r>
          </a:p>
          <a:p>
            <a:pPr marL="971550" indent="-285750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filling the new address form with details like name, phone, and location.</a:t>
            </a:r>
          </a:p>
          <a:p>
            <a:pPr marL="971550" indent="-285750" algn="just">
              <a:lnSpc>
                <a:spcPct val="150000"/>
              </a:lnSpc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the address and verified it was added in the address list.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Times New Roman" panose="02020603050405020304" pitchFamily="18" charset="0"/>
              <a:ea typeface="Corbel" panose="020B0503020204020204" pitchFamily="34" charset="0"/>
              <a:cs typeface="Times New Roman" panose="02020603050405020304" pitchFamily="18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Module 6 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 by Category - Navigation through categories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</a:pPr>
            <a:endParaRPr lang="en-US" sz="1800" b="1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endParaRPr lang="en-US" sz="1800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endParaRPr lang="en-US" sz="1800" b="1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Module 7 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Language - Switch site language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</a:p>
          <a:p>
            <a:pPr marL="0" indent="0">
              <a:buNone/>
            </a:pPr>
            <a:r>
              <a:rPr lang="en-IN" dirty="0"/>
              <a:t>                       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31C937C-7993-1F60-AD9F-F7810529A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323" y="3611150"/>
            <a:ext cx="857372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selecting different categories like mobiles, electronics, and fashion.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Verified that the selected category page opened with related products.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C015D53-4890-681E-D549-09FB0646F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336" y="5356264"/>
            <a:ext cx="127622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changing the site language from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nglish to another available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Verified that the website content was updated according to the selected language.</a:t>
            </a:r>
          </a:p>
        </p:txBody>
      </p:sp>
    </p:spTree>
    <p:extLst>
      <p:ext uri="{BB962C8B-B14F-4D97-AF65-F5344CB8AC3E}">
        <p14:creationId xmlns:p14="http://schemas.microsoft.com/office/powerpoint/2010/main" val="381023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6413" y="2300748"/>
            <a:ext cx="10481187" cy="3490451"/>
          </a:xfrm>
        </p:spPr>
        <p:txBody>
          <a:bodyPr/>
          <a:lstStyle/>
          <a:p>
            <a:pPr marL="971550" indent="-285750" algn="just">
              <a:lnSpc>
                <a:spcPct val="300000"/>
              </a:lnSpc>
              <a:spcBef>
                <a:spcPts val="800"/>
              </a:spcBef>
            </a:pPr>
            <a:r>
              <a:rPr lang="en-US" sz="18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 running a testcase at certain point some fields are not working as it is expected which is nothing but a defect, so I have created a defect report on those defects.</a:t>
            </a:r>
            <a:endParaRPr lang="en-IN" sz="1800" cap="non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300000"/>
              </a:lnSpc>
              <a:spcBef>
                <a:spcPts val="800"/>
              </a:spcBef>
              <a:buNone/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1520</TotalTime>
  <Words>912</Words>
  <Application>Microsoft Office PowerPoint</Application>
  <PresentationFormat>Widescreen</PresentationFormat>
  <Paragraphs>123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Aptos</vt:lpstr>
      <vt:lpstr>Aptos Display</vt:lpstr>
      <vt:lpstr>Arial</vt:lpstr>
      <vt:lpstr>Arial Black</vt:lpstr>
      <vt:lpstr>Arial Rounded MT Bold</vt:lpstr>
      <vt:lpstr>Calibri</vt:lpstr>
      <vt:lpstr>Cooper Black</vt:lpstr>
      <vt:lpstr>Corbel</vt:lpstr>
      <vt:lpstr>Times New Roman</vt:lpstr>
      <vt:lpstr>Wingdings</vt:lpstr>
      <vt:lpstr>Office Theme</vt:lpstr>
      <vt:lpstr> </vt:lpstr>
      <vt:lpstr>Introduction :  </vt:lpstr>
      <vt:lpstr>Responsibilities</vt:lpstr>
      <vt:lpstr>Tools &amp; Technologies</vt:lpstr>
      <vt:lpstr>Overview </vt:lpstr>
      <vt:lpstr>Modules </vt:lpstr>
      <vt:lpstr>PowerPoint Presentation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</dc:title>
  <dc:creator>samrudhi Sakoji</dc:creator>
  <cp:lastModifiedBy>BHARADWAJ003 ACHIMSETTY</cp:lastModifiedBy>
  <cp:revision>45</cp:revision>
  <dcterms:created xsi:type="dcterms:W3CDTF">2024-02-15T17:31:50Z</dcterms:created>
  <dcterms:modified xsi:type="dcterms:W3CDTF">2025-08-22T20:07:06Z</dcterms:modified>
</cp:coreProperties>
</file>